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66"/>
  </p:notesMasterIdLst>
  <p:sldIdLst>
    <p:sldId id="256" r:id="rId3"/>
    <p:sldId id="317" r:id="rId4"/>
    <p:sldId id="318" r:id="rId5"/>
    <p:sldId id="315" r:id="rId6"/>
    <p:sldId id="323" r:id="rId7"/>
    <p:sldId id="319" r:id="rId8"/>
    <p:sldId id="320" r:id="rId9"/>
    <p:sldId id="321" r:id="rId10"/>
    <p:sldId id="316" r:id="rId11"/>
    <p:sldId id="322" r:id="rId12"/>
    <p:sldId id="286" r:id="rId13"/>
    <p:sldId id="308" r:id="rId14"/>
    <p:sldId id="310"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309" r:id="rId44"/>
    <p:sldId id="287" r:id="rId45"/>
    <p:sldId id="288" r:id="rId46"/>
    <p:sldId id="289" r:id="rId47"/>
    <p:sldId id="290" r:id="rId48"/>
    <p:sldId id="291" r:id="rId49"/>
    <p:sldId id="292" r:id="rId50"/>
    <p:sldId id="293" r:id="rId51"/>
    <p:sldId id="294" r:id="rId52"/>
    <p:sldId id="295" r:id="rId53"/>
    <p:sldId id="296" r:id="rId54"/>
    <p:sldId id="297" r:id="rId55"/>
    <p:sldId id="298" r:id="rId56"/>
    <p:sldId id="299" r:id="rId57"/>
    <p:sldId id="300" r:id="rId58"/>
    <p:sldId id="301" r:id="rId59"/>
    <p:sldId id="302" r:id="rId60"/>
    <p:sldId id="303" r:id="rId61"/>
    <p:sldId id="304" r:id="rId62"/>
    <p:sldId id="305" r:id="rId63"/>
    <p:sldId id="306" r:id="rId64"/>
    <p:sldId id="307" r:id="rId65"/>
  </p:sldIdLst>
  <p:sldSz cx="9144000" cy="5143500" type="screen16x9"/>
  <p:notesSz cx="6858000" cy="9144000"/>
  <p:embeddedFontLst>
    <p:embeddedFont>
      <p:font typeface="Amatic SC" pitchFamily="2" charset="-79"/>
      <p:regular r:id="rId67"/>
      <p:bold r:id="rId68"/>
    </p:embeddedFont>
    <p:embeddedFont>
      <p:font typeface="Calibri" panose="020F0502020204030204" pitchFamily="34" charset="0"/>
      <p:regular r:id="rId69"/>
      <p:bold r:id="rId70"/>
      <p:italic r:id="rId71"/>
      <p:boldItalic r:id="rId72"/>
    </p:embeddedFont>
    <p:embeddedFont>
      <p:font typeface="Proxima Nova" panose="02000506030000020004" pitchFamily="2" charset="0"/>
      <p:regular r:id="rId73"/>
      <p:bold r:id="rId74"/>
      <p:italic r:id="rId75"/>
      <p:boldItalic r:id="rId76"/>
    </p:embeddedFont>
    <p:embeddedFont>
      <p:font typeface="Roboto" panose="02000000000000000000" pitchFamily="2" charset="0"/>
      <p:regular r:id="rId77"/>
      <p:bold r:id="rId78"/>
      <p:italic r:id="rId79"/>
      <p:boldItalic r:id="rId80"/>
    </p:embeddedFont>
    <p:embeddedFont>
      <p:font typeface="Roboto Medium" panose="020F0502020204030204" pitchFamily="34" charset="0"/>
      <p:regular r:id="rId81"/>
      <p:bold r:id="rId82"/>
      <p:italic r:id="rId83"/>
      <p:boldItalic r:id="rId84"/>
    </p:embeddedFont>
    <p:embeddedFont>
      <p:font typeface="Sora" pitchFamily="2" charset="0"/>
      <p:regular r:id="rId85"/>
      <p:bold r:id="rId86"/>
    </p:embeddedFont>
    <p:embeddedFont>
      <p:font typeface="Sora ExtraBold" pitchFamily="2" charset="0"/>
      <p:bold r:id="rId87"/>
    </p:embeddedFont>
    <p:embeddedFont>
      <p:font typeface="Sora ExtraLight" pitchFamily="2" charset="0"/>
      <p:regular r:id="rId88"/>
      <p:bold r:id="rId89"/>
    </p:embeddedFont>
    <p:embeddedFont>
      <p:font typeface="Sora Light" pitchFamily="2" charset="0"/>
      <p:regular r:id="rId90"/>
      <p:bold r:id="rId91"/>
    </p:embeddedFont>
    <p:embeddedFont>
      <p:font typeface="Sora Medium" pitchFamily="2" charset="0"/>
      <p:regular r:id="rId92"/>
      <p:bold r:id="rId93"/>
    </p:embeddedFont>
    <p:embeddedFont>
      <p:font typeface="Sora SemiBold" pitchFamily="2" charset="0"/>
      <p:regular r:id="rId94"/>
      <p:bold r:id="rId9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D0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A7CECA-3D7A-4611-AA93-9E6DD80BE2B1}">
  <a:tblStyle styleId="{02A7CECA-3D7A-4611-AA93-9E6DD80BE2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0"/>
  </p:normalViewPr>
  <p:slideViewPr>
    <p:cSldViewPr snapToGrid="0">
      <p:cViewPr varScale="1">
        <p:scale>
          <a:sx n="160" d="100"/>
          <a:sy n="160" d="100"/>
        </p:scale>
        <p:origin x="2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2.fntdata"/><Relationship Id="rId84" Type="http://schemas.openxmlformats.org/officeDocument/2006/relationships/font" Target="fonts/font18.fntdata"/><Relationship Id="rId89" Type="http://schemas.openxmlformats.org/officeDocument/2006/relationships/font" Target="fonts/font2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3.xml"/><Relationship Id="rId90" Type="http://schemas.openxmlformats.org/officeDocument/2006/relationships/font" Target="fonts/font24.fntdata"/><Relationship Id="rId95" Type="http://schemas.openxmlformats.org/officeDocument/2006/relationships/font" Target="fonts/font29.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3.fntdata"/><Relationship Id="rId80" Type="http://schemas.openxmlformats.org/officeDocument/2006/relationships/font" Target="fonts/font14.fntdata"/><Relationship Id="rId85" Type="http://schemas.openxmlformats.org/officeDocument/2006/relationships/font" Target="fonts/font1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font" Target="fonts/font17.fntdata"/><Relationship Id="rId88" Type="http://schemas.openxmlformats.org/officeDocument/2006/relationships/font" Target="fonts/font22.fntdata"/><Relationship Id="rId91" Type="http://schemas.openxmlformats.org/officeDocument/2006/relationships/font" Target="fonts/font25.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font" Target="fonts/font15.fntdata"/><Relationship Id="rId86" Type="http://schemas.openxmlformats.org/officeDocument/2006/relationships/font" Target="fonts/font20.fntdata"/><Relationship Id="rId94" Type="http://schemas.openxmlformats.org/officeDocument/2006/relationships/font" Target="fonts/font28.fntdata"/><Relationship Id="rId9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0.fntdata"/><Relationship Id="rId97"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5.fntdata"/><Relationship Id="rId92" Type="http://schemas.openxmlformats.org/officeDocument/2006/relationships/font" Target="fonts/font2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notesMaster" Target="notesMasters/notesMaster1.xml"/><Relationship Id="rId87" Type="http://schemas.openxmlformats.org/officeDocument/2006/relationships/font" Target="fonts/font21.fntdata"/><Relationship Id="rId61" Type="http://schemas.openxmlformats.org/officeDocument/2006/relationships/slide" Target="slides/slide59.xml"/><Relationship Id="rId82"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6.fntdata"/><Relationship Id="rId93" Type="http://schemas.openxmlformats.org/officeDocument/2006/relationships/font" Target="fonts/font27.fntdata"/><Relationship Id="rId98" Type="http://schemas.openxmlformats.org/officeDocument/2006/relationships/theme" Target="theme/theme1.xml"/></Relationships>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44018c82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44018c82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44018c82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44018c82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211842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43c1aa37d5_0_27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143c1aa37d5_0_27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094176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4018c82f7_0_2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4018c82f7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143c1aa37d5_0_274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143c1aa37d5_0_27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44060fbbfc_0_4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44060fbbfc_0_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143c1aa37d5_0_274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143c1aa37d5_0_274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43c1aa37d5_0_276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143c1aa37d5_0_27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44d0225c7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44d0225c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44d0225c7e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44d0225c7e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144d0225c7e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144d0225c7e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43c1aa37d5_0_276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143c1aa37d5_0_27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269442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144d0225c7e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144d0225c7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144d0225c7e_0_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144d0225c7e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144d0225c7e_0_3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144d0225c7e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144d0225c7e_0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144d0225c7e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144d0225c7e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144d0225c7e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144d0225c7e_0_3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44d0225c7e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8"/>
        <p:cNvGrpSpPr/>
        <p:nvPr/>
      </p:nvGrpSpPr>
      <p:grpSpPr>
        <a:xfrm>
          <a:off x="0" y="0"/>
          <a:ext cx="0" cy="0"/>
          <a:chOff x="0" y="0"/>
          <a:chExt cx="0" cy="0"/>
        </a:xfrm>
      </p:grpSpPr>
      <p:sp>
        <p:nvSpPr>
          <p:cNvPr id="1029" name="Google Shape;1029;g144d0225c7e_0_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 name="Google Shape;1030;g144d0225c7e_0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144d0225c7e_0_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144d0225c7e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g144d0225c7e_0_7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5" name="Google Shape;1095;g144d0225c7e_0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144d0225c7e_0_8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144d0225c7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43c1aa37d5_0_27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143c1aa37d5_0_27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213226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
        <p:cNvGrpSpPr/>
        <p:nvPr/>
      </p:nvGrpSpPr>
      <p:grpSpPr>
        <a:xfrm>
          <a:off x="0" y="0"/>
          <a:ext cx="0" cy="0"/>
          <a:chOff x="0" y="0"/>
          <a:chExt cx="0" cy="0"/>
        </a:xfrm>
      </p:grpSpPr>
      <p:sp>
        <p:nvSpPr>
          <p:cNvPr id="1112" name="Google Shape;1112;g144d0225c7e_0_1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 name="Google Shape;1113;g144d0225c7e_0_1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
        <p:cNvGrpSpPr/>
        <p:nvPr/>
      </p:nvGrpSpPr>
      <p:grpSpPr>
        <a:xfrm>
          <a:off x="0" y="0"/>
          <a:ext cx="0" cy="0"/>
          <a:chOff x="0" y="0"/>
          <a:chExt cx="0" cy="0"/>
        </a:xfrm>
      </p:grpSpPr>
      <p:sp>
        <p:nvSpPr>
          <p:cNvPr id="1142" name="Google Shape;1142;g144d0225c7e_0_2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 name="Google Shape;1143;g144d0225c7e_0_2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g144d0225c7e_0_1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2" name="Google Shape;1292;g144d0225c7e_0_1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g144d0225c7e_0_17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 name="Google Shape;1300;g144d0225c7e_0_1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144d0225c7e_0_1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144d0225c7e_0_1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144d0225c7e_0_1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144d0225c7e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144d0225c7e_0_1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144d0225c7e_0_1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144d0225c7e_0_1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144d0225c7e_0_1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9"/>
        <p:cNvGrpSpPr/>
        <p:nvPr/>
      </p:nvGrpSpPr>
      <p:grpSpPr>
        <a:xfrm>
          <a:off x="0" y="0"/>
          <a:ext cx="0" cy="0"/>
          <a:chOff x="0" y="0"/>
          <a:chExt cx="0" cy="0"/>
        </a:xfrm>
      </p:grpSpPr>
      <p:sp>
        <p:nvSpPr>
          <p:cNvPr id="1470" name="Google Shape;1470;g144d0225c7e_0_15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1" name="Google Shape;1471;g144d0225c7e_0_1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1"/>
        <p:cNvGrpSpPr/>
        <p:nvPr/>
      </p:nvGrpSpPr>
      <p:grpSpPr>
        <a:xfrm>
          <a:off x="0" y="0"/>
          <a:ext cx="0" cy="0"/>
          <a:chOff x="0" y="0"/>
          <a:chExt cx="0" cy="0"/>
        </a:xfrm>
      </p:grpSpPr>
      <p:sp>
        <p:nvSpPr>
          <p:cNvPr id="1482" name="Google Shape;1482;g144d0225c7e_0_15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3" name="Google Shape;1483;g144d0225c7e_0_1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44d0225c7e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44d0225c7e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388901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0"/>
        <p:cNvGrpSpPr/>
        <p:nvPr/>
      </p:nvGrpSpPr>
      <p:grpSpPr>
        <a:xfrm>
          <a:off x="0" y="0"/>
          <a:ext cx="0" cy="0"/>
          <a:chOff x="0" y="0"/>
          <a:chExt cx="0" cy="0"/>
        </a:xfrm>
      </p:grpSpPr>
      <p:sp>
        <p:nvSpPr>
          <p:cNvPr id="1511" name="Google Shape;1511;g144d0225c7e_0_1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2" name="Google Shape;1512;g144d0225c7e_0_1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960061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g144d0225c7e_0_26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6" name="Google Shape;1556;g144d0225c7e_0_2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6"/>
        <p:cNvGrpSpPr/>
        <p:nvPr/>
      </p:nvGrpSpPr>
      <p:grpSpPr>
        <a:xfrm>
          <a:off x="0" y="0"/>
          <a:ext cx="0" cy="0"/>
          <a:chOff x="0" y="0"/>
          <a:chExt cx="0" cy="0"/>
        </a:xfrm>
      </p:grpSpPr>
      <p:sp>
        <p:nvSpPr>
          <p:cNvPr id="1907" name="Google Shape;1907;g145e96fa3a7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8" name="Google Shape;1908;g145e96fa3a7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2"/>
        <p:cNvGrpSpPr/>
        <p:nvPr/>
      </p:nvGrpSpPr>
      <p:grpSpPr>
        <a:xfrm>
          <a:off x="0" y="0"/>
          <a:ext cx="0" cy="0"/>
          <a:chOff x="0" y="0"/>
          <a:chExt cx="0" cy="0"/>
        </a:xfrm>
      </p:grpSpPr>
      <p:sp>
        <p:nvSpPr>
          <p:cNvPr id="1913" name="Google Shape;1913;g144d0225c7e_0_27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4" name="Google Shape;1914;g144d0225c7e_0_2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8"/>
        <p:cNvGrpSpPr/>
        <p:nvPr/>
      </p:nvGrpSpPr>
      <p:grpSpPr>
        <a:xfrm>
          <a:off x="0" y="0"/>
          <a:ext cx="0" cy="0"/>
          <a:chOff x="0" y="0"/>
          <a:chExt cx="0" cy="0"/>
        </a:xfrm>
      </p:grpSpPr>
      <p:sp>
        <p:nvSpPr>
          <p:cNvPr id="1919" name="Google Shape;1919;g143c1aa37d5_0_13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0" name="Google Shape;1920;g143c1aa37d5_0_13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143c1aa37d5_0_13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143c1aa37d5_0_13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2"/>
        <p:cNvGrpSpPr/>
        <p:nvPr/>
      </p:nvGrpSpPr>
      <p:grpSpPr>
        <a:xfrm>
          <a:off x="0" y="0"/>
          <a:ext cx="0" cy="0"/>
          <a:chOff x="0" y="0"/>
          <a:chExt cx="0" cy="0"/>
        </a:xfrm>
      </p:grpSpPr>
      <p:sp>
        <p:nvSpPr>
          <p:cNvPr id="1933" name="Google Shape;1933;g143c1aa37d5_0_13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4" name="Google Shape;1934;g143c1aa37d5_0_13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143c1aa37d5_0_13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143c1aa37d5_0_13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5"/>
        <p:cNvGrpSpPr/>
        <p:nvPr/>
      </p:nvGrpSpPr>
      <p:grpSpPr>
        <a:xfrm>
          <a:off x="0" y="0"/>
          <a:ext cx="0" cy="0"/>
          <a:chOff x="0" y="0"/>
          <a:chExt cx="0" cy="0"/>
        </a:xfrm>
      </p:grpSpPr>
      <p:sp>
        <p:nvSpPr>
          <p:cNvPr id="1976" name="Google Shape;1976;g143c1aa37d5_0_137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7" name="Google Shape;1977;g143c1aa37d5_0_13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2"/>
        <p:cNvGrpSpPr/>
        <p:nvPr/>
      </p:nvGrpSpPr>
      <p:grpSpPr>
        <a:xfrm>
          <a:off x="0" y="0"/>
          <a:ext cx="0" cy="0"/>
          <a:chOff x="0" y="0"/>
          <a:chExt cx="0" cy="0"/>
        </a:xfrm>
      </p:grpSpPr>
      <p:sp>
        <p:nvSpPr>
          <p:cNvPr id="2313" name="Google Shape;2313;g143c1aa37d5_0_140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4" name="Google Shape;2314;g143c1aa37d5_0_140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144d0225c7e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144d0225c7e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330638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6"/>
        <p:cNvGrpSpPr/>
        <p:nvPr/>
      </p:nvGrpSpPr>
      <p:grpSpPr>
        <a:xfrm>
          <a:off x="0" y="0"/>
          <a:ext cx="0" cy="0"/>
          <a:chOff x="0" y="0"/>
          <a:chExt cx="0" cy="0"/>
        </a:xfrm>
      </p:grpSpPr>
      <p:sp>
        <p:nvSpPr>
          <p:cNvPr id="8227" name="Google Shape;8227;g143c1aa37d5_0_19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8" name="Google Shape;8228;g143c1aa37d5_0_19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3"/>
        <p:cNvGrpSpPr/>
        <p:nvPr/>
      </p:nvGrpSpPr>
      <p:grpSpPr>
        <a:xfrm>
          <a:off x="0" y="0"/>
          <a:ext cx="0" cy="0"/>
          <a:chOff x="0" y="0"/>
          <a:chExt cx="0" cy="0"/>
        </a:xfrm>
      </p:grpSpPr>
      <p:sp>
        <p:nvSpPr>
          <p:cNvPr id="8654" name="Google Shape;8654;g143c1aa37d5_0_20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5" name="Google Shape;8655;g143c1aa37d5_0_20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6"/>
        <p:cNvGrpSpPr/>
        <p:nvPr/>
      </p:nvGrpSpPr>
      <p:grpSpPr>
        <a:xfrm>
          <a:off x="0" y="0"/>
          <a:ext cx="0" cy="0"/>
          <a:chOff x="0" y="0"/>
          <a:chExt cx="0" cy="0"/>
        </a:xfrm>
      </p:grpSpPr>
      <p:sp>
        <p:nvSpPr>
          <p:cNvPr id="8817" name="Google Shape;8817;g143c1aa37d5_0_205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8" name="Google Shape;8818;g143c1aa37d5_0_20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8"/>
        <p:cNvGrpSpPr/>
        <p:nvPr/>
      </p:nvGrpSpPr>
      <p:grpSpPr>
        <a:xfrm>
          <a:off x="0" y="0"/>
          <a:ext cx="0" cy="0"/>
          <a:chOff x="0" y="0"/>
          <a:chExt cx="0" cy="0"/>
        </a:xfrm>
      </p:grpSpPr>
      <p:sp>
        <p:nvSpPr>
          <p:cNvPr id="9219" name="Google Shape;9219;g143c1aa37d5_0_209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0" name="Google Shape;9220;g143c1aa37d5_0_209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9"/>
        <p:cNvGrpSpPr/>
        <p:nvPr/>
      </p:nvGrpSpPr>
      <p:grpSpPr>
        <a:xfrm>
          <a:off x="0" y="0"/>
          <a:ext cx="0" cy="0"/>
          <a:chOff x="0" y="0"/>
          <a:chExt cx="0" cy="0"/>
        </a:xfrm>
      </p:grpSpPr>
      <p:sp>
        <p:nvSpPr>
          <p:cNvPr id="9590" name="Google Shape;9590;g143c1aa37d5_0_21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1" name="Google Shape;9591;g143c1aa37d5_0_21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1"/>
        <p:cNvGrpSpPr/>
        <p:nvPr/>
      </p:nvGrpSpPr>
      <p:grpSpPr>
        <a:xfrm>
          <a:off x="0" y="0"/>
          <a:ext cx="0" cy="0"/>
          <a:chOff x="0" y="0"/>
          <a:chExt cx="0" cy="0"/>
        </a:xfrm>
      </p:grpSpPr>
      <p:sp>
        <p:nvSpPr>
          <p:cNvPr id="9972" name="Google Shape;9972;g143c1aa37d5_0_217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3" name="Google Shape;9973;g143c1aa37d5_0_21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2"/>
        <p:cNvGrpSpPr/>
        <p:nvPr/>
      </p:nvGrpSpPr>
      <p:grpSpPr>
        <a:xfrm>
          <a:off x="0" y="0"/>
          <a:ext cx="0" cy="0"/>
          <a:chOff x="0" y="0"/>
          <a:chExt cx="0" cy="0"/>
        </a:xfrm>
      </p:grpSpPr>
      <p:sp>
        <p:nvSpPr>
          <p:cNvPr id="10403" name="Google Shape;10403;g143c1aa37d5_0_22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4" name="Google Shape;10404;g143c1aa37d5_0_22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95"/>
        <p:cNvGrpSpPr/>
        <p:nvPr/>
      </p:nvGrpSpPr>
      <p:grpSpPr>
        <a:xfrm>
          <a:off x="0" y="0"/>
          <a:ext cx="0" cy="0"/>
          <a:chOff x="0" y="0"/>
          <a:chExt cx="0" cy="0"/>
        </a:xfrm>
      </p:grpSpPr>
      <p:sp>
        <p:nvSpPr>
          <p:cNvPr id="11196" name="Google Shape;11196;g143c1aa37d5_0_22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7" name="Google Shape;11197;g143c1aa37d5_0_22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6"/>
        <p:cNvGrpSpPr/>
        <p:nvPr/>
      </p:nvGrpSpPr>
      <p:grpSpPr>
        <a:xfrm>
          <a:off x="0" y="0"/>
          <a:ext cx="0" cy="0"/>
          <a:chOff x="0" y="0"/>
          <a:chExt cx="0" cy="0"/>
        </a:xfrm>
      </p:grpSpPr>
      <p:sp>
        <p:nvSpPr>
          <p:cNvPr id="11937" name="Google Shape;11937;g143c1aa37d5_0_23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8" name="Google Shape;11938;g143c1aa37d5_0_23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9"/>
        <p:cNvGrpSpPr/>
        <p:nvPr/>
      </p:nvGrpSpPr>
      <p:grpSpPr>
        <a:xfrm>
          <a:off x="0" y="0"/>
          <a:ext cx="0" cy="0"/>
          <a:chOff x="0" y="0"/>
          <a:chExt cx="0" cy="0"/>
        </a:xfrm>
      </p:grpSpPr>
      <p:sp>
        <p:nvSpPr>
          <p:cNvPr id="12630" name="Google Shape;12630;g143c1aa37d5_0_24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1" name="Google Shape;12631;g143c1aa37d5_0_24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144d0225c7e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144d0225c7e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0103536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1"/>
        <p:cNvGrpSpPr/>
        <p:nvPr/>
      </p:nvGrpSpPr>
      <p:grpSpPr>
        <a:xfrm>
          <a:off x="0" y="0"/>
          <a:ext cx="0" cy="0"/>
          <a:chOff x="0" y="0"/>
          <a:chExt cx="0" cy="0"/>
        </a:xfrm>
      </p:grpSpPr>
      <p:sp>
        <p:nvSpPr>
          <p:cNvPr id="12932" name="Google Shape;12932;g143c1aa37d5_0_246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33" name="Google Shape;12933;g143c1aa37d5_0_24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1"/>
        <p:cNvGrpSpPr/>
        <p:nvPr/>
      </p:nvGrpSpPr>
      <p:grpSpPr>
        <a:xfrm>
          <a:off x="0" y="0"/>
          <a:ext cx="0" cy="0"/>
          <a:chOff x="0" y="0"/>
          <a:chExt cx="0" cy="0"/>
        </a:xfrm>
      </p:grpSpPr>
      <p:sp>
        <p:nvSpPr>
          <p:cNvPr id="13572" name="Google Shape;13572;g143c1aa37d5_0_27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3" name="Google Shape;13573;g143c1aa37d5_0_27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144d0225c7e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44d0225c7e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29375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143c1aa37d5_0_27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143c1aa37d5_0_27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234432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0"/>
        <p:cNvGrpSpPr/>
        <p:nvPr/>
      </p:nvGrpSpPr>
      <p:grpSpPr>
        <a:xfrm>
          <a:off x="0" y="0"/>
          <a:ext cx="0" cy="0"/>
          <a:chOff x="0" y="0"/>
          <a:chExt cx="0" cy="0"/>
        </a:xfrm>
      </p:grpSpPr>
      <p:sp>
        <p:nvSpPr>
          <p:cNvPr id="1511" name="Google Shape;1511;g144d0225c7e_0_1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2" name="Google Shape;1512;g144d0225c7e_0_1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83150" y="759188"/>
            <a:ext cx="3321300" cy="30906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8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38900" y="3970225"/>
            <a:ext cx="4009800" cy="3663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a:solidFill>
                  <a:schemeClr val="lt1"/>
                </a:solidFill>
                <a:latin typeface="Sora"/>
                <a:ea typeface="Sora"/>
                <a:cs typeface="Sora"/>
                <a:sym typeface="Sora"/>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6397483" y="1375533"/>
            <a:ext cx="1709100" cy="1685400"/>
          </a:xfrm>
          <a:prstGeom prst="rect">
            <a:avLst/>
          </a:prstGeom>
          <a:noFill/>
          <a:ln>
            <a:noFill/>
          </a:ln>
        </p:spPr>
      </p:sp>
      <p:sp>
        <p:nvSpPr>
          <p:cNvPr id="12" name="Google Shape;12;p2"/>
          <p:cNvSpPr/>
          <p:nvPr/>
        </p:nvSpPr>
        <p:spPr>
          <a:xfrm>
            <a:off x="0" y="-1912"/>
            <a:ext cx="5401200" cy="5143500"/>
          </a:xfrm>
          <a:prstGeom prst="rect">
            <a:avLst/>
          </a:prstGeom>
          <a:solidFill>
            <a:srgbClr val="B1B4A6">
              <a:alpha val="61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5"/>
        </a:solidFill>
        <a:effectLst/>
      </p:bgPr>
    </p:bg>
    <p:spTree>
      <p:nvGrpSpPr>
        <p:cNvPr id="1" name="Shape 46"/>
        <p:cNvGrpSpPr/>
        <p:nvPr/>
      </p:nvGrpSpPr>
      <p:grpSpPr>
        <a:xfrm>
          <a:off x="0" y="0"/>
          <a:ext cx="0" cy="0"/>
          <a:chOff x="0" y="0"/>
          <a:chExt cx="0" cy="0"/>
        </a:xfrm>
      </p:grpSpPr>
      <p:sp>
        <p:nvSpPr>
          <p:cNvPr id="47" name="Google Shape;47;p11"/>
          <p:cNvSpPr/>
          <p:nvPr/>
        </p:nvSpPr>
        <p:spPr>
          <a:xfrm rot="10800000" flipH="1">
            <a:off x="-15000" y="3395485"/>
            <a:ext cx="9174000" cy="177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1"/>
          <p:cNvSpPr txBox="1">
            <a:spLocks noGrp="1"/>
          </p:cNvSpPr>
          <p:nvPr>
            <p:ph type="title" hasCustomPrompt="1"/>
          </p:nvPr>
        </p:nvSpPr>
        <p:spPr>
          <a:xfrm>
            <a:off x="1284000" y="10011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atin typeface="Sora ExtraBold"/>
                <a:ea typeface="Sora ExtraBold"/>
                <a:cs typeface="Sora ExtraBold"/>
                <a:sym typeface="Sora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9" name="Google Shape;49;p11"/>
          <p:cNvSpPr txBox="1">
            <a:spLocks noGrp="1"/>
          </p:cNvSpPr>
          <p:nvPr>
            <p:ph type="subTitle" idx="1"/>
          </p:nvPr>
        </p:nvSpPr>
        <p:spPr>
          <a:xfrm>
            <a:off x="1284000" y="4041100"/>
            <a:ext cx="6576000" cy="34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accent2"/>
        </a:solidFill>
        <a:effectLst/>
      </p:bgPr>
    </p:bg>
    <p:spTree>
      <p:nvGrpSpPr>
        <p:cNvPr id="1" name="Shape 51"/>
        <p:cNvGrpSpPr/>
        <p:nvPr/>
      </p:nvGrpSpPr>
      <p:grpSpPr>
        <a:xfrm>
          <a:off x="0" y="0"/>
          <a:ext cx="0" cy="0"/>
          <a:chOff x="0" y="0"/>
          <a:chExt cx="0" cy="0"/>
        </a:xfrm>
      </p:grpSpPr>
      <p:sp>
        <p:nvSpPr>
          <p:cNvPr id="52" name="Google Shape;52;p13"/>
          <p:cNvSpPr/>
          <p:nvPr/>
        </p:nvSpPr>
        <p:spPr>
          <a:xfrm>
            <a:off x="3276150" y="0"/>
            <a:ext cx="58827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3"/>
          <p:cNvSpPr txBox="1">
            <a:spLocks noGrp="1"/>
          </p:cNvSpPr>
          <p:nvPr>
            <p:ph type="title" hasCustomPrompt="1"/>
          </p:nvPr>
        </p:nvSpPr>
        <p:spPr>
          <a:xfrm>
            <a:off x="4210925" y="517588"/>
            <a:ext cx="1275300" cy="4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1"/>
                </a:solidFill>
                <a:latin typeface="Sora SemiBold"/>
                <a:ea typeface="Sora SemiBold"/>
                <a:cs typeface="Sora SemiBold"/>
                <a:sym typeface="Sora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1"/>
          </p:nvPr>
        </p:nvSpPr>
        <p:spPr>
          <a:xfrm>
            <a:off x="3616775" y="1196636"/>
            <a:ext cx="24636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5" name="Google Shape;55;p13"/>
          <p:cNvSpPr txBox="1">
            <a:spLocks noGrp="1"/>
          </p:cNvSpPr>
          <p:nvPr>
            <p:ph type="title" idx="2" hasCustomPrompt="1"/>
          </p:nvPr>
        </p:nvSpPr>
        <p:spPr>
          <a:xfrm>
            <a:off x="6677221" y="517600"/>
            <a:ext cx="1275300" cy="4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1"/>
                </a:solidFill>
                <a:latin typeface="Sora SemiBold"/>
                <a:ea typeface="Sora SemiBold"/>
                <a:cs typeface="Sora SemiBold"/>
                <a:sym typeface="Sora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3"/>
          </p:nvPr>
        </p:nvSpPr>
        <p:spPr>
          <a:xfrm>
            <a:off x="6080371" y="1196648"/>
            <a:ext cx="24690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7" name="Google Shape;57;p13"/>
          <p:cNvSpPr txBox="1">
            <a:spLocks noGrp="1"/>
          </p:cNvSpPr>
          <p:nvPr>
            <p:ph type="title" idx="4" hasCustomPrompt="1"/>
          </p:nvPr>
        </p:nvSpPr>
        <p:spPr>
          <a:xfrm>
            <a:off x="4210925" y="1986888"/>
            <a:ext cx="1275300" cy="4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1"/>
                </a:solidFill>
                <a:latin typeface="Sora SemiBold"/>
                <a:ea typeface="Sora SemiBold"/>
                <a:cs typeface="Sora SemiBold"/>
                <a:sym typeface="Sora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5"/>
          </p:nvPr>
        </p:nvSpPr>
        <p:spPr>
          <a:xfrm>
            <a:off x="3616775" y="2665936"/>
            <a:ext cx="24636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9" name="Google Shape;59;p13"/>
          <p:cNvSpPr txBox="1">
            <a:spLocks noGrp="1"/>
          </p:cNvSpPr>
          <p:nvPr>
            <p:ph type="title" idx="6" hasCustomPrompt="1"/>
          </p:nvPr>
        </p:nvSpPr>
        <p:spPr>
          <a:xfrm>
            <a:off x="6677221" y="1998438"/>
            <a:ext cx="1275300" cy="4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1"/>
                </a:solidFill>
                <a:latin typeface="Sora SemiBold"/>
                <a:ea typeface="Sora SemiBold"/>
                <a:cs typeface="Sora SemiBold"/>
                <a:sym typeface="Sora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subTitle" idx="7"/>
          </p:nvPr>
        </p:nvSpPr>
        <p:spPr>
          <a:xfrm>
            <a:off x="6083071" y="2665936"/>
            <a:ext cx="24636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1" name="Google Shape;61;p13"/>
          <p:cNvSpPr txBox="1">
            <a:spLocks noGrp="1"/>
          </p:cNvSpPr>
          <p:nvPr>
            <p:ph type="title" idx="8" hasCustomPrompt="1"/>
          </p:nvPr>
        </p:nvSpPr>
        <p:spPr>
          <a:xfrm>
            <a:off x="4210925" y="3456200"/>
            <a:ext cx="1275300" cy="4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1"/>
                </a:solidFill>
                <a:latin typeface="Sora SemiBold"/>
                <a:ea typeface="Sora SemiBold"/>
                <a:cs typeface="Sora SemiBold"/>
                <a:sym typeface="Sora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subTitle" idx="9"/>
          </p:nvPr>
        </p:nvSpPr>
        <p:spPr>
          <a:xfrm>
            <a:off x="3614075" y="4123703"/>
            <a:ext cx="24690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3" name="Google Shape;63;p13"/>
          <p:cNvSpPr txBox="1">
            <a:spLocks noGrp="1"/>
          </p:cNvSpPr>
          <p:nvPr>
            <p:ph type="title" idx="13" hasCustomPrompt="1"/>
          </p:nvPr>
        </p:nvSpPr>
        <p:spPr>
          <a:xfrm>
            <a:off x="6677221" y="3456200"/>
            <a:ext cx="1275300" cy="4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1"/>
                </a:solidFill>
                <a:latin typeface="Sora SemiBold"/>
                <a:ea typeface="Sora SemiBold"/>
                <a:cs typeface="Sora SemiBold"/>
                <a:sym typeface="Sora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a:spLocks noGrp="1"/>
          </p:cNvSpPr>
          <p:nvPr>
            <p:ph type="subTitle" idx="14"/>
          </p:nvPr>
        </p:nvSpPr>
        <p:spPr>
          <a:xfrm>
            <a:off x="6083071" y="4123703"/>
            <a:ext cx="24636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 name="Google Shape;65;p13"/>
          <p:cNvSpPr txBox="1">
            <a:spLocks noGrp="1"/>
          </p:cNvSpPr>
          <p:nvPr>
            <p:ph type="title" idx="15"/>
          </p:nvPr>
        </p:nvSpPr>
        <p:spPr>
          <a:xfrm>
            <a:off x="602450" y="2009400"/>
            <a:ext cx="2262900" cy="112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13"/>
          <p:cNvSpPr txBox="1">
            <a:spLocks noGrp="1"/>
          </p:cNvSpPr>
          <p:nvPr>
            <p:ph type="subTitle" idx="16"/>
          </p:nvPr>
        </p:nvSpPr>
        <p:spPr>
          <a:xfrm>
            <a:off x="3616775" y="940750"/>
            <a:ext cx="2463600" cy="255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1800">
                <a:solidFill>
                  <a:schemeClr val="accent3"/>
                </a:solidFill>
                <a:latin typeface="Sora SemiBold"/>
                <a:ea typeface="Sora SemiBold"/>
                <a:cs typeface="Sora SemiBold"/>
                <a:sym typeface="Sora SemiBold"/>
              </a:defRPr>
            </a:lvl1pPr>
            <a:lvl2pPr lvl="1" rtl="0">
              <a:lnSpc>
                <a:spcPct val="100000"/>
              </a:lnSpc>
              <a:spcBef>
                <a:spcPts val="0"/>
              </a:spcBef>
              <a:spcAft>
                <a:spcPts val="0"/>
              </a:spcAft>
              <a:buClr>
                <a:schemeClr val="dk1"/>
              </a:buClr>
              <a:buSzPts val="2400"/>
              <a:buNone/>
              <a:defRPr sz="2400" b="1">
                <a:solidFill>
                  <a:schemeClr val="dk1"/>
                </a:solidFill>
              </a:defRPr>
            </a:lvl2pPr>
            <a:lvl3pPr lvl="2" rtl="0">
              <a:lnSpc>
                <a:spcPct val="100000"/>
              </a:lnSpc>
              <a:spcBef>
                <a:spcPts val="0"/>
              </a:spcBef>
              <a:spcAft>
                <a:spcPts val="0"/>
              </a:spcAft>
              <a:buClr>
                <a:schemeClr val="dk1"/>
              </a:buClr>
              <a:buSzPts val="2400"/>
              <a:buNone/>
              <a:defRPr sz="2400" b="1">
                <a:solidFill>
                  <a:schemeClr val="dk1"/>
                </a:solidFill>
              </a:defRPr>
            </a:lvl3pPr>
            <a:lvl4pPr lvl="3" rtl="0">
              <a:lnSpc>
                <a:spcPct val="100000"/>
              </a:lnSpc>
              <a:spcBef>
                <a:spcPts val="0"/>
              </a:spcBef>
              <a:spcAft>
                <a:spcPts val="0"/>
              </a:spcAft>
              <a:buClr>
                <a:schemeClr val="dk1"/>
              </a:buClr>
              <a:buSzPts val="2400"/>
              <a:buNone/>
              <a:defRPr sz="2400" b="1">
                <a:solidFill>
                  <a:schemeClr val="dk1"/>
                </a:solidFill>
              </a:defRPr>
            </a:lvl4pPr>
            <a:lvl5pPr lvl="4" rtl="0">
              <a:lnSpc>
                <a:spcPct val="100000"/>
              </a:lnSpc>
              <a:spcBef>
                <a:spcPts val="0"/>
              </a:spcBef>
              <a:spcAft>
                <a:spcPts val="0"/>
              </a:spcAft>
              <a:buClr>
                <a:schemeClr val="dk1"/>
              </a:buClr>
              <a:buSzPts val="2400"/>
              <a:buNone/>
              <a:defRPr sz="2400" b="1">
                <a:solidFill>
                  <a:schemeClr val="dk1"/>
                </a:solidFill>
              </a:defRPr>
            </a:lvl5pPr>
            <a:lvl6pPr lvl="5" rtl="0">
              <a:lnSpc>
                <a:spcPct val="100000"/>
              </a:lnSpc>
              <a:spcBef>
                <a:spcPts val="0"/>
              </a:spcBef>
              <a:spcAft>
                <a:spcPts val="0"/>
              </a:spcAft>
              <a:buClr>
                <a:schemeClr val="dk1"/>
              </a:buClr>
              <a:buSzPts val="2400"/>
              <a:buNone/>
              <a:defRPr sz="2400" b="1">
                <a:solidFill>
                  <a:schemeClr val="dk1"/>
                </a:solidFill>
              </a:defRPr>
            </a:lvl6pPr>
            <a:lvl7pPr lvl="6" rtl="0">
              <a:lnSpc>
                <a:spcPct val="100000"/>
              </a:lnSpc>
              <a:spcBef>
                <a:spcPts val="0"/>
              </a:spcBef>
              <a:spcAft>
                <a:spcPts val="0"/>
              </a:spcAft>
              <a:buClr>
                <a:schemeClr val="dk1"/>
              </a:buClr>
              <a:buSzPts val="2400"/>
              <a:buNone/>
              <a:defRPr sz="2400" b="1">
                <a:solidFill>
                  <a:schemeClr val="dk1"/>
                </a:solidFill>
              </a:defRPr>
            </a:lvl7pPr>
            <a:lvl8pPr lvl="7" rtl="0">
              <a:lnSpc>
                <a:spcPct val="100000"/>
              </a:lnSpc>
              <a:spcBef>
                <a:spcPts val="0"/>
              </a:spcBef>
              <a:spcAft>
                <a:spcPts val="0"/>
              </a:spcAft>
              <a:buClr>
                <a:schemeClr val="dk1"/>
              </a:buClr>
              <a:buSzPts val="2400"/>
              <a:buNone/>
              <a:defRPr sz="2400" b="1">
                <a:solidFill>
                  <a:schemeClr val="dk1"/>
                </a:solidFill>
              </a:defRPr>
            </a:lvl8pPr>
            <a:lvl9pPr lvl="8"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67" name="Google Shape;67;p13"/>
          <p:cNvSpPr txBox="1">
            <a:spLocks noGrp="1"/>
          </p:cNvSpPr>
          <p:nvPr>
            <p:ph type="subTitle" idx="17"/>
          </p:nvPr>
        </p:nvSpPr>
        <p:spPr>
          <a:xfrm>
            <a:off x="6080371" y="940759"/>
            <a:ext cx="2469000" cy="255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1800">
                <a:solidFill>
                  <a:schemeClr val="accent3"/>
                </a:solidFill>
                <a:latin typeface="Sora SemiBold"/>
                <a:ea typeface="Sora SemiBold"/>
                <a:cs typeface="Sora SemiBold"/>
                <a:sym typeface="Sora SemiBold"/>
              </a:defRPr>
            </a:lvl1pPr>
            <a:lvl2pPr lvl="1" rtl="0">
              <a:lnSpc>
                <a:spcPct val="100000"/>
              </a:lnSpc>
              <a:spcBef>
                <a:spcPts val="0"/>
              </a:spcBef>
              <a:spcAft>
                <a:spcPts val="0"/>
              </a:spcAft>
              <a:buClr>
                <a:schemeClr val="dk1"/>
              </a:buClr>
              <a:buSzPts val="2400"/>
              <a:buNone/>
              <a:defRPr sz="2400" b="1">
                <a:solidFill>
                  <a:schemeClr val="dk1"/>
                </a:solidFill>
              </a:defRPr>
            </a:lvl2pPr>
            <a:lvl3pPr lvl="2" rtl="0">
              <a:lnSpc>
                <a:spcPct val="100000"/>
              </a:lnSpc>
              <a:spcBef>
                <a:spcPts val="0"/>
              </a:spcBef>
              <a:spcAft>
                <a:spcPts val="0"/>
              </a:spcAft>
              <a:buClr>
                <a:schemeClr val="dk1"/>
              </a:buClr>
              <a:buSzPts val="2400"/>
              <a:buNone/>
              <a:defRPr sz="2400" b="1">
                <a:solidFill>
                  <a:schemeClr val="dk1"/>
                </a:solidFill>
              </a:defRPr>
            </a:lvl3pPr>
            <a:lvl4pPr lvl="3" rtl="0">
              <a:lnSpc>
                <a:spcPct val="100000"/>
              </a:lnSpc>
              <a:spcBef>
                <a:spcPts val="0"/>
              </a:spcBef>
              <a:spcAft>
                <a:spcPts val="0"/>
              </a:spcAft>
              <a:buClr>
                <a:schemeClr val="dk1"/>
              </a:buClr>
              <a:buSzPts val="2400"/>
              <a:buNone/>
              <a:defRPr sz="2400" b="1">
                <a:solidFill>
                  <a:schemeClr val="dk1"/>
                </a:solidFill>
              </a:defRPr>
            </a:lvl4pPr>
            <a:lvl5pPr lvl="4" rtl="0">
              <a:lnSpc>
                <a:spcPct val="100000"/>
              </a:lnSpc>
              <a:spcBef>
                <a:spcPts val="0"/>
              </a:spcBef>
              <a:spcAft>
                <a:spcPts val="0"/>
              </a:spcAft>
              <a:buClr>
                <a:schemeClr val="dk1"/>
              </a:buClr>
              <a:buSzPts val="2400"/>
              <a:buNone/>
              <a:defRPr sz="2400" b="1">
                <a:solidFill>
                  <a:schemeClr val="dk1"/>
                </a:solidFill>
              </a:defRPr>
            </a:lvl5pPr>
            <a:lvl6pPr lvl="5" rtl="0">
              <a:lnSpc>
                <a:spcPct val="100000"/>
              </a:lnSpc>
              <a:spcBef>
                <a:spcPts val="0"/>
              </a:spcBef>
              <a:spcAft>
                <a:spcPts val="0"/>
              </a:spcAft>
              <a:buClr>
                <a:schemeClr val="dk1"/>
              </a:buClr>
              <a:buSzPts val="2400"/>
              <a:buNone/>
              <a:defRPr sz="2400" b="1">
                <a:solidFill>
                  <a:schemeClr val="dk1"/>
                </a:solidFill>
              </a:defRPr>
            </a:lvl6pPr>
            <a:lvl7pPr lvl="6" rtl="0">
              <a:lnSpc>
                <a:spcPct val="100000"/>
              </a:lnSpc>
              <a:spcBef>
                <a:spcPts val="0"/>
              </a:spcBef>
              <a:spcAft>
                <a:spcPts val="0"/>
              </a:spcAft>
              <a:buClr>
                <a:schemeClr val="dk1"/>
              </a:buClr>
              <a:buSzPts val="2400"/>
              <a:buNone/>
              <a:defRPr sz="2400" b="1">
                <a:solidFill>
                  <a:schemeClr val="dk1"/>
                </a:solidFill>
              </a:defRPr>
            </a:lvl7pPr>
            <a:lvl8pPr lvl="7" rtl="0">
              <a:lnSpc>
                <a:spcPct val="100000"/>
              </a:lnSpc>
              <a:spcBef>
                <a:spcPts val="0"/>
              </a:spcBef>
              <a:spcAft>
                <a:spcPts val="0"/>
              </a:spcAft>
              <a:buClr>
                <a:schemeClr val="dk1"/>
              </a:buClr>
              <a:buSzPts val="2400"/>
              <a:buNone/>
              <a:defRPr sz="2400" b="1">
                <a:solidFill>
                  <a:schemeClr val="dk1"/>
                </a:solidFill>
              </a:defRPr>
            </a:lvl8pPr>
            <a:lvl9pPr lvl="8"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68" name="Google Shape;68;p13"/>
          <p:cNvSpPr txBox="1">
            <a:spLocks noGrp="1"/>
          </p:cNvSpPr>
          <p:nvPr>
            <p:ph type="subTitle" idx="18"/>
          </p:nvPr>
        </p:nvSpPr>
        <p:spPr>
          <a:xfrm>
            <a:off x="3616775" y="2409963"/>
            <a:ext cx="2463600" cy="247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1800">
                <a:solidFill>
                  <a:schemeClr val="accent3"/>
                </a:solidFill>
                <a:latin typeface="Sora SemiBold"/>
                <a:ea typeface="Sora SemiBold"/>
                <a:cs typeface="Sora SemiBold"/>
                <a:sym typeface="Sora SemiBold"/>
              </a:defRPr>
            </a:lvl1pPr>
            <a:lvl2pPr lvl="1" rtl="0">
              <a:lnSpc>
                <a:spcPct val="100000"/>
              </a:lnSpc>
              <a:spcBef>
                <a:spcPts val="0"/>
              </a:spcBef>
              <a:spcAft>
                <a:spcPts val="0"/>
              </a:spcAft>
              <a:buClr>
                <a:schemeClr val="dk1"/>
              </a:buClr>
              <a:buSzPts val="2400"/>
              <a:buNone/>
              <a:defRPr sz="2400" b="1">
                <a:solidFill>
                  <a:schemeClr val="dk1"/>
                </a:solidFill>
              </a:defRPr>
            </a:lvl2pPr>
            <a:lvl3pPr lvl="2" rtl="0">
              <a:lnSpc>
                <a:spcPct val="100000"/>
              </a:lnSpc>
              <a:spcBef>
                <a:spcPts val="0"/>
              </a:spcBef>
              <a:spcAft>
                <a:spcPts val="0"/>
              </a:spcAft>
              <a:buClr>
                <a:schemeClr val="dk1"/>
              </a:buClr>
              <a:buSzPts val="2400"/>
              <a:buNone/>
              <a:defRPr sz="2400" b="1">
                <a:solidFill>
                  <a:schemeClr val="dk1"/>
                </a:solidFill>
              </a:defRPr>
            </a:lvl3pPr>
            <a:lvl4pPr lvl="3" rtl="0">
              <a:lnSpc>
                <a:spcPct val="100000"/>
              </a:lnSpc>
              <a:spcBef>
                <a:spcPts val="0"/>
              </a:spcBef>
              <a:spcAft>
                <a:spcPts val="0"/>
              </a:spcAft>
              <a:buClr>
                <a:schemeClr val="dk1"/>
              </a:buClr>
              <a:buSzPts val="2400"/>
              <a:buNone/>
              <a:defRPr sz="2400" b="1">
                <a:solidFill>
                  <a:schemeClr val="dk1"/>
                </a:solidFill>
              </a:defRPr>
            </a:lvl4pPr>
            <a:lvl5pPr lvl="4" rtl="0">
              <a:lnSpc>
                <a:spcPct val="100000"/>
              </a:lnSpc>
              <a:spcBef>
                <a:spcPts val="0"/>
              </a:spcBef>
              <a:spcAft>
                <a:spcPts val="0"/>
              </a:spcAft>
              <a:buClr>
                <a:schemeClr val="dk1"/>
              </a:buClr>
              <a:buSzPts val="2400"/>
              <a:buNone/>
              <a:defRPr sz="2400" b="1">
                <a:solidFill>
                  <a:schemeClr val="dk1"/>
                </a:solidFill>
              </a:defRPr>
            </a:lvl5pPr>
            <a:lvl6pPr lvl="5" rtl="0">
              <a:lnSpc>
                <a:spcPct val="100000"/>
              </a:lnSpc>
              <a:spcBef>
                <a:spcPts val="0"/>
              </a:spcBef>
              <a:spcAft>
                <a:spcPts val="0"/>
              </a:spcAft>
              <a:buClr>
                <a:schemeClr val="dk1"/>
              </a:buClr>
              <a:buSzPts val="2400"/>
              <a:buNone/>
              <a:defRPr sz="2400" b="1">
                <a:solidFill>
                  <a:schemeClr val="dk1"/>
                </a:solidFill>
              </a:defRPr>
            </a:lvl6pPr>
            <a:lvl7pPr lvl="6" rtl="0">
              <a:lnSpc>
                <a:spcPct val="100000"/>
              </a:lnSpc>
              <a:spcBef>
                <a:spcPts val="0"/>
              </a:spcBef>
              <a:spcAft>
                <a:spcPts val="0"/>
              </a:spcAft>
              <a:buClr>
                <a:schemeClr val="dk1"/>
              </a:buClr>
              <a:buSzPts val="2400"/>
              <a:buNone/>
              <a:defRPr sz="2400" b="1">
                <a:solidFill>
                  <a:schemeClr val="dk1"/>
                </a:solidFill>
              </a:defRPr>
            </a:lvl7pPr>
            <a:lvl8pPr lvl="7" rtl="0">
              <a:lnSpc>
                <a:spcPct val="100000"/>
              </a:lnSpc>
              <a:spcBef>
                <a:spcPts val="0"/>
              </a:spcBef>
              <a:spcAft>
                <a:spcPts val="0"/>
              </a:spcAft>
              <a:buClr>
                <a:schemeClr val="dk1"/>
              </a:buClr>
              <a:buSzPts val="2400"/>
              <a:buNone/>
              <a:defRPr sz="2400" b="1">
                <a:solidFill>
                  <a:schemeClr val="dk1"/>
                </a:solidFill>
              </a:defRPr>
            </a:lvl8pPr>
            <a:lvl9pPr lvl="8"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69" name="Google Shape;69;p13"/>
          <p:cNvSpPr txBox="1">
            <a:spLocks noGrp="1"/>
          </p:cNvSpPr>
          <p:nvPr>
            <p:ph type="subTitle" idx="19"/>
          </p:nvPr>
        </p:nvSpPr>
        <p:spPr>
          <a:xfrm>
            <a:off x="6083071" y="2409963"/>
            <a:ext cx="2463600" cy="247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1800">
                <a:solidFill>
                  <a:schemeClr val="accent3"/>
                </a:solidFill>
                <a:latin typeface="Sora SemiBold"/>
                <a:ea typeface="Sora SemiBold"/>
                <a:cs typeface="Sora SemiBold"/>
                <a:sym typeface="Sora SemiBold"/>
              </a:defRPr>
            </a:lvl1pPr>
            <a:lvl2pPr lvl="1" rtl="0">
              <a:lnSpc>
                <a:spcPct val="100000"/>
              </a:lnSpc>
              <a:spcBef>
                <a:spcPts val="0"/>
              </a:spcBef>
              <a:spcAft>
                <a:spcPts val="0"/>
              </a:spcAft>
              <a:buClr>
                <a:schemeClr val="dk1"/>
              </a:buClr>
              <a:buSzPts val="2400"/>
              <a:buNone/>
              <a:defRPr sz="2400" b="1">
                <a:solidFill>
                  <a:schemeClr val="dk1"/>
                </a:solidFill>
              </a:defRPr>
            </a:lvl2pPr>
            <a:lvl3pPr lvl="2" rtl="0">
              <a:lnSpc>
                <a:spcPct val="100000"/>
              </a:lnSpc>
              <a:spcBef>
                <a:spcPts val="0"/>
              </a:spcBef>
              <a:spcAft>
                <a:spcPts val="0"/>
              </a:spcAft>
              <a:buClr>
                <a:schemeClr val="dk1"/>
              </a:buClr>
              <a:buSzPts val="2400"/>
              <a:buNone/>
              <a:defRPr sz="2400" b="1">
                <a:solidFill>
                  <a:schemeClr val="dk1"/>
                </a:solidFill>
              </a:defRPr>
            </a:lvl3pPr>
            <a:lvl4pPr lvl="3" rtl="0">
              <a:lnSpc>
                <a:spcPct val="100000"/>
              </a:lnSpc>
              <a:spcBef>
                <a:spcPts val="0"/>
              </a:spcBef>
              <a:spcAft>
                <a:spcPts val="0"/>
              </a:spcAft>
              <a:buClr>
                <a:schemeClr val="dk1"/>
              </a:buClr>
              <a:buSzPts val="2400"/>
              <a:buNone/>
              <a:defRPr sz="2400" b="1">
                <a:solidFill>
                  <a:schemeClr val="dk1"/>
                </a:solidFill>
              </a:defRPr>
            </a:lvl4pPr>
            <a:lvl5pPr lvl="4" rtl="0">
              <a:lnSpc>
                <a:spcPct val="100000"/>
              </a:lnSpc>
              <a:spcBef>
                <a:spcPts val="0"/>
              </a:spcBef>
              <a:spcAft>
                <a:spcPts val="0"/>
              </a:spcAft>
              <a:buClr>
                <a:schemeClr val="dk1"/>
              </a:buClr>
              <a:buSzPts val="2400"/>
              <a:buNone/>
              <a:defRPr sz="2400" b="1">
                <a:solidFill>
                  <a:schemeClr val="dk1"/>
                </a:solidFill>
              </a:defRPr>
            </a:lvl5pPr>
            <a:lvl6pPr lvl="5" rtl="0">
              <a:lnSpc>
                <a:spcPct val="100000"/>
              </a:lnSpc>
              <a:spcBef>
                <a:spcPts val="0"/>
              </a:spcBef>
              <a:spcAft>
                <a:spcPts val="0"/>
              </a:spcAft>
              <a:buClr>
                <a:schemeClr val="dk1"/>
              </a:buClr>
              <a:buSzPts val="2400"/>
              <a:buNone/>
              <a:defRPr sz="2400" b="1">
                <a:solidFill>
                  <a:schemeClr val="dk1"/>
                </a:solidFill>
              </a:defRPr>
            </a:lvl6pPr>
            <a:lvl7pPr lvl="6" rtl="0">
              <a:lnSpc>
                <a:spcPct val="100000"/>
              </a:lnSpc>
              <a:spcBef>
                <a:spcPts val="0"/>
              </a:spcBef>
              <a:spcAft>
                <a:spcPts val="0"/>
              </a:spcAft>
              <a:buClr>
                <a:schemeClr val="dk1"/>
              </a:buClr>
              <a:buSzPts val="2400"/>
              <a:buNone/>
              <a:defRPr sz="2400" b="1">
                <a:solidFill>
                  <a:schemeClr val="dk1"/>
                </a:solidFill>
              </a:defRPr>
            </a:lvl7pPr>
            <a:lvl8pPr lvl="7" rtl="0">
              <a:lnSpc>
                <a:spcPct val="100000"/>
              </a:lnSpc>
              <a:spcBef>
                <a:spcPts val="0"/>
              </a:spcBef>
              <a:spcAft>
                <a:spcPts val="0"/>
              </a:spcAft>
              <a:buClr>
                <a:schemeClr val="dk1"/>
              </a:buClr>
              <a:buSzPts val="2400"/>
              <a:buNone/>
              <a:defRPr sz="2400" b="1">
                <a:solidFill>
                  <a:schemeClr val="dk1"/>
                </a:solidFill>
              </a:defRPr>
            </a:lvl8pPr>
            <a:lvl9pPr lvl="8"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70" name="Google Shape;70;p13"/>
          <p:cNvSpPr txBox="1">
            <a:spLocks noGrp="1"/>
          </p:cNvSpPr>
          <p:nvPr>
            <p:ph type="subTitle" idx="20"/>
          </p:nvPr>
        </p:nvSpPr>
        <p:spPr>
          <a:xfrm>
            <a:off x="3614075" y="3867800"/>
            <a:ext cx="2469000" cy="255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1800">
                <a:solidFill>
                  <a:schemeClr val="accent3"/>
                </a:solidFill>
                <a:latin typeface="Sora SemiBold"/>
                <a:ea typeface="Sora SemiBold"/>
                <a:cs typeface="Sora SemiBold"/>
                <a:sym typeface="Sora SemiBold"/>
              </a:defRPr>
            </a:lvl1pPr>
            <a:lvl2pPr lvl="1" rtl="0">
              <a:lnSpc>
                <a:spcPct val="100000"/>
              </a:lnSpc>
              <a:spcBef>
                <a:spcPts val="0"/>
              </a:spcBef>
              <a:spcAft>
                <a:spcPts val="0"/>
              </a:spcAft>
              <a:buClr>
                <a:schemeClr val="dk1"/>
              </a:buClr>
              <a:buSzPts val="2400"/>
              <a:buNone/>
              <a:defRPr sz="2400" b="1">
                <a:solidFill>
                  <a:schemeClr val="dk1"/>
                </a:solidFill>
              </a:defRPr>
            </a:lvl2pPr>
            <a:lvl3pPr lvl="2" rtl="0">
              <a:lnSpc>
                <a:spcPct val="100000"/>
              </a:lnSpc>
              <a:spcBef>
                <a:spcPts val="0"/>
              </a:spcBef>
              <a:spcAft>
                <a:spcPts val="0"/>
              </a:spcAft>
              <a:buClr>
                <a:schemeClr val="dk1"/>
              </a:buClr>
              <a:buSzPts val="2400"/>
              <a:buNone/>
              <a:defRPr sz="2400" b="1">
                <a:solidFill>
                  <a:schemeClr val="dk1"/>
                </a:solidFill>
              </a:defRPr>
            </a:lvl3pPr>
            <a:lvl4pPr lvl="3" rtl="0">
              <a:lnSpc>
                <a:spcPct val="100000"/>
              </a:lnSpc>
              <a:spcBef>
                <a:spcPts val="0"/>
              </a:spcBef>
              <a:spcAft>
                <a:spcPts val="0"/>
              </a:spcAft>
              <a:buClr>
                <a:schemeClr val="dk1"/>
              </a:buClr>
              <a:buSzPts val="2400"/>
              <a:buNone/>
              <a:defRPr sz="2400" b="1">
                <a:solidFill>
                  <a:schemeClr val="dk1"/>
                </a:solidFill>
              </a:defRPr>
            </a:lvl4pPr>
            <a:lvl5pPr lvl="4" rtl="0">
              <a:lnSpc>
                <a:spcPct val="100000"/>
              </a:lnSpc>
              <a:spcBef>
                <a:spcPts val="0"/>
              </a:spcBef>
              <a:spcAft>
                <a:spcPts val="0"/>
              </a:spcAft>
              <a:buClr>
                <a:schemeClr val="dk1"/>
              </a:buClr>
              <a:buSzPts val="2400"/>
              <a:buNone/>
              <a:defRPr sz="2400" b="1">
                <a:solidFill>
                  <a:schemeClr val="dk1"/>
                </a:solidFill>
              </a:defRPr>
            </a:lvl5pPr>
            <a:lvl6pPr lvl="5" rtl="0">
              <a:lnSpc>
                <a:spcPct val="100000"/>
              </a:lnSpc>
              <a:spcBef>
                <a:spcPts val="0"/>
              </a:spcBef>
              <a:spcAft>
                <a:spcPts val="0"/>
              </a:spcAft>
              <a:buClr>
                <a:schemeClr val="dk1"/>
              </a:buClr>
              <a:buSzPts val="2400"/>
              <a:buNone/>
              <a:defRPr sz="2400" b="1">
                <a:solidFill>
                  <a:schemeClr val="dk1"/>
                </a:solidFill>
              </a:defRPr>
            </a:lvl6pPr>
            <a:lvl7pPr lvl="6" rtl="0">
              <a:lnSpc>
                <a:spcPct val="100000"/>
              </a:lnSpc>
              <a:spcBef>
                <a:spcPts val="0"/>
              </a:spcBef>
              <a:spcAft>
                <a:spcPts val="0"/>
              </a:spcAft>
              <a:buClr>
                <a:schemeClr val="dk1"/>
              </a:buClr>
              <a:buSzPts val="2400"/>
              <a:buNone/>
              <a:defRPr sz="2400" b="1">
                <a:solidFill>
                  <a:schemeClr val="dk1"/>
                </a:solidFill>
              </a:defRPr>
            </a:lvl7pPr>
            <a:lvl8pPr lvl="7" rtl="0">
              <a:lnSpc>
                <a:spcPct val="100000"/>
              </a:lnSpc>
              <a:spcBef>
                <a:spcPts val="0"/>
              </a:spcBef>
              <a:spcAft>
                <a:spcPts val="0"/>
              </a:spcAft>
              <a:buClr>
                <a:schemeClr val="dk1"/>
              </a:buClr>
              <a:buSzPts val="2400"/>
              <a:buNone/>
              <a:defRPr sz="2400" b="1">
                <a:solidFill>
                  <a:schemeClr val="dk1"/>
                </a:solidFill>
              </a:defRPr>
            </a:lvl8pPr>
            <a:lvl9pPr lvl="8"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71" name="Google Shape;71;p13"/>
          <p:cNvSpPr txBox="1">
            <a:spLocks noGrp="1"/>
          </p:cNvSpPr>
          <p:nvPr>
            <p:ph type="subTitle" idx="21"/>
          </p:nvPr>
        </p:nvSpPr>
        <p:spPr>
          <a:xfrm>
            <a:off x="6083071" y="3867800"/>
            <a:ext cx="2463600" cy="255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1800">
                <a:solidFill>
                  <a:schemeClr val="accent3"/>
                </a:solidFill>
                <a:latin typeface="Sora SemiBold"/>
                <a:ea typeface="Sora SemiBold"/>
                <a:cs typeface="Sora SemiBold"/>
                <a:sym typeface="Sora SemiBold"/>
              </a:defRPr>
            </a:lvl1pPr>
            <a:lvl2pPr lvl="1" rtl="0">
              <a:lnSpc>
                <a:spcPct val="100000"/>
              </a:lnSpc>
              <a:spcBef>
                <a:spcPts val="0"/>
              </a:spcBef>
              <a:spcAft>
                <a:spcPts val="0"/>
              </a:spcAft>
              <a:buClr>
                <a:schemeClr val="dk1"/>
              </a:buClr>
              <a:buSzPts val="2400"/>
              <a:buNone/>
              <a:defRPr sz="2400" b="1">
                <a:solidFill>
                  <a:schemeClr val="dk1"/>
                </a:solidFill>
              </a:defRPr>
            </a:lvl2pPr>
            <a:lvl3pPr lvl="2" rtl="0">
              <a:lnSpc>
                <a:spcPct val="100000"/>
              </a:lnSpc>
              <a:spcBef>
                <a:spcPts val="0"/>
              </a:spcBef>
              <a:spcAft>
                <a:spcPts val="0"/>
              </a:spcAft>
              <a:buClr>
                <a:schemeClr val="dk1"/>
              </a:buClr>
              <a:buSzPts val="2400"/>
              <a:buNone/>
              <a:defRPr sz="2400" b="1">
                <a:solidFill>
                  <a:schemeClr val="dk1"/>
                </a:solidFill>
              </a:defRPr>
            </a:lvl3pPr>
            <a:lvl4pPr lvl="3" rtl="0">
              <a:lnSpc>
                <a:spcPct val="100000"/>
              </a:lnSpc>
              <a:spcBef>
                <a:spcPts val="0"/>
              </a:spcBef>
              <a:spcAft>
                <a:spcPts val="0"/>
              </a:spcAft>
              <a:buClr>
                <a:schemeClr val="dk1"/>
              </a:buClr>
              <a:buSzPts val="2400"/>
              <a:buNone/>
              <a:defRPr sz="2400" b="1">
                <a:solidFill>
                  <a:schemeClr val="dk1"/>
                </a:solidFill>
              </a:defRPr>
            </a:lvl4pPr>
            <a:lvl5pPr lvl="4" rtl="0">
              <a:lnSpc>
                <a:spcPct val="100000"/>
              </a:lnSpc>
              <a:spcBef>
                <a:spcPts val="0"/>
              </a:spcBef>
              <a:spcAft>
                <a:spcPts val="0"/>
              </a:spcAft>
              <a:buClr>
                <a:schemeClr val="dk1"/>
              </a:buClr>
              <a:buSzPts val="2400"/>
              <a:buNone/>
              <a:defRPr sz="2400" b="1">
                <a:solidFill>
                  <a:schemeClr val="dk1"/>
                </a:solidFill>
              </a:defRPr>
            </a:lvl5pPr>
            <a:lvl6pPr lvl="5" rtl="0">
              <a:lnSpc>
                <a:spcPct val="100000"/>
              </a:lnSpc>
              <a:spcBef>
                <a:spcPts val="0"/>
              </a:spcBef>
              <a:spcAft>
                <a:spcPts val="0"/>
              </a:spcAft>
              <a:buClr>
                <a:schemeClr val="dk1"/>
              </a:buClr>
              <a:buSzPts val="2400"/>
              <a:buNone/>
              <a:defRPr sz="2400" b="1">
                <a:solidFill>
                  <a:schemeClr val="dk1"/>
                </a:solidFill>
              </a:defRPr>
            </a:lvl6pPr>
            <a:lvl7pPr lvl="6" rtl="0">
              <a:lnSpc>
                <a:spcPct val="100000"/>
              </a:lnSpc>
              <a:spcBef>
                <a:spcPts val="0"/>
              </a:spcBef>
              <a:spcAft>
                <a:spcPts val="0"/>
              </a:spcAft>
              <a:buClr>
                <a:schemeClr val="dk1"/>
              </a:buClr>
              <a:buSzPts val="2400"/>
              <a:buNone/>
              <a:defRPr sz="2400" b="1">
                <a:solidFill>
                  <a:schemeClr val="dk1"/>
                </a:solidFill>
              </a:defRPr>
            </a:lvl7pPr>
            <a:lvl8pPr lvl="7" rtl="0">
              <a:lnSpc>
                <a:spcPct val="100000"/>
              </a:lnSpc>
              <a:spcBef>
                <a:spcPts val="0"/>
              </a:spcBef>
              <a:spcAft>
                <a:spcPts val="0"/>
              </a:spcAft>
              <a:buClr>
                <a:schemeClr val="dk1"/>
              </a:buClr>
              <a:buSzPts val="2400"/>
              <a:buNone/>
              <a:defRPr sz="2400" b="1">
                <a:solidFill>
                  <a:schemeClr val="dk1"/>
                </a:solidFill>
              </a:defRPr>
            </a:lvl8pPr>
            <a:lvl9pPr lvl="8" rtl="0">
              <a:lnSpc>
                <a:spcPct val="100000"/>
              </a:lnSpc>
              <a:spcBef>
                <a:spcPts val="0"/>
              </a:spcBef>
              <a:spcAft>
                <a:spcPts val="0"/>
              </a:spcAft>
              <a:buClr>
                <a:schemeClr val="dk1"/>
              </a:buClr>
              <a:buSzPts val="2400"/>
              <a:buNone/>
              <a:defRPr sz="2400" b="1">
                <a:solidFill>
                  <a:schemeClr val="dk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accent1"/>
        </a:solidFill>
        <a:effectLst/>
      </p:bgPr>
    </p:bg>
    <p:spTree>
      <p:nvGrpSpPr>
        <p:cNvPr id="1" name="Shape 72"/>
        <p:cNvGrpSpPr/>
        <p:nvPr/>
      </p:nvGrpSpPr>
      <p:grpSpPr>
        <a:xfrm>
          <a:off x="0" y="0"/>
          <a:ext cx="0" cy="0"/>
          <a:chOff x="0" y="0"/>
          <a:chExt cx="0" cy="0"/>
        </a:xfrm>
      </p:grpSpPr>
      <p:sp>
        <p:nvSpPr>
          <p:cNvPr id="73" name="Google Shape;73;p14"/>
          <p:cNvSpPr/>
          <p:nvPr/>
        </p:nvSpPr>
        <p:spPr>
          <a:xfrm>
            <a:off x="-15000" y="7"/>
            <a:ext cx="9174000" cy="3395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4"/>
          <p:cNvSpPr txBox="1">
            <a:spLocks noGrp="1"/>
          </p:cNvSpPr>
          <p:nvPr>
            <p:ph type="title"/>
          </p:nvPr>
        </p:nvSpPr>
        <p:spPr>
          <a:xfrm>
            <a:off x="2290025" y="3933500"/>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5" name="Google Shape;75;p14"/>
          <p:cNvSpPr txBox="1">
            <a:spLocks noGrp="1"/>
          </p:cNvSpPr>
          <p:nvPr>
            <p:ph type="subTitle" idx="1"/>
          </p:nvPr>
        </p:nvSpPr>
        <p:spPr>
          <a:xfrm>
            <a:off x="992075" y="535000"/>
            <a:ext cx="7159800" cy="21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33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bg>
      <p:bgPr>
        <a:solidFill>
          <a:schemeClr val="accent5"/>
        </a:solidFill>
        <a:effectLst/>
      </p:bgPr>
    </p:bg>
    <p:spTree>
      <p:nvGrpSpPr>
        <p:cNvPr id="1" name="Shape 76"/>
        <p:cNvGrpSpPr/>
        <p:nvPr/>
      </p:nvGrpSpPr>
      <p:grpSpPr>
        <a:xfrm>
          <a:off x="0" y="0"/>
          <a:ext cx="0" cy="0"/>
          <a:chOff x="0" y="0"/>
          <a:chExt cx="0" cy="0"/>
        </a:xfrm>
      </p:grpSpPr>
      <p:sp>
        <p:nvSpPr>
          <p:cNvPr id="77" name="Google Shape;77;p15"/>
          <p:cNvSpPr/>
          <p:nvPr/>
        </p:nvSpPr>
        <p:spPr>
          <a:xfrm flipH="1">
            <a:off x="5319300" y="0"/>
            <a:ext cx="40119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8" name="Google Shape;78;p15"/>
          <p:cNvSpPr txBox="1">
            <a:spLocks noGrp="1"/>
          </p:cNvSpPr>
          <p:nvPr>
            <p:ph type="subTitle" idx="1"/>
          </p:nvPr>
        </p:nvSpPr>
        <p:spPr>
          <a:xfrm>
            <a:off x="524200" y="2602925"/>
            <a:ext cx="4599300" cy="80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 name="Google Shape;79;p15"/>
          <p:cNvSpPr txBox="1">
            <a:spLocks noGrp="1"/>
          </p:cNvSpPr>
          <p:nvPr>
            <p:ph type="title"/>
          </p:nvPr>
        </p:nvSpPr>
        <p:spPr>
          <a:xfrm>
            <a:off x="524200" y="1498275"/>
            <a:ext cx="4599300" cy="1033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0" name="Google Shape;80;p15"/>
          <p:cNvSpPr>
            <a:spLocks noGrp="1"/>
          </p:cNvSpPr>
          <p:nvPr>
            <p:ph type="pic" idx="2"/>
          </p:nvPr>
        </p:nvSpPr>
        <p:spPr>
          <a:xfrm>
            <a:off x="6007000" y="1304850"/>
            <a:ext cx="2533800" cy="2533800"/>
          </a:xfrm>
          <a:prstGeom prst="ellipse">
            <a:avLst/>
          </a:prstGeom>
          <a:noFill/>
          <a:ln>
            <a:noFill/>
          </a:ln>
        </p:spPr>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accent2"/>
        </a:solidFill>
        <a:effectLst/>
      </p:bgPr>
    </p:bg>
    <p:spTree>
      <p:nvGrpSpPr>
        <p:cNvPr id="1" name="Shape 81"/>
        <p:cNvGrpSpPr/>
        <p:nvPr/>
      </p:nvGrpSpPr>
      <p:grpSpPr>
        <a:xfrm>
          <a:off x="0" y="0"/>
          <a:ext cx="0" cy="0"/>
          <a:chOff x="0" y="0"/>
          <a:chExt cx="0" cy="0"/>
        </a:xfrm>
      </p:grpSpPr>
      <p:sp>
        <p:nvSpPr>
          <p:cNvPr id="82" name="Google Shape;82;p16"/>
          <p:cNvSpPr/>
          <p:nvPr/>
        </p:nvSpPr>
        <p:spPr>
          <a:xfrm>
            <a:off x="3652400" y="0"/>
            <a:ext cx="55065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a:spLocks noGrp="1"/>
          </p:cNvSpPr>
          <p:nvPr>
            <p:ph type="subTitle" idx="1"/>
          </p:nvPr>
        </p:nvSpPr>
        <p:spPr>
          <a:xfrm>
            <a:off x="5171150" y="856700"/>
            <a:ext cx="2469000" cy="438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400">
                <a:solidFill>
                  <a:schemeClr val="accent3"/>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84" name="Google Shape;84;p16"/>
          <p:cNvSpPr txBox="1">
            <a:spLocks noGrp="1"/>
          </p:cNvSpPr>
          <p:nvPr>
            <p:ph type="subTitle" idx="2"/>
          </p:nvPr>
        </p:nvSpPr>
        <p:spPr>
          <a:xfrm>
            <a:off x="5171150" y="1312788"/>
            <a:ext cx="2469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 name="Google Shape;85;p16"/>
          <p:cNvSpPr txBox="1">
            <a:spLocks noGrp="1"/>
          </p:cNvSpPr>
          <p:nvPr>
            <p:ph type="subTitle" idx="3"/>
          </p:nvPr>
        </p:nvSpPr>
        <p:spPr>
          <a:xfrm>
            <a:off x="5171150" y="2557388"/>
            <a:ext cx="2469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6"/>
          <p:cNvSpPr txBox="1">
            <a:spLocks noGrp="1"/>
          </p:cNvSpPr>
          <p:nvPr>
            <p:ph type="subTitle" idx="4"/>
          </p:nvPr>
        </p:nvSpPr>
        <p:spPr>
          <a:xfrm>
            <a:off x="5171150" y="3801988"/>
            <a:ext cx="2469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 name="Google Shape;87;p16"/>
          <p:cNvSpPr txBox="1">
            <a:spLocks noGrp="1"/>
          </p:cNvSpPr>
          <p:nvPr>
            <p:ph type="title"/>
          </p:nvPr>
        </p:nvSpPr>
        <p:spPr>
          <a:xfrm>
            <a:off x="720000" y="2009400"/>
            <a:ext cx="2441400" cy="1124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16"/>
          <p:cNvSpPr txBox="1">
            <a:spLocks noGrp="1"/>
          </p:cNvSpPr>
          <p:nvPr>
            <p:ph type="subTitle" idx="5"/>
          </p:nvPr>
        </p:nvSpPr>
        <p:spPr>
          <a:xfrm>
            <a:off x="5171150" y="2101300"/>
            <a:ext cx="2469000" cy="438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400">
                <a:solidFill>
                  <a:schemeClr val="accent3"/>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89" name="Google Shape;89;p16"/>
          <p:cNvSpPr txBox="1">
            <a:spLocks noGrp="1"/>
          </p:cNvSpPr>
          <p:nvPr>
            <p:ph type="subTitle" idx="6"/>
          </p:nvPr>
        </p:nvSpPr>
        <p:spPr>
          <a:xfrm>
            <a:off x="5171150" y="3345900"/>
            <a:ext cx="2469000" cy="438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400">
                <a:solidFill>
                  <a:schemeClr val="accent3"/>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accent1"/>
        </a:solidFill>
        <a:effectLst/>
      </p:bgPr>
    </p:bg>
    <p:spTree>
      <p:nvGrpSpPr>
        <p:cNvPr id="1" name="Shape 90"/>
        <p:cNvGrpSpPr/>
        <p:nvPr/>
      </p:nvGrpSpPr>
      <p:grpSpPr>
        <a:xfrm>
          <a:off x="0" y="0"/>
          <a:ext cx="0" cy="0"/>
          <a:chOff x="0" y="0"/>
          <a:chExt cx="0" cy="0"/>
        </a:xfrm>
      </p:grpSpPr>
      <p:sp>
        <p:nvSpPr>
          <p:cNvPr id="91" name="Google Shape;91;p17"/>
          <p:cNvSpPr/>
          <p:nvPr/>
        </p:nvSpPr>
        <p:spPr>
          <a:xfrm flipH="1">
            <a:off x="225" y="1137150"/>
            <a:ext cx="9144000" cy="4005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2" name="Google Shape;92;p17"/>
          <p:cNvSpPr txBox="1">
            <a:spLocks noGrp="1"/>
          </p:cNvSpPr>
          <p:nvPr>
            <p:ph type="subTitle" idx="1"/>
          </p:nvPr>
        </p:nvSpPr>
        <p:spPr>
          <a:xfrm>
            <a:off x="719998" y="1423175"/>
            <a:ext cx="2469000" cy="4389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None/>
              <a:defRPr sz="2000">
                <a:solidFill>
                  <a:schemeClr val="accent3"/>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93" name="Google Shape;93;p17"/>
          <p:cNvSpPr txBox="1">
            <a:spLocks noGrp="1"/>
          </p:cNvSpPr>
          <p:nvPr>
            <p:ph type="subTitle" idx="2"/>
          </p:nvPr>
        </p:nvSpPr>
        <p:spPr>
          <a:xfrm>
            <a:off x="719988" y="1862075"/>
            <a:ext cx="2469000" cy="484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17"/>
          <p:cNvSpPr txBox="1">
            <a:spLocks noGrp="1"/>
          </p:cNvSpPr>
          <p:nvPr>
            <p:ph type="subTitle" idx="3"/>
          </p:nvPr>
        </p:nvSpPr>
        <p:spPr>
          <a:xfrm>
            <a:off x="5954893" y="1862075"/>
            <a:ext cx="24690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17"/>
          <p:cNvSpPr txBox="1">
            <a:spLocks noGrp="1"/>
          </p:cNvSpPr>
          <p:nvPr>
            <p:ph type="subTitle" idx="4"/>
          </p:nvPr>
        </p:nvSpPr>
        <p:spPr>
          <a:xfrm>
            <a:off x="719988" y="3616725"/>
            <a:ext cx="2469000" cy="484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17"/>
          <p:cNvSpPr txBox="1">
            <a:spLocks noGrp="1"/>
          </p:cNvSpPr>
          <p:nvPr>
            <p:ph type="subTitle" idx="5"/>
          </p:nvPr>
        </p:nvSpPr>
        <p:spPr>
          <a:xfrm>
            <a:off x="5954893" y="3616725"/>
            <a:ext cx="24690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 name="Google Shape;97;p17"/>
          <p:cNvSpPr txBox="1">
            <a:spLocks noGrp="1"/>
          </p:cNvSpPr>
          <p:nvPr>
            <p:ph type="title"/>
          </p:nvPr>
        </p:nvSpPr>
        <p:spPr>
          <a:xfrm>
            <a:off x="720000" y="38437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8" name="Google Shape;98;p17"/>
          <p:cNvSpPr txBox="1">
            <a:spLocks noGrp="1"/>
          </p:cNvSpPr>
          <p:nvPr>
            <p:ph type="subTitle" idx="6"/>
          </p:nvPr>
        </p:nvSpPr>
        <p:spPr>
          <a:xfrm>
            <a:off x="719998" y="3185450"/>
            <a:ext cx="2469000" cy="4389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None/>
              <a:defRPr sz="2000">
                <a:solidFill>
                  <a:schemeClr val="accent3"/>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99" name="Google Shape;99;p17"/>
          <p:cNvSpPr txBox="1">
            <a:spLocks noGrp="1"/>
          </p:cNvSpPr>
          <p:nvPr>
            <p:ph type="subTitle" idx="7"/>
          </p:nvPr>
        </p:nvSpPr>
        <p:spPr>
          <a:xfrm>
            <a:off x="5954899" y="1423175"/>
            <a:ext cx="2469000" cy="438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None/>
              <a:defRPr sz="2000">
                <a:solidFill>
                  <a:schemeClr val="accent3"/>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100" name="Google Shape;100;p17"/>
          <p:cNvSpPr txBox="1">
            <a:spLocks noGrp="1"/>
          </p:cNvSpPr>
          <p:nvPr>
            <p:ph type="subTitle" idx="8"/>
          </p:nvPr>
        </p:nvSpPr>
        <p:spPr>
          <a:xfrm>
            <a:off x="5954899" y="3185450"/>
            <a:ext cx="2469000" cy="438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None/>
              <a:defRPr sz="2000">
                <a:solidFill>
                  <a:schemeClr val="accent3"/>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accent6"/>
        </a:solidFill>
        <a:effectLst/>
      </p:bgPr>
    </p:bg>
    <p:spTree>
      <p:nvGrpSpPr>
        <p:cNvPr id="1" name="Shape 101"/>
        <p:cNvGrpSpPr/>
        <p:nvPr/>
      </p:nvGrpSpPr>
      <p:grpSpPr>
        <a:xfrm>
          <a:off x="0" y="0"/>
          <a:ext cx="0" cy="0"/>
          <a:chOff x="0" y="0"/>
          <a:chExt cx="0" cy="0"/>
        </a:xfrm>
      </p:grpSpPr>
      <p:sp>
        <p:nvSpPr>
          <p:cNvPr id="102" name="Google Shape;102;p18"/>
          <p:cNvSpPr/>
          <p:nvPr/>
        </p:nvSpPr>
        <p:spPr>
          <a:xfrm flipH="1">
            <a:off x="-50" y="0"/>
            <a:ext cx="35889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txBox="1">
            <a:spLocks noGrp="1"/>
          </p:cNvSpPr>
          <p:nvPr>
            <p:ph type="title"/>
          </p:nvPr>
        </p:nvSpPr>
        <p:spPr>
          <a:xfrm>
            <a:off x="528825" y="2009400"/>
            <a:ext cx="2970900" cy="1124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4" name="Google Shape;104;p18"/>
          <p:cNvSpPr txBox="1">
            <a:spLocks noGrp="1"/>
          </p:cNvSpPr>
          <p:nvPr>
            <p:ph type="subTitle" idx="1"/>
          </p:nvPr>
        </p:nvSpPr>
        <p:spPr>
          <a:xfrm>
            <a:off x="3947762" y="1149161"/>
            <a:ext cx="20988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8"/>
          <p:cNvSpPr txBox="1">
            <a:spLocks noGrp="1"/>
          </p:cNvSpPr>
          <p:nvPr>
            <p:ph type="subTitle" idx="2"/>
          </p:nvPr>
        </p:nvSpPr>
        <p:spPr>
          <a:xfrm>
            <a:off x="3943350" y="2525861"/>
            <a:ext cx="21027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8"/>
          <p:cNvSpPr txBox="1">
            <a:spLocks noGrp="1"/>
          </p:cNvSpPr>
          <p:nvPr>
            <p:ph type="subTitle" idx="3"/>
          </p:nvPr>
        </p:nvSpPr>
        <p:spPr>
          <a:xfrm>
            <a:off x="6438875" y="2525861"/>
            <a:ext cx="209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8"/>
          <p:cNvSpPr txBox="1">
            <a:spLocks noGrp="1"/>
          </p:cNvSpPr>
          <p:nvPr>
            <p:ph type="subTitle" idx="4"/>
          </p:nvPr>
        </p:nvSpPr>
        <p:spPr>
          <a:xfrm>
            <a:off x="6445466" y="1149153"/>
            <a:ext cx="209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18"/>
          <p:cNvSpPr txBox="1">
            <a:spLocks noGrp="1"/>
          </p:cNvSpPr>
          <p:nvPr>
            <p:ph type="subTitle" idx="5"/>
          </p:nvPr>
        </p:nvSpPr>
        <p:spPr>
          <a:xfrm>
            <a:off x="3943350" y="3948453"/>
            <a:ext cx="21027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8"/>
          <p:cNvSpPr txBox="1">
            <a:spLocks noGrp="1"/>
          </p:cNvSpPr>
          <p:nvPr>
            <p:ph type="subTitle" idx="6"/>
          </p:nvPr>
        </p:nvSpPr>
        <p:spPr>
          <a:xfrm>
            <a:off x="6438875" y="3948453"/>
            <a:ext cx="209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8"/>
          <p:cNvSpPr txBox="1">
            <a:spLocks noGrp="1"/>
          </p:cNvSpPr>
          <p:nvPr>
            <p:ph type="subTitle" idx="7"/>
          </p:nvPr>
        </p:nvSpPr>
        <p:spPr>
          <a:xfrm>
            <a:off x="3943362" y="710250"/>
            <a:ext cx="2098800" cy="438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000">
                <a:solidFill>
                  <a:schemeClr val="accent1"/>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111" name="Google Shape;111;p18"/>
          <p:cNvSpPr txBox="1">
            <a:spLocks noGrp="1"/>
          </p:cNvSpPr>
          <p:nvPr>
            <p:ph type="subTitle" idx="8"/>
          </p:nvPr>
        </p:nvSpPr>
        <p:spPr>
          <a:xfrm>
            <a:off x="3943350" y="2086950"/>
            <a:ext cx="2102700" cy="438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000">
                <a:solidFill>
                  <a:schemeClr val="accent1"/>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112" name="Google Shape;112;p18"/>
          <p:cNvSpPr txBox="1">
            <a:spLocks noGrp="1"/>
          </p:cNvSpPr>
          <p:nvPr>
            <p:ph type="subTitle" idx="9"/>
          </p:nvPr>
        </p:nvSpPr>
        <p:spPr>
          <a:xfrm>
            <a:off x="6443272" y="2086950"/>
            <a:ext cx="2096400" cy="438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000">
                <a:solidFill>
                  <a:schemeClr val="accent1"/>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113" name="Google Shape;113;p18"/>
          <p:cNvSpPr txBox="1">
            <a:spLocks noGrp="1"/>
          </p:cNvSpPr>
          <p:nvPr>
            <p:ph type="subTitle" idx="13"/>
          </p:nvPr>
        </p:nvSpPr>
        <p:spPr>
          <a:xfrm>
            <a:off x="6441069" y="710250"/>
            <a:ext cx="2096400" cy="438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000">
                <a:solidFill>
                  <a:schemeClr val="accent1"/>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114" name="Google Shape;114;p18"/>
          <p:cNvSpPr txBox="1">
            <a:spLocks noGrp="1"/>
          </p:cNvSpPr>
          <p:nvPr>
            <p:ph type="subTitle" idx="14"/>
          </p:nvPr>
        </p:nvSpPr>
        <p:spPr>
          <a:xfrm>
            <a:off x="3943350" y="3509550"/>
            <a:ext cx="2102700" cy="438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000">
                <a:solidFill>
                  <a:schemeClr val="accent1"/>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115" name="Google Shape;115;p18"/>
          <p:cNvSpPr txBox="1">
            <a:spLocks noGrp="1"/>
          </p:cNvSpPr>
          <p:nvPr>
            <p:ph type="subTitle" idx="15"/>
          </p:nvPr>
        </p:nvSpPr>
        <p:spPr>
          <a:xfrm>
            <a:off x="6443272" y="3509550"/>
            <a:ext cx="2096400" cy="438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000">
                <a:solidFill>
                  <a:schemeClr val="accent1"/>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lt2"/>
        </a:solidFill>
        <a:effectLst/>
      </p:bgPr>
    </p:bg>
    <p:spTree>
      <p:nvGrpSpPr>
        <p:cNvPr id="1" name="Shape 116"/>
        <p:cNvGrpSpPr/>
        <p:nvPr/>
      </p:nvGrpSpPr>
      <p:grpSpPr>
        <a:xfrm>
          <a:off x="0" y="0"/>
          <a:ext cx="0" cy="0"/>
          <a:chOff x="0" y="0"/>
          <a:chExt cx="0" cy="0"/>
        </a:xfrm>
      </p:grpSpPr>
      <p:sp>
        <p:nvSpPr>
          <p:cNvPr id="117" name="Google Shape;117;p19"/>
          <p:cNvSpPr/>
          <p:nvPr/>
        </p:nvSpPr>
        <p:spPr>
          <a:xfrm>
            <a:off x="4759425" y="0"/>
            <a:ext cx="43845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8" name="Google Shape;118;p19"/>
          <p:cNvSpPr txBox="1">
            <a:spLocks noGrp="1"/>
          </p:cNvSpPr>
          <p:nvPr>
            <p:ph type="subTitle" idx="1"/>
          </p:nvPr>
        </p:nvSpPr>
        <p:spPr>
          <a:xfrm>
            <a:off x="5832550" y="1120250"/>
            <a:ext cx="2277000" cy="5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19"/>
          <p:cNvSpPr txBox="1">
            <a:spLocks noGrp="1"/>
          </p:cNvSpPr>
          <p:nvPr>
            <p:ph type="title" hasCustomPrompt="1"/>
          </p:nvPr>
        </p:nvSpPr>
        <p:spPr>
          <a:xfrm>
            <a:off x="5832550" y="2042475"/>
            <a:ext cx="22770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0" name="Google Shape;120;p19"/>
          <p:cNvSpPr txBox="1">
            <a:spLocks noGrp="1"/>
          </p:cNvSpPr>
          <p:nvPr>
            <p:ph type="subTitle" idx="2"/>
          </p:nvPr>
        </p:nvSpPr>
        <p:spPr>
          <a:xfrm>
            <a:off x="5832550" y="2593500"/>
            <a:ext cx="2277000" cy="5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9"/>
          <p:cNvSpPr txBox="1">
            <a:spLocks noGrp="1"/>
          </p:cNvSpPr>
          <p:nvPr>
            <p:ph type="title" idx="3" hasCustomPrompt="1"/>
          </p:nvPr>
        </p:nvSpPr>
        <p:spPr>
          <a:xfrm>
            <a:off x="5832550" y="3515738"/>
            <a:ext cx="22770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2" name="Google Shape;122;p19"/>
          <p:cNvSpPr txBox="1">
            <a:spLocks noGrp="1"/>
          </p:cNvSpPr>
          <p:nvPr>
            <p:ph type="subTitle" idx="4"/>
          </p:nvPr>
        </p:nvSpPr>
        <p:spPr>
          <a:xfrm>
            <a:off x="5832550" y="4069088"/>
            <a:ext cx="2277000" cy="5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19"/>
          <p:cNvSpPr txBox="1">
            <a:spLocks noGrp="1"/>
          </p:cNvSpPr>
          <p:nvPr>
            <p:ph type="title" idx="5" hasCustomPrompt="1"/>
          </p:nvPr>
        </p:nvSpPr>
        <p:spPr>
          <a:xfrm>
            <a:off x="5832550" y="569200"/>
            <a:ext cx="22770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4" name="Google Shape;124;p19"/>
          <p:cNvSpPr txBox="1">
            <a:spLocks noGrp="1"/>
          </p:cNvSpPr>
          <p:nvPr>
            <p:ph type="title" idx="6"/>
          </p:nvPr>
        </p:nvSpPr>
        <p:spPr>
          <a:xfrm>
            <a:off x="727375" y="2022225"/>
            <a:ext cx="2441400" cy="1124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sz="3000">
                <a:solidFill>
                  <a:schemeClr val="lt1"/>
                </a:solidFill>
                <a:latin typeface="Sora ExtraBold"/>
                <a:ea typeface="Sora ExtraBold"/>
                <a:cs typeface="Sora ExtraBold"/>
                <a:sym typeface="Sora ExtraBold"/>
              </a:defRPr>
            </a:lvl1pPr>
            <a:lvl2pPr lvl="1">
              <a:spcBef>
                <a:spcPts val="0"/>
              </a:spcBef>
              <a:spcAft>
                <a:spcPts val="0"/>
              </a:spcAft>
              <a:buSzPts val="3500"/>
              <a:buNone/>
              <a:defRPr>
                <a:latin typeface="Sora Light"/>
                <a:ea typeface="Sora Light"/>
                <a:cs typeface="Sora Light"/>
                <a:sym typeface="Sora Light"/>
              </a:defRPr>
            </a:lvl2pPr>
            <a:lvl3pPr lvl="2">
              <a:spcBef>
                <a:spcPts val="0"/>
              </a:spcBef>
              <a:spcAft>
                <a:spcPts val="0"/>
              </a:spcAft>
              <a:buSzPts val="3500"/>
              <a:buNone/>
              <a:defRPr>
                <a:latin typeface="Sora Light"/>
                <a:ea typeface="Sora Light"/>
                <a:cs typeface="Sora Light"/>
                <a:sym typeface="Sora Light"/>
              </a:defRPr>
            </a:lvl3pPr>
            <a:lvl4pPr lvl="3">
              <a:spcBef>
                <a:spcPts val="0"/>
              </a:spcBef>
              <a:spcAft>
                <a:spcPts val="0"/>
              </a:spcAft>
              <a:buSzPts val="3500"/>
              <a:buNone/>
              <a:defRPr>
                <a:latin typeface="Sora Light"/>
                <a:ea typeface="Sora Light"/>
                <a:cs typeface="Sora Light"/>
                <a:sym typeface="Sora Light"/>
              </a:defRPr>
            </a:lvl4pPr>
            <a:lvl5pPr lvl="4">
              <a:spcBef>
                <a:spcPts val="0"/>
              </a:spcBef>
              <a:spcAft>
                <a:spcPts val="0"/>
              </a:spcAft>
              <a:buSzPts val="3500"/>
              <a:buNone/>
              <a:defRPr>
                <a:latin typeface="Sora Light"/>
                <a:ea typeface="Sora Light"/>
                <a:cs typeface="Sora Light"/>
                <a:sym typeface="Sora Light"/>
              </a:defRPr>
            </a:lvl5pPr>
            <a:lvl6pPr lvl="5">
              <a:spcBef>
                <a:spcPts val="0"/>
              </a:spcBef>
              <a:spcAft>
                <a:spcPts val="0"/>
              </a:spcAft>
              <a:buSzPts val="3500"/>
              <a:buNone/>
              <a:defRPr>
                <a:latin typeface="Sora Light"/>
                <a:ea typeface="Sora Light"/>
                <a:cs typeface="Sora Light"/>
                <a:sym typeface="Sora Light"/>
              </a:defRPr>
            </a:lvl6pPr>
            <a:lvl7pPr lvl="6">
              <a:spcBef>
                <a:spcPts val="0"/>
              </a:spcBef>
              <a:spcAft>
                <a:spcPts val="0"/>
              </a:spcAft>
              <a:buSzPts val="3500"/>
              <a:buNone/>
              <a:defRPr>
                <a:latin typeface="Sora Light"/>
                <a:ea typeface="Sora Light"/>
                <a:cs typeface="Sora Light"/>
                <a:sym typeface="Sora Light"/>
              </a:defRPr>
            </a:lvl7pPr>
            <a:lvl8pPr lvl="7">
              <a:spcBef>
                <a:spcPts val="0"/>
              </a:spcBef>
              <a:spcAft>
                <a:spcPts val="0"/>
              </a:spcAft>
              <a:buSzPts val="3500"/>
              <a:buNone/>
              <a:defRPr>
                <a:latin typeface="Sora Light"/>
                <a:ea typeface="Sora Light"/>
                <a:cs typeface="Sora Light"/>
                <a:sym typeface="Sora Light"/>
              </a:defRPr>
            </a:lvl8pPr>
            <a:lvl9pPr lvl="8">
              <a:spcBef>
                <a:spcPts val="0"/>
              </a:spcBef>
              <a:spcAft>
                <a:spcPts val="0"/>
              </a:spcAft>
              <a:buSzPts val="3500"/>
              <a:buNone/>
              <a:defRPr>
                <a:latin typeface="Sora Light"/>
                <a:ea typeface="Sora Light"/>
                <a:cs typeface="Sora Light"/>
                <a:sym typeface="Sora Light"/>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TITLE_ONLY_1">
    <p:bg>
      <p:bgPr>
        <a:solidFill>
          <a:schemeClr val="accent4"/>
        </a:solidFill>
        <a:effectLst/>
      </p:bgPr>
    </p:bg>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 name="Google Shape;127;p20"/>
          <p:cNvSpPr/>
          <p:nvPr/>
        </p:nvSpPr>
        <p:spPr>
          <a:xfrm flipH="1">
            <a:off x="225" y="1137150"/>
            <a:ext cx="9144000" cy="4005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13"/>
        <p:cNvGrpSpPr/>
        <p:nvPr/>
      </p:nvGrpSpPr>
      <p:grpSpPr>
        <a:xfrm>
          <a:off x="0" y="0"/>
          <a:ext cx="0" cy="0"/>
          <a:chOff x="0" y="0"/>
          <a:chExt cx="0" cy="0"/>
        </a:xfrm>
      </p:grpSpPr>
      <p:sp>
        <p:nvSpPr>
          <p:cNvPr id="14" name="Google Shape;14;p3"/>
          <p:cNvSpPr/>
          <p:nvPr/>
        </p:nvSpPr>
        <p:spPr>
          <a:xfrm flipH="1">
            <a:off x="4572000" y="0"/>
            <a:ext cx="4572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896150" y="1929029"/>
            <a:ext cx="2743200" cy="13230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896152" y="936075"/>
            <a:ext cx="2743200" cy="975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000">
                <a:solidFill>
                  <a:schemeClr val="dk1"/>
                </a:solidFill>
                <a:latin typeface="Sora SemiBold"/>
                <a:ea typeface="Sora SemiBold"/>
                <a:cs typeface="Sora SemiBold"/>
                <a:sym typeface="Sora Semi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908819" y="3380326"/>
            <a:ext cx="2718000" cy="82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 name="Google Shape;18;p3"/>
          <p:cNvSpPr>
            <a:spLocks noGrp="1"/>
          </p:cNvSpPr>
          <p:nvPr>
            <p:ph type="pic" idx="3"/>
          </p:nvPr>
        </p:nvSpPr>
        <p:spPr>
          <a:xfrm>
            <a:off x="6059125" y="1391250"/>
            <a:ext cx="1709700" cy="16788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TITLE_ONLY_1_1">
    <p:bg>
      <p:bgPr>
        <a:solidFill>
          <a:schemeClr val="accent2"/>
        </a:solidFill>
        <a:effectLst/>
      </p:bgPr>
    </p:bg>
    <p:spTree>
      <p:nvGrpSpPr>
        <p:cNvPr id="1" name="Shape 128"/>
        <p:cNvGrpSpPr/>
        <p:nvPr/>
      </p:nvGrpSpPr>
      <p:grpSpPr>
        <a:xfrm>
          <a:off x="0" y="0"/>
          <a:ext cx="0" cy="0"/>
          <a:chOff x="0" y="0"/>
          <a:chExt cx="0" cy="0"/>
        </a:xfrm>
      </p:grpSpPr>
      <p:sp>
        <p:nvSpPr>
          <p:cNvPr id="129" name="Google Shape;129;p21"/>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30" name="Google Shape;130;p21"/>
          <p:cNvSpPr/>
          <p:nvPr/>
        </p:nvSpPr>
        <p:spPr>
          <a:xfrm flipH="1">
            <a:off x="225" y="1137150"/>
            <a:ext cx="9144000" cy="4005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bg>
      <p:bgPr>
        <a:solidFill>
          <a:schemeClr val="accent4"/>
        </a:solidFill>
        <a:effectLst/>
      </p:bgPr>
    </p:bg>
    <p:spTree>
      <p:nvGrpSpPr>
        <p:cNvPr id="1" name="Shape 131"/>
        <p:cNvGrpSpPr/>
        <p:nvPr/>
      </p:nvGrpSpPr>
      <p:grpSpPr>
        <a:xfrm>
          <a:off x="0" y="0"/>
          <a:ext cx="0" cy="0"/>
          <a:chOff x="0" y="0"/>
          <a:chExt cx="0" cy="0"/>
        </a:xfrm>
      </p:grpSpPr>
      <p:sp>
        <p:nvSpPr>
          <p:cNvPr id="132" name="Google Shape;132;p22"/>
          <p:cNvSpPr/>
          <p:nvPr/>
        </p:nvSpPr>
        <p:spPr>
          <a:xfrm>
            <a:off x="4759425" y="0"/>
            <a:ext cx="43845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3" name="Google Shape;133;p22"/>
          <p:cNvSpPr txBox="1">
            <a:spLocks noGrp="1"/>
          </p:cNvSpPr>
          <p:nvPr>
            <p:ph type="title"/>
          </p:nvPr>
        </p:nvSpPr>
        <p:spPr>
          <a:xfrm>
            <a:off x="5226350" y="2150850"/>
            <a:ext cx="32853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4" name="Google Shape;134;p22"/>
          <p:cNvSpPr txBox="1">
            <a:spLocks noGrp="1"/>
          </p:cNvSpPr>
          <p:nvPr>
            <p:ph type="subTitle" idx="1"/>
          </p:nvPr>
        </p:nvSpPr>
        <p:spPr>
          <a:xfrm>
            <a:off x="5226350" y="3060850"/>
            <a:ext cx="3285300" cy="502800"/>
          </a:xfrm>
          <a:prstGeom prst="rect">
            <a:avLst/>
          </a:prstGeom>
        </p:spPr>
        <p:txBody>
          <a:bodyPr spcFirstLastPara="1" wrap="square" lIns="91425" tIns="91425" rIns="91425" bIns="91425" anchor="ctr" anchorCtr="0">
            <a:noAutofit/>
          </a:bodyPr>
          <a:lstStyle>
            <a:lvl1pPr lvl="0" algn="ctr" rtl="0">
              <a:lnSpc>
                <a:spcPct val="13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TITLE_ONLY_2">
    <p:bg>
      <p:bgPr>
        <a:solidFill>
          <a:schemeClr val="accent3"/>
        </a:solidFill>
        <a:effectLst/>
      </p:bgPr>
    </p:bg>
    <p:spTree>
      <p:nvGrpSpPr>
        <p:cNvPr id="1" name="Shape 135"/>
        <p:cNvGrpSpPr/>
        <p:nvPr/>
      </p:nvGrpSpPr>
      <p:grpSpPr>
        <a:xfrm>
          <a:off x="0" y="0"/>
          <a:ext cx="0" cy="0"/>
          <a:chOff x="0" y="0"/>
          <a:chExt cx="0" cy="0"/>
        </a:xfrm>
      </p:grpSpPr>
      <p:sp>
        <p:nvSpPr>
          <p:cNvPr id="136" name="Google Shape;136;p23"/>
          <p:cNvSpPr/>
          <p:nvPr/>
        </p:nvSpPr>
        <p:spPr>
          <a:xfrm rot="10800000" flipH="1">
            <a:off x="0" y="-15000"/>
            <a:ext cx="4714200" cy="5158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txBox="1">
            <a:spLocks noGrp="1"/>
          </p:cNvSpPr>
          <p:nvPr>
            <p:ph type="title"/>
          </p:nvPr>
        </p:nvSpPr>
        <p:spPr>
          <a:xfrm>
            <a:off x="5162175" y="2151150"/>
            <a:ext cx="3374100" cy="841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BLANK_1_1_1_1_1_1_2_1">
    <p:bg>
      <p:bgPr>
        <a:solidFill>
          <a:schemeClr val="accent6"/>
        </a:solidFill>
        <a:effectLst/>
      </p:bgPr>
    </p:bg>
    <p:spTree>
      <p:nvGrpSpPr>
        <p:cNvPr id="1" name="Shape 138"/>
        <p:cNvGrpSpPr/>
        <p:nvPr/>
      </p:nvGrpSpPr>
      <p:grpSpPr>
        <a:xfrm>
          <a:off x="0" y="0"/>
          <a:ext cx="0" cy="0"/>
          <a:chOff x="0" y="0"/>
          <a:chExt cx="0" cy="0"/>
        </a:xfrm>
      </p:grpSpPr>
      <p:sp>
        <p:nvSpPr>
          <p:cNvPr id="139" name="Google Shape;139;p24"/>
          <p:cNvSpPr txBox="1">
            <a:spLocks noGrp="1"/>
          </p:cNvSpPr>
          <p:nvPr>
            <p:ph type="ctrTitle"/>
          </p:nvPr>
        </p:nvSpPr>
        <p:spPr>
          <a:xfrm>
            <a:off x="2429950" y="535000"/>
            <a:ext cx="42840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solidFill>
                  <a:schemeClr val="dk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0" name="Google Shape;140;p24"/>
          <p:cNvSpPr txBox="1">
            <a:spLocks noGrp="1"/>
          </p:cNvSpPr>
          <p:nvPr>
            <p:ph type="subTitle" idx="1"/>
          </p:nvPr>
        </p:nvSpPr>
        <p:spPr>
          <a:xfrm>
            <a:off x="2425075" y="1615650"/>
            <a:ext cx="4293900" cy="99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1" name="Google Shape;141;p24"/>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rgbClr val="191919"/>
                </a:solidFill>
                <a:latin typeface="Sora ExtraLight"/>
                <a:ea typeface="Sora ExtraLight"/>
                <a:cs typeface="Sora ExtraLight"/>
                <a:sym typeface="Sora ExtraLight"/>
              </a:rPr>
              <a:t>CREDITS: This presentation template was created by </a:t>
            </a:r>
            <a:r>
              <a:rPr lang="en" sz="1000" b="1">
                <a:solidFill>
                  <a:srgbClr val="191919"/>
                </a:solidFill>
                <a:uFill>
                  <a:noFill/>
                </a:uFill>
                <a:latin typeface="Sora"/>
                <a:ea typeface="Sora"/>
                <a:cs typeface="Sora"/>
                <a:sym typeface="Sora"/>
                <a:hlinkClick r:id="rId2">
                  <a:extLst>
                    <a:ext uri="{A12FA001-AC4F-418D-AE19-62706E023703}">
                      <ahyp:hlinkClr xmlns:ahyp="http://schemas.microsoft.com/office/drawing/2018/hyperlinkcolor" val="tx"/>
                    </a:ext>
                  </a:extLst>
                </a:hlinkClick>
              </a:rPr>
              <a:t>Slidesgo</a:t>
            </a:r>
            <a:r>
              <a:rPr lang="en" sz="1000">
                <a:solidFill>
                  <a:srgbClr val="191919"/>
                </a:solidFill>
                <a:latin typeface="Sora ExtraLight"/>
                <a:ea typeface="Sora ExtraLight"/>
                <a:cs typeface="Sora ExtraLight"/>
                <a:sym typeface="Sora ExtraLight"/>
              </a:rPr>
              <a:t>, and includes icons by </a:t>
            </a:r>
            <a:r>
              <a:rPr lang="en" sz="1000" b="1">
                <a:solidFill>
                  <a:srgbClr val="191919"/>
                </a:solidFill>
                <a:uFill>
                  <a:noFill/>
                </a:uFill>
                <a:latin typeface="Sora"/>
                <a:ea typeface="Sora"/>
                <a:cs typeface="Sora"/>
                <a:sym typeface="Sora"/>
                <a:hlinkClick r:id="rId3">
                  <a:extLst>
                    <a:ext uri="{A12FA001-AC4F-418D-AE19-62706E023703}">
                      <ahyp:hlinkClr xmlns:ahyp="http://schemas.microsoft.com/office/drawing/2018/hyperlinkcolor" val="tx"/>
                    </a:ext>
                  </a:extLst>
                </a:hlinkClick>
              </a:rPr>
              <a:t>Flaticon</a:t>
            </a:r>
            <a:r>
              <a:rPr lang="en" sz="1000">
                <a:solidFill>
                  <a:srgbClr val="191919"/>
                </a:solidFill>
                <a:latin typeface="Sora ExtraLight"/>
                <a:ea typeface="Sora ExtraLight"/>
                <a:cs typeface="Sora ExtraLight"/>
                <a:sym typeface="Sora ExtraLight"/>
              </a:rPr>
              <a:t>, and infographics &amp; images by </a:t>
            </a:r>
            <a:r>
              <a:rPr lang="en" sz="1000" b="1">
                <a:solidFill>
                  <a:srgbClr val="191919"/>
                </a:solidFill>
                <a:uFill>
                  <a:noFill/>
                </a:uFill>
                <a:latin typeface="Sora"/>
                <a:ea typeface="Sora"/>
                <a:cs typeface="Sora"/>
                <a:sym typeface="Sora"/>
                <a:hlinkClick r:id="rId4">
                  <a:extLst>
                    <a:ext uri="{A12FA001-AC4F-418D-AE19-62706E023703}">
                      <ahyp:hlinkClr xmlns:ahyp="http://schemas.microsoft.com/office/drawing/2018/hyperlinkcolor" val="tx"/>
                    </a:ext>
                  </a:extLst>
                </a:hlinkClick>
              </a:rPr>
              <a:t>Freepik</a:t>
            </a:r>
            <a:r>
              <a:rPr lang="en" sz="1000" b="1">
                <a:solidFill>
                  <a:srgbClr val="191919"/>
                </a:solidFill>
                <a:latin typeface="Sora"/>
                <a:ea typeface="Sora"/>
                <a:cs typeface="Sora"/>
                <a:sym typeface="Sora"/>
              </a:rPr>
              <a:t> </a:t>
            </a:r>
            <a:endParaRPr sz="1000" b="1">
              <a:solidFill>
                <a:srgbClr val="191919"/>
              </a:solidFill>
              <a:latin typeface="Sora"/>
              <a:ea typeface="Sora"/>
              <a:cs typeface="Sora"/>
              <a:sym typeface="Sora"/>
            </a:endParaRPr>
          </a:p>
        </p:txBody>
      </p:sp>
      <p:sp>
        <p:nvSpPr>
          <p:cNvPr id="142" name="Google Shape;142;p24"/>
          <p:cNvSpPr/>
          <p:nvPr/>
        </p:nvSpPr>
        <p:spPr>
          <a:xfrm>
            <a:off x="-11975" y="-31975"/>
            <a:ext cx="9168000" cy="3221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BLANK_1_1_1_1_1_1_1_1">
    <p:bg>
      <p:bgPr>
        <a:solidFill>
          <a:schemeClr val="lt1"/>
        </a:solidFill>
        <a:effectLst/>
      </p:bgPr>
    </p:bg>
    <p:spTree>
      <p:nvGrpSpPr>
        <p:cNvPr id="1" name="Shape 143"/>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BLANK_1_1_1_1_1_1_1_1_1">
    <p:bg>
      <p:bgPr>
        <a:solidFill>
          <a:schemeClr val="lt2"/>
        </a:solidFill>
        <a:effectLst/>
      </p:bgPr>
    </p:bg>
    <p:spTree>
      <p:nvGrpSpPr>
        <p:cNvPr id="1" name="Shape 14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8"/>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9"/>
        <p:cNvGrpSpPr/>
        <p:nvPr/>
      </p:nvGrpSpPr>
      <p:grpSpPr>
        <a:xfrm>
          <a:off x="0" y="0"/>
          <a:ext cx="0" cy="0"/>
          <a:chOff x="0" y="0"/>
          <a:chExt cx="0" cy="0"/>
        </a:xfrm>
      </p:grpSpPr>
      <p:sp>
        <p:nvSpPr>
          <p:cNvPr id="150" name="Google Shape;150;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3"/>
        </a:solidFill>
        <a:effectLst/>
      </p:bgPr>
    </p:bg>
    <p:spTree>
      <p:nvGrpSpPr>
        <p:cNvPr id="1" name="Shape 19"/>
        <p:cNvGrpSpPr/>
        <p:nvPr/>
      </p:nvGrpSpPr>
      <p:grpSpPr>
        <a:xfrm>
          <a:off x="0" y="0"/>
          <a:ext cx="0" cy="0"/>
          <a:chOff x="0" y="0"/>
          <a:chExt cx="0" cy="0"/>
        </a:xfrm>
      </p:grpSpPr>
      <p:sp>
        <p:nvSpPr>
          <p:cNvPr id="20" name="Google Shape;20;p4"/>
          <p:cNvSpPr/>
          <p:nvPr/>
        </p:nvSpPr>
        <p:spPr>
          <a:xfrm>
            <a:off x="-15000" y="1748107"/>
            <a:ext cx="9174000" cy="3395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 name="Google Shape;22;p4"/>
          <p:cNvSpPr txBox="1">
            <a:spLocks noGrp="1"/>
          </p:cNvSpPr>
          <p:nvPr>
            <p:ph type="body" idx="1"/>
          </p:nvPr>
        </p:nvSpPr>
        <p:spPr>
          <a:xfrm>
            <a:off x="720000" y="1017725"/>
            <a:ext cx="7704000" cy="3590700"/>
          </a:xfrm>
          <a:prstGeom prst="rect">
            <a:avLst/>
          </a:prstGeom>
        </p:spPr>
        <p:txBody>
          <a:bodyPr spcFirstLastPara="1" wrap="square" lIns="91425" tIns="91425" rIns="91425" bIns="91425" anchor="t" anchorCtr="0">
            <a:noAutofit/>
          </a:bodyPr>
          <a:lstStyle>
            <a:lvl1pPr marL="457200" lvl="0" indent="-317500" algn="ctr" rtl="0">
              <a:lnSpc>
                <a:spcPct val="115000"/>
              </a:lnSpc>
              <a:spcBef>
                <a:spcPts val="0"/>
              </a:spcBef>
              <a:spcAft>
                <a:spcPts val="0"/>
              </a:spcAft>
              <a:buClr>
                <a:srgbClr val="434343"/>
              </a:buClr>
              <a:buSzPts val="1400"/>
              <a:buChar char="●"/>
              <a:defRPr sz="12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2"/>
        </a:solidFill>
        <a:effectLst/>
      </p:bgPr>
    </p:bg>
    <p:spTree>
      <p:nvGrpSpPr>
        <p:cNvPr id="1" name="Shape 23"/>
        <p:cNvGrpSpPr/>
        <p:nvPr/>
      </p:nvGrpSpPr>
      <p:grpSpPr>
        <a:xfrm>
          <a:off x="0" y="0"/>
          <a:ext cx="0" cy="0"/>
          <a:chOff x="0" y="0"/>
          <a:chExt cx="0" cy="0"/>
        </a:xfrm>
      </p:grpSpPr>
      <p:sp>
        <p:nvSpPr>
          <p:cNvPr id="24" name="Google Shape;24;p5"/>
          <p:cNvSpPr/>
          <p:nvPr/>
        </p:nvSpPr>
        <p:spPr>
          <a:xfrm rot="10800000" flipH="1">
            <a:off x="0" y="-15000"/>
            <a:ext cx="4572000" cy="5158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subTitle" idx="1"/>
          </p:nvPr>
        </p:nvSpPr>
        <p:spPr>
          <a:xfrm>
            <a:off x="5274400" y="526550"/>
            <a:ext cx="2907600" cy="438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None/>
              <a:defRPr sz="2000">
                <a:solidFill>
                  <a:schemeClr val="lt1"/>
                </a:solidFill>
                <a:latin typeface="Sora SemiBold"/>
                <a:ea typeface="Sora SemiBold"/>
                <a:cs typeface="Sora SemiBold"/>
                <a:sym typeface="Sora SemiBold"/>
              </a:defRPr>
            </a:lvl1pPr>
            <a:lvl2pPr lvl="1" algn="ctr">
              <a:lnSpc>
                <a:spcPct val="100000"/>
              </a:lnSpc>
              <a:spcBef>
                <a:spcPts val="0"/>
              </a:spcBef>
              <a:spcAft>
                <a:spcPts val="0"/>
              </a:spcAft>
              <a:buClr>
                <a:schemeClr val="dk1"/>
              </a:buClr>
              <a:buSzPts val="2400"/>
              <a:buNone/>
              <a:defRPr sz="2400" b="1">
                <a:solidFill>
                  <a:schemeClr val="dk1"/>
                </a:solidFill>
              </a:defRPr>
            </a:lvl2pPr>
            <a:lvl3pPr lvl="2" algn="ctr">
              <a:lnSpc>
                <a:spcPct val="100000"/>
              </a:lnSpc>
              <a:spcBef>
                <a:spcPts val="0"/>
              </a:spcBef>
              <a:spcAft>
                <a:spcPts val="0"/>
              </a:spcAft>
              <a:buClr>
                <a:schemeClr val="dk1"/>
              </a:buClr>
              <a:buSzPts val="2400"/>
              <a:buNone/>
              <a:defRPr sz="2400" b="1">
                <a:solidFill>
                  <a:schemeClr val="dk1"/>
                </a:solidFill>
              </a:defRPr>
            </a:lvl3pPr>
            <a:lvl4pPr lvl="3" algn="ctr">
              <a:lnSpc>
                <a:spcPct val="100000"/>
              </a:lnSpc>
              <a:spcBef>
                <a:spcPts val="0"/>
              </a:spcBef>
              <a:spcAft>
                <a:spcPts val="0"/>
              </a:spcAft>
              <a:buClr>
                <a:schemeClr val="dk1"/>
              </a:buClr>
              <a:buSzPts val="2400"/>
              <a:buNone/>
              <a:defRPr sz="2400" b="1">
                <a:solidFill>
                  <a:schemeClr val="dk1"/>
                </a:solidFill>
              </a:defRPr>
            </a:lvl4pPr>
            <a:lvl5pPr lvl="4" algn="ctr">
              <a:lnSpc>
                <a:spcPct val="100000"/>
              </a:lnSpc>
              <a:spcBef>
                <a:spcPts val="0"/>
              </a:spcBef>
              <a:spcAft>
                <a:spcPts val="0"/>
              </a:spcAft>
              <a:buClr>
                <a:schemeClr val="dk1"/>
              </a:buClr>
              <a:buSzPts val="2400"/>
              <a:buNone/>
              <a:defRPr sz="2400" b="1">
                <a:solidFill>
                  <a:schemeClr val="dk1"/>
                </a:solidFill>
              </a:defRPr>
            </a:lvl5pPr>
            <a:lvl6pPr lvl="5" algn="ctr">
              <a:lnSpc>
                <a:spcPct val="100000"/>
              </a:lnSpc>
              <a:spcBef>
                <a:spcPts val="0"/>
              </a:spcBef>
              <a:spcAft>
                <a:spcPts val="0"/>
              </a:spcAft>
              <a:buClr>
                <a:schemeClr val="dk1"/>
              </a:buClr>
              <a:buSzPts val="2400"/>
              <a:buNone/>
              <a:defRPr sz="2400" b="1">
                <a:solidFill>
                  <a:schemeClr val="dk1"/>
                </a:solidFill>
              </a:defRPr>
            </a:lvl6pPr>
            <a:lvl7pPr lvl="6" algn="ctr">
              <a:lnSpc>
                <a:spcPct val="100000"/>
              </a:lnSpc>
              <a:spcBef>
                <a:spcPts val="0"/>
              </a:spcBef>
              <a:spcAft>
                <a:spcPts val="0"/>
              </a:spcAft>
              <a:buClr>
                <a:schemeClr val="dk1"/>
              </a:buClr>
              <a:buSzPts val="2400"/>
              <a:buNone/>
              <a:defRPr sz="2400" b="1">
                <a:solidFill>
                  <a:schemeClr val="dk1"/>
                </a:solidFill>
              </a:defRPr>
            </a:lvl7pPr>
            <a:lvl8pPr lvl="7" algn="ctr">
              <a:lnSpc>
                <a:spcPct val="100000"/>
              </a:lnSpc>
              <a:spcBef>
                <a:spcPts val="0"/>
              </a:spcBef>
              <a:spcAft>
                <a:spcPts val="0"/>
              </a:spcAft>
              <a:buClr>
                <a:schemeClr val="dk1"/>
              </a:buClr>
              <a:buSzPts val="2400"/>
              <a:buNone/>
              <a:defRPr sz="2400" b="1">
                <a:solidFill>
                  <a:schemeClr val="dk1"/>
                </a:solidFill>
              </a:defRPr>
            </a:lvl8pPr>
            <a:lvl9pPr lvl="8" algn="ctr">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26" name="Google Shape;26;p5"/>
          <p:cNvSpPr txBox="1">
            <a:spLocks noGrp="1"/>
          </p:cNvSpPr>
          <p:nvPr>
            <p:ph type="subTitle" idx="2"/>
          </p:nvPr>
        </p:nvSpPr>
        <p:spPr>
          <a:xfrm>
            <a:off x="5274400" y="2592950"/>
            <a:ext cx="2907600" cy="43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000">
                <a:solidFill>
                  <a:schemeClr val="lt1"/>
                </a:solidFill>
                <a:latin typeface="Sora SemiBold"/>
                <a:ea typeface="Sora SemiBold"/>
                <a:cs typeface="Sora SemiBold"/>
                <a:sym typeface="Sora SemiBold"/>
              </a:defRPr>
            </a:lvl1pPr>
            <a:lvl2pPr lvl="1" algn="ctr" rtl="0">
              <a:lnSpc>
                <a:spcPct val="100000"/>
              </a:lnSpc>
              <a:spcBef>
                <a:spcPts val="0"/>
              </a:spcBef>
              <a:spcAft>
                <a:spcPts val="0"/>
              </a:spcAft>
              <a:buClr>
                <a:schemeClr val="dk1"/>
              </a:buClr>
              <a:buSzPts val="2400"/>
              <a:buNone/>
              <a:defRPr sz="2400" b="1">
                <a:solidFill>
                  <a:schemeClr val="dk1"/>
                </a:solidFill>
              </a:defRPr>
            </a:lvl2pPr>
            <a:lvl3pPr lvl="2" algn="ctr" rtl="0">
              <a:lnSpc>
                <a:spcPct val="100000"/>
              </a:lnSpc>
              <a:spcBef>
                <a:spcPts val="0"/>
              </a:spcBef>
              <a:spcAft>
                <a:spcPts val="0"/>
              </a:spcAft>
              <a:buClr>
                <a:schemeClr val="dk1"/>
              </a:buClr>
              <a:buSzPts val="2400"/>
              <a:buNone/>
              <a:defRPr sz="2400" b="1">
                <a:solidFill>
                  <a:schemeClr val="dk1"/>
                </a:solidFill>
              </a:defRPr>
            </a:lvl3pPr>
            <a:lvl4pPr lvl="3" algn="ctr" rtl="0">
              <a:lnSpc>
                <a:spcPct val="100000"/>
              </a:lnSpc>
              <a:spcBef>
                <a:spcPts val="0"/>
              </a:spcBef>
              <a:spcAft>
                <a:spcPts val="0"/>
              </a:spcAft>
              <a:buClr>
                <a:schemeClr val="dk1"/>
              </a:buClr>
              <a:buSzPts val="2400"/>
              <a:buNone/>
              <a:defRPr sz="2400" b="1">
                <a:solidFill>
                  <a:schemeClr val="dk1"/>
                </a:solidFill>
              </a:defRPr>
            </a:lvl4pPr>
            <a:lvl5pPr lvl="4" algn="ctr" rtl="0">
              <a:lnSpc>
                <a:spcPct val="100000"/>
              </a:lnSpc>
              <a:spcBef>
                <a:spcPts val="0"/>
              </a:spcBef>
              <a:spcAft>
                <a:spcPts val="0"/>
              </a:spcAft>
              <a:buClr>
                <a:schemeClr val="dk1"/>
              </a:buClr>
              <a:buSzPts val="2400"/>
              <a:buNone/>
              <a:defRPr sz="2400" b="1">
                <a:solidFill>
                  <a:schemeClr val="dk1"/>
                </a:solidFill>
              </a:defRPr>
            </a:lvl5pPr>
            <a:lvl6pPr lvl="5" algn="ctr" rtl="0">
              <a:lnSpc>
                <a:spcPct val="100000"/>
              </a:lnSpc>
              <a:spcBef>
                <a:spcPts val="0"/>
              </a:spcBef>
              <a:spcAft>
                <a:spcPts val="0"/>
              </a:spcAft>
              <a:buClr>
                <a:schemeClr val="dk1"/>
              </a:buClr>
              <a:buSzPts val="2400"/>
              <a:buNone/>
              <a:defRPr sz="2400" b="1">
                <a:solidFill>
                  <a:schemeClr val="dk1"/>
                </a:solidFill>
              </a:defRPr>
            </a:lvl6pPr>
            <a:lvl7pPr lvl="6" algn="ctr" rtl="0">
              <a:lnSpc>
                <a:spcPct val="100000"/>
              </a:lnSpc>
              <a:spcBef>
                <a:spcPts val="0"/>
              </a:spcBef>
              <a:spcAft>
                <a:spcPts val="0"/>
              </a:spcAft>
              <a:buClr>
                <a:schemeClr val="dk1"/>
              </a:buClr>
              <a:buSzPts val="2400"/>
              <a:buNone/>
              <a:defRPr sz="2400" b="1">
                <a:solidFill>
                  <a:schemeClr val="dk1"/>
                </a:solidFill>
              </a:defRPr>
            </a:lvl7pPr>
            <a:lvl8pPr lvl="7" algn="ctr" rtl="0">
              <a:lnSpc>
                <a:spcPct val="100000"/>
              </a:lnSpc>
              <a:spcBef>
                <a:spcPts val="0"/>
              </a:spcBef>
              <a:spcAft>
                <a:spcPts val="0"/>
              </a:spcAft>
              <a:buClr>
                <a:schemeClr val="dk1"/>
              </a:buClr>
              <a:buSzPts val="2400"/>
              <a:buNone/>
              <a:defRPr sz="2400" b="1">
                <a:solidFill>
                  <a:schemeClr val="dk1"/>
                </a:solidFill>
              </a:defRPr>
            </a:lvl8pPr>
            <a:lvl9pPr lvl="8" algn="ctr" rtl="0">
              <a:lnSpc>
                <a:spcPct val="100000"/>
              </a:lnSpc>
              <a:spcBef>
                <a:spcPts val="0"/>
              </a:spcBef>
              <a:spcAft>
                <a:spcPts val="0"/>
              </a:spcAft>
              <a:buClr>
                <a:schemeClr val="dk1"/>
              </a:buClr>
              <a:buSzPts val="2400"/>
              <a:buNone/>
              <a:defRPr sz="2400" b="1">
                <a:solidFill>
                  <a:schemeClr val="dk1"/>
                </a:solidFill>
              </a:defRPr>
            </a:lvl9pPr>
          </a:lstStyle>
          <a:p>
            <a:endParaRPr/>
          </a:p>
        </p:txBody>
      </p:sp>
      <p:sp>
        <p:nvSpPr>
          <p:cNvPr id="27" name="Google Shape;27;p5"/>
          <p:cNvSpPr txBox="1">
            <a:spLocks noGrp="1"/>
          </p:cNvSpPr>
          <p:nvPr>
            <p:ph type="subTitle" idx="3"/>
          </p:nvPr>
        </p:nvSpPr>
        <p:spPr>
          <a:xfrm>
            <a:off x="5274400" y="965450"/>
            <a:ext cx="2907600" cy="1627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8" name="Google Shape;28;p5"/>
          <p:cNvSpPr txBox="1">
            <a:spLocks noGrp="1"/>
          </p:cNvSpPr>
          <p:nvPr>
            <p:ph type="subTitle" idx="4"/>
          </p:nvPr>
        </p:nvSpPr>
        <p:spPr>
          <a:xfrm>
            <a:off x="5274400" y="3031850"/>
            <a:ext cx="2907600" cy="1627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9" name="Google Shape;29;p5"/>
          <p:cNvSpPr txBox="1">
            <a:spLocks noGrp="1"/>
          </p:cNvSpPr>
          <p:nvPr>
            <p:ph type="title"/>
          </p:nvPr>
        </p:nvSpPr>
        <p:spPr>
          <a:xfrm>
            <a:off x="715100" y="2151150"/>
            <a:ext cx="3149700" cy="841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atin typeface="Sora ExtraBold"/>
                <a:ea typeface="Sora ExtraBold"/>
                <a:cs typeface="Sora ExtraBold"/>
                <a:sym typeface="Sora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3"/>
        </a:solidFill>
        <a:effectLst/>
      </p:bgPr>
    </p:bg>
    <p:spTree>
      <p:nvGrpSpPr>
        <p:cNvPr id="1" name="Shape 30"/>
        <p:cNvGrpSpPr/>
        <p:nvPr/>
      </p:nvGrpSpPr>
      <p:grpSpPr>
        <a:xfrm>
          <a:off x="0" y="0"/>
          <a:ext cx="0" cy="0"/>
          <a:chOff x="0" y="0"/>
          <a:chExt cx="0" cy="0"/>
        </a:xfrm>
      </p:grpSpPr>
      <p:sp>
        <p:nvSpPr>
          <p:cNvPr id="31" name="Google Shape;31;p6"/>
          <p:cNvSpPr/>
          <p:nvPr/>
        </p:nvSpPr>
        <p:spPr>
          <a:xfrm rot="10800000">
            <a:off x="4745562" y="-15000"/>
            <a:ext cx="4413000" cy="5158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txBox="1">
            <a:spLocks noGrp="1"/>
          </p:cNvSpPr>
          <p:nvPr>
            <p:ph type="title"/>
          </p:nvPr>
        </p:nvSpPr>
        <p:spPr>
          <a:xfrm>
            <a:off x="5162175" y="2151150"/>
            <a:ext cx="3374100" cy="841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2"/>
        </a:solidFill>
        <a:effectLst/>
      </p:bgPr>
    </p:bg>
    <p:spTree>
      <p:nvGrpSpPr>
        <p:cNvPr id="1" name="Shape 33"/>
        <p:cNvGrpSpPr/>
        <p:nvPr/>
      </p:nvGrpSpPr>
      <p:grpSpPr>
        <a:xfrm>
          <a:off x="0" y="0"/>
          <a:ext cx="0" cy="0"/>
          <a:chOff x="0" y="0"/>
          <a:chExt cx="0" cy="0"/>
        </a:xfrm>
      </p:grpSpPr>
      <p:sp>
        <p:nvSpPr>
          <p:cNvPr id="34" name="Google Shape;34;p7"/>
          <p:cNvSpPr/>
          <p:nvPr/>
        </p:nvSpPr>
        <p:spPr>
          <a:xfrm flipH="1">
            <a:off x="0" y="0"/>
            <a:ext cx="4572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7"/>
          <p:cNvSpPr txBox="1">
            <a:spLocks noGrp="1"/>
          </p:cNvSpPr>
          <p:nvPr>
            <p:ph type="title"/>
          </p:nvPr>
        </p:nvSpPr>
        <p:spPr>
          <a:xfrm>
            <a:off x="720000" y="1678875"/>
            <a:ext cx="3135900" cy="600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 name="Google Shape;36;p7"/>
          <p:cNvSpPr txBox="1">
            <a:spLocks noGrp="1"/>
          </p:cNvSpPr>
          <p:nvPr>
            <p:ph type="body" idx="1"/>
          </p:nvPr>
        </p:nvSpPr>
        <p:spPr>
          <a:xfrm>
            <a:off x="720000" y="2386244"/>
            <a:ext cx="3135900" cy="1078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34343"/>
              </a:buClr>
              <a:buSzPts val="1400"/>
              <a:buChar char="●"/>
              <a:defRPr sz="1500"/>
            </a:lvl1pPr>
            <a:lvl2pPr marL="914400" lvl="1" indent="-317500" rtl="0">
              <a:lnSpc>
                <a:spcPct val="115000"/>
              </a:lnSpc>
              <a:spcBef>
                <a:spcPts val="160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37"/>
        <p:cNvGrpSpPr/>
        <p:nvPr/>
      </p:nvGrpSpPr>
      <p:grpSpPr>
        <a:xfrm>
          <a:off x="0" y="0"/>
          <a:ext cx="0" cy="0"/>
          <a:chOff x="0" y="0"/>
          <a:chExt cx="0" cy="0"/>
        </a:xfrm>
      </p:grpSpPr>
      <p:sp>
        <p:nvSpPr>
          <p:cNvPr id="38" name="Google Shape;38;p8"/>
          <p:cNvSpPr/>
          <p:nvPr/>
        </p:nvSpPr>
        <p:spPr>
          <a:xfrm>
            <a:off x="-15000" y="7"/>
            <a:ext cx="9174000" cy="3395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1115550" y="535000"/>
            <a:ext cx="6912900" cy="189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4"/>
        </a:solidFill>
        <a:effectLst/>
      </p:bgPr>
    </p:bg>
    <p:spTree>
      <p:nvGrpSpPr>
        <p:cNvPr id="1" name="Shape 40"/>
        <p:cNvGrpSpPr/>
        <p:nvPr/>
      </p:nvGrpSpPr>
      <p:grpSpPr>
        <a:xfrm>
          <a:off x="0" y="0"/>
          <a:ext cx="0" cy="0"/>
          <a:chOff x="0" y="0"/>
          <a:chExt cx="0" cy="0"/>
        </a:xfrm>
      </p:grpSpPr>
      <p:sp>
        <p:nvSpPr>
          <p:cNvPr id="41" name="Google Shape;41;p9"/>
          <p:cNvSpPr/>
          <p:nvPr/>
        </p:nvSpPr>
        <p:spPr>
          <a:xfrm flipH="1">
            <a:off x="225" y="0"/>
            <a:ext cx="47592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42" name="Google Shape;42;p9"/>
          <p:cNvSpPr txBox="1">
            <a:spLocks noGrp="1"/>
          </p:cNvSpPr>
          <p:nvPr>
            <p:ph type="title"/>
          </p:nvPr>
        </p:nvSpPr>
        <p:spPr>
          <a:xfrm>
            <a:off x="5226350" y="2150850"/>
            <a:ext cx="32853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3" name="Google Shape;43;p9"/>
          <p:cNvSpPr txBox="1">
            <a:spLocks noGrp="1"/>
          </p:cNvSpPr>
          <p:nvPr>
            <p:ph type="subTitle" idx="1"/>
          </p:nvPr>
        </p:nvSpPr>
        <p:spPr>
          <a:xfrm>
            <a:off x="685500" y="1462800"/>
            <a:ext cx="3562500" cy="2217900"/>
          </a:xfrm>
          <a:prstGeom prst="rect">
            <a:avLst/>
          </a:prstGeom>
        </p:spPr>
        <p:txBody>
          <a:bodyPr spcFirstLastPara="1" wrap="square" lIns="91425" tIns="91425" rIns="91425" bIns="91425" anchor="ctr" anchorCtr="0">
            <a:noAutofit/>
          </a:bodyPr>
          <a:lstStyle>
            <a:lvl1pPr lvl="0" algn="ctr" rtl="0">
              <a:lnSpc>
                <a:spcPct val="13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715100" y="3968300"/>
            <a:ext cx="7713900" cy="640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3500"/>
              <a:buFont typeface="Sora ExtraLight"/>
              <a:buNone/>
              <a:defRPr sz="3500">
                <a:solidFill>
                  <a:schemeClr val="dk2"/>
                </a:solidFill>
                <a:latin typeface="Sora ExtraLight"/>
                <a:ea typeface="Sora ExtraLight"/>
                <a:cs typeface="Sora ExtraLight"/>
                <a:sym typeface="Sora ExtraLight"/>
              </a:defRPr>
            </a:lvl1pPr>
            <a:lvl2pPr lvl="1" rtl="0">
              <a:spcBef>
                <a:spcPts val="0"/>
              </a:spcBef>
              <a:spcAft>
                <a:spcPts val="0"/>
              </a:spcAft>
              <a:buClr>
                <a:schemeClr val="dk2"/>
              </a:buClr>
              <a:buSzPts val="3500"/>
              <a:buFont typeface="Sora ExtraLight"/>
              <a:buNone/>
              <a:defRPr sz="3500">
                <a:solidFill>
                  <a:schemeClr val="dk2"/>
                </a:solidFill>
                <a:latin typeface="Sora ExtraLight"/>
                <a:ea typeface="Sora ExtraLight"/>
                <a:cs typeface="Sora ExtraLight"/>
                <a:sym typeface="Sora ExtraLight"/>
              </a:defRPr>
            </a:lvl2pPr>
            <a:lvl3pPr lvl="2" rtl="0">
              <a:spcBef>
                <a:spcPts val="0"/>
              </a:spcBef>
              <a:spcAft>
                <a:spcPts val="0"/>
              </a:spcAft>
              <a:buClr>
                <a:schemeClr val="dk2"/>
              </a:buClr>
              <a:buSzPts val="3500"/>
              <a:buFont typeface="Sora ExtraLight"/>
              <a:buNone/>
              <a:defRPr sz="3500">
                <a:solidFill>
                  <a:schemeClr val="dk2"/>
                </a:solidFill>
                <a:latin typeface="Sora ExtraLight"/>
                <a:ea typeface="Sora ExtraLight"/>
                <a:cs typeface="Sora ExtraLight"/>
                <a:sym typeface="Sora ExtraLight"/>
              </a:defRPr>
            </a:lvl3pPr>
            <a:lvl4pPr lvl="3" rtl="0">
              <a:spcBef>
                <a:spcPts val="0"/>
              </a:spcBef>
              <a:spcAft>
                <a:spcPts val="0"/>
              </a:spcAft>
              <a:buClr>
                <a:schemeClr val="dk2"/>
              </a:buClr>
              <a:buSzPts val="3500"/>
              <a:buFont typeface="Sora ExtraLight"/>
              <a:buNone/>
              <a:defRPr sz="3500">
                <a:solidFill>
                  <a:schemeClr val="dk2"/>
                </a:solidFill>
                <a:latin typeface="Sora ExtraLight"/>
                <a:ea typeface="Sora ExtraLight"/>
                <a:cs typeface="Sora ExtraLight"/>
                <a:sym typeface="Sora ExtraLight"/>
              </a:defRPr>
            </a:lvl4pPr>
            <a:lvl5pPr lvl="4" rtl="0">
              <a:spcBef>
                <a:spcPts val="0"/>
              </a:spcBef>
              <a:spcAft>
                <a:spcPts val="0"/>
              </a:spcAft>
              <a:buClr>
                <a:schemeClr val="dk2"/>
              </a:buClr>
              <a:buSzPts val="3500"/>
              <a:buFont typeface="Sora ExtraLight"/>
              <a:buNone/>
              <a:defRPr sz="3500">
                <a:solidFill>
                  <a:schemeClr val="dk2"/>
                </a:solidFill>
                <a:latin typeface="Sora ExtraLight"/>
                <a:ea typeface="Sora ExtraLight"/>
                <a:cs typeface="Sora ExtraLight"/>
                <a:sym typeface="Sora ExtraLight"/>
              </a:defRPr>
            </a:lvl5pPr>
            <a:lvl6pPr lvl="5" rtl="0">
              <a:spcBef>
                <a:spcPts val="0"/>
              </a:spcBef>
              <a:spcAft>
                <a:spcPts val="0"/>
              </a:spcAft>
              <a:buClr>
                <a:schemeClr val="dk2"/>
              </a:buClr>
              <a:buSzPts val="3500"/>
              <a:buFont typeface="Sora ExtraLight"/>
              <a:buNone/>
              <a:defRPr sz="3500">
                <a:solidFill>
                  <a:schemeClr val="dk2"/>
                </a:solidFill>
                <a:latin typeface="Sora ExtraLight"/>
                <a:ea typeface="Sora ExtraLight"/>
                <a:cs typeface="Sora ExtraLight"/>
                <a:sym typeface="Sora ExtraLight"/>
              </a:defRPr>
            </a:lvl6pPr>
            <a:lvl7pPr lvl="6" rtl="0">
              <a:spcBef>
                <a:spcPts val="0"/>
              </a:spcBef>
              <a:spcAft>
                <a:spcPts val="0"/>
              </a:spcAft>
              <a:buClr>
                <a:schemeClr val="dk2"/>
              </a:buClr>
              <a:buSzPts val="3500"/>
              <a:buFont typeface="Sora ExtraLight"/>
              <a:buNone/>
              <a:defRPr sz="3500">
                <a:solidFill>
                  <a:schemeClr val="dk2"/>
                </a:solidFill>
                <a:latin typeface="Sora ExtraLight"/>
                <a:ea typeface="Sora ExtraLight"/>
                <a:cs typeface="Sora ExtraLight"/>
                <a:sym typeface="Sora ExtraLight"/>
              </a:defRPr>
            </a:lvl7pPr>
            <a:lvl8pPr lvl="7" rtl="0">
              <a:spcBef>
                <a:spcPts val="0"/>
              </a:spcBef>
              <a:spcAft>
                <a:spcPts val="0"/>
              </a:spcAft>
              <a:buClr>
                <a:schemeClr val="dk2"/>
              </a:buClr>
              <a:buSzPts val="3500"/>
              <a:buFont typeface="Sora ExtraLight"/>
              <a:buNone/>
              <a:defRPr sz="3500">
                <a:solidFill>
                  <a:schemeClr val="dk2"/>
                </a:solidFill>
                <a:latin typeface="Sora ExtraLight"/>
                <a:ea typeface="Sora ExtraLight"/>
                <a:cs typeface="Sora ExtraLight"/>
                <a:sym typeface="Sora ExtraLight"/>
              </a:defRPr>
            </a:lvl8pPr>
            <a:lvl9pPr lvl="8" rtl="0">
              <a:spcBef>
                <a:spcPts val="0"/>
              </a:spcBef>
              <a:spcAft>
                <a:spcPts val="0"/>
              </a:spcAft>
              <a:buClr>
                <a:schemeClr val="dk2"/>
              </a:buClr>
              <a:buSzPts val="3500"/>
              <a:buFont typeface="Sora ExtraLight"/>
              <a:buNone/>
              <a:defRPr sz="3500">
                <a:solidFill>
                  <a:schemeClr val="dk2"/>
                </a:solidFill>
                <a:latin typeface="Sora ExtraLight"/>
                <a:ea typeface="Sora ExtraLight"/>
                <a:cs typeface="Sora ExtraLight"/>
                <a:sym typeface="Sora ExtraLigh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ora Light"/>
              <a:buChar char="●"/>
              <a:defRPr>
                <a:solidFill>
                  <a:schemeClr val="dk1"/>
                </a:solidFill>
                <a:latin typeface="Sora Light"/>
                <a:ea typeface="Sora Light"/>
                <a:cs typeface="Sora Light"/>
                <a:sym typeface="Sora Light"/>
              </a:defRPr>
            </a:lvl1pPr>
            <a:lvl2pPr marL="914400" lvl="1" indent="-317500">
              <a:lnSpc>
                <a:spcPct val="100000"/>
              </a:lnSpc>
              <a:spcBef>
                <a:spcPts val="1600"/>
              </a:spcBef>
              <a:spcAft>
                <a:spcPts val="0"/>
              </a:spcAft>
              <a:buClr>
                <a:schemeClr val="dk1"/>
              </a:buClr>
              <a:buSzPts val="1400"/>
              <a:buFont typeface="Sora Light"/>
              <a:buChar char="○"/>
              <a:defRPr>
                <a:solidFill>
                  <a:schemeClr val="dk1"/>
                </a:solidFill>
                <a:latin typeface="Sora Light"/>
                <a:ea typeface="Sora Light"/>
                <a:cs typeface="Sora Light"/>
                <a:sym typeface="Sora Light"/>
              </a:defRPr>
            </a:lvl2pPr>
            <a:lvl3pPr marL="1371600" lvl="2" indent="-317500">
              <a:lnSpc>
                <a:spcPct val="100000"/>
              </a:lnSpc>
              <a:spcBef>
                <a:spcPts val="1600"/>
              </a:spcBef>
              <a:spcAft>
                <a:spcPts val="0"/>
              </a:spcAft>
              <a:buClr>
                <a:schemeClr val="dk1"/>
              </a:buClr>
              <a:buSzPts val="1400"/>
              <a:buFont typeface="Sora Light"/>
              <a:buChar char="■"/>
              <a:defRPr>
                <a:solidFill>
                  <a:schemeClr val="dk1"/>
                </a:solidFill>
                <a:latin typeface="Sora Light"/>
                <a:ea typeface="Sora Light"/>
                <a:cs typeface="Sora Light"/>
                <a:sym typeface="Sora Light"/>
              </a:defRPr>
            </a:lvl3pPr>
            <a:lvl4pPr marL="1828800" lvl="3" indent="-317500">
              <a:lnSpc>
                <a:spcPct val="100000"/>
              </a:lnSpc>
              <a:spcBef>
                <a:spcPts val="1600"/>
              </a:spcBef>
              <a:spcAft>
                <a:spcPts val="0"/>
              </a:spcAft>
              <a:buClr>
                <a:schemeClr val="dk1"/>
              </a:buClr>
              <a:buSzPts val="1400"/>
              <a:buFont typeface="Sora Light"/>
              <a:buChar char="●"/>
              <a:defRPr>
                <a:solidFill>
                  <a:schemeClr val="dk1"/>
                </a:solidFill>
                <a:latin typeface="Sora Light"/>
                <a:ea typeface="Sora Light"/>
                <a:cs typeface="Sora Light"/>
                <a:sym typeface="Sora Light"/>
              </a:defRPr>
            </a:lvl4pPr>
            <a:lvl5pPr marL="2286000" lvl="4" indent="-317500">
              <a:lnSpc>
                <a:spcPct val="100000"/>
              </a:lnSpc>
              <a:spcBef>
                <a:spcPts val="1600"/>
              </a:spcBef>
              <a:spcAft>
                <a:spcPts val="0"/>
              </a:spcAft>
              <a:buClr>
                <a:schemeClr val="dk1"/>
              </a:buClr>
              <a:buSzPts val="1400"/>
              <a:buFont typeface="Sora Light"/>
              <a:buChar char="○"/>
              <a:defRPr>
                <a:solidFill>
                  <a:schemeClr val="dk1"/>
                </a:solidFill>
                <a:latin typeface="Sora Light"/>
                <a:ea typeface="Sora Light"/>
                <a:cs typeface="Sora Light"/>
                <a:sym typeface="Sora Light"/>
              </a:defRPr>
            </a:lvl5pPr>
            <a:lvl6pPr marL="2743200" lvl="5" indent="-317500">
              <a:lnSpc>
                <a:spcPct val="100000"/>
              </a:lnSpc>
              <a:spcBef>
                <a:spcPts val="1600"/>
              </a:spcBef>
              <a:spcAft>
                <a:spcPts val="0"/>
              </a:spcAft>
              <a:buClr>
                <a:schemeClr val="dk1"/>
              </a:buClr>
              <a:buSzPts val="1400"/>
              <a:buFont typeface="Sora Light"/>
              <a:buChar char="■"/>
              <a:defRPr>
                <a:solidFill>
                  <a:schemeClr val="dk1"/>
                </a:solidFill>
                <a:latin typeface="Sora Light"/>
                <a:ea typeface="Sora Light"/>
                <a:cs typeface="Sora Light"/>
                <a:sym typeface="Sora Light"/>
              </a:defRPr>
            </a:lvl6pPr>
            <a:lvl7pPr marL="3200400" lvl="6" indent="-317500">
              <a:lnSpc>
                <a:spcPct val="100000"/>
              </a:lnSpc>
              <a:spcBef>
                <a:spcPts val="1600"/>
              </a:spcBef>
              <a:spcAft>
                <a:spcPts val="0"/>
              </a:spcAft>
              <a:buClr>
                <a:schemeClr val="dk1"/>
              </a:buClr>
              <a:buSzPts val="1400"/>
              <a:buFont typeface="Sora Light"/>
              <a:buChar char="●"/>
              <a:defRPr>
                <a:solidFill>
                  <a:schemeClr val="dk1"/>
                </a:solidFill>
                <a:latin typeface="Sora Light"/>
                <a:ea typeface="Sora Light"/>
                <a:cs typeface="Sora Light"/>
                <a:sym typeface="Sora Light"/>
              </a:defRPr>
            </a:lvl7pPr>
            <a:lvl8pPr marL="3657600" lvl="7" indent="-317500">
              <a:lnSpc>
                <a:spcPct val="100000"/>
              </a:lnSpc>
              <a:spcBef>
                <a:spcPts val="1600"/>
              </a:spcBef>
              <a:spcAft>
                <a:spcPts val="0"/>
              </a:spcAft>
              <a:buClr>
                <a:schemeClr val="dk1"/>
              </a:buClr>
              <a:buSzPts val="1400"/>
              <a:buFont typeface="Sora Light"/>
              <a:buChar char="○"/>
              <a:defRPr>
                <a:solidFill>
                  <a:schemeClr val="dk1"/>
                </a:solidFill>
                <a:latin typeface="Sora Light"/>
                <a:ea typeface="Sora Light"/>
                <a:cs typeface="Sora Light"/>
                <a:sym typeface="Sora Light"/>
              </a:defRPr>
            </a:lvl8pPr>
            <a:lvl9pPr marL="4114800" lvl="8" indent="-317500">
              <a:lnSpc>
                <a:spcPct val="100000"/>
              </a:lnSpc>
              <a:spcBef>
                <a:spcPts val="1600"/>
              </a:spcBef>
              <a:spcAft>
                <a:spcPts val="1600"/>
              </a:spcAft>
              <a:buClr>
                <a:schemeClr val="dk1"/>
              </a:buClr>
              <a:buSzPts val="1400"/>
              <a:buFont typeface="Sora Light"/>
              <a:buChar char="■"/>
              <a:defRPr>
                <a:solidFill>
                  <a:schemeClr val="dk1"/>
                </a:solidFill>
                <a:latin typeface="Sora Light"/>
                <a:ea typeface="Sora Light"/>
                <a:cs typeface="Sora Light"/>
                <a:sym typeface="Sora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20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5"/>
        <p:cNvGrpSpPr/>
        <p:nvPr/>
      </p:nvGrpSpPr>
      <p:grpSpPr>
        <a:xfrm>
          <a:off x="0" y="0"/>
          <a:ext cx="0" cy="0"/>
          <a:chOff x="0" y="0"/>
          <a:chExt cx="0" cy="0"/>
        </a:xfrm>
      </p:grpSpPr>
      <p:sp>
        <p:nvSpPr>
          <p:cNvPr id="146" name="Google Shape;146;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7" name="Google Shape;147;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44.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45.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11.xml"/><Relationship Id="rId16" Type="http://schemas.openxmlformats.org/officeDocument/2006/relationships/slide" Target="slide50.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48.xml"/><Relationship Id="rId5" Type="http://schemas.openxmlformats.org/officeDocument/2006/relationships/hyperlink" Target="http://bit.ly/33VAFh3" TargetMode="External"/><Relationship Id="rId15" Type="http://schemas.openxmlformats.org/officeDocument/2006/relationships/slide" Target="slide56.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19.xml"/><Relationship Id="rId5" Type="http://schemas.openxmlformats.org/officeDocument/2006/relationships/image" Target="../media/image5.png"/><Relationship Id="rId4" Type="http://schemas.openxmlformats.org/officeDocument/2006/relationships/hyperlink" Target="https://docs.google.com/spreadsheets/d/1sdHbbx8Z2de0KcUmkV4FKqmdo1c81VkyGxuD_-ZGwxU/copy"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6.xml"/><Relationship Id="rId1" Type="http://schemas.openxmlformats.org/officeDocument/2006/relationships/slideLayout" Target="../slideLayouts/slideLayout19.xml"/><Relationship Id="rId5" Type="http://schemas.openxmlformats.org/officeDocument/2006/relationships/image" Target="../media/image9.png"/><Relationship Id="rId4" Type="http://schemas.openxmlformats.org/officeDocument/2006/relationships/hyperlink" Target="https://docs.google.com/spreadsheets/d/1sdHbbx8Z2de0KcUmkV4FKqmdo1c81VkyGxuD_-ZGwxU/copy"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8" Type="http://schemas.openxmlformats.org/officeDocument/2006/relationships/hyperlink" Target="https://www.freepik.com/free-photo/collage-people-using-reels_26538264.htm/?utm_source=slidesgo_template&amp;utm_medium=referral-link&amp;utm_campaign=sg_resources&amp;utm_content=freepik" TargetMode="External"/><Relationship Id="rId3" Type="http://schemas.openxmlformats.org/officeDocument/2006/relationships/hyperlink" Target="https://www.freepik.com/free-photo/people-obsessed-with-phones-sitting-together_1661520.htm/?utm_source=slidesgo_template&amp;utm_medium=referral-link&amp;utm_campaign=sg_resources&amp;utm_content=freepik" TargetMode="External"/><Relationship Id="rId7" Type="http://schemas.openxmlformats.org/officeDocument/2006/relationships/hyperlink" Target="https://www.freepik.com/free-photo/collage-people-using-reels_26538263.htm/?utm_source=slidesgo_template&amp;utm_medium=referral-link&amp;utm_campaign=sg_resources&amp;utm_content=freepik" TargetMode="External"/><Relationship Id="rId2" Type="http://schemas.openxmlformats.org/officeDocument/2006/relationships/notesSlide" Target="../notesSlides/notesSlide42.xml"/><Relationship Id="rId1" Type="http://schemas.openxmlformats.org/officeDocument/2006/relationships/slideLayout" Target="../slideLayouts/slideLayout19.xml"/><Relationship Id="rId6" Type="http://schemas.openxmlformats.org/officeDocument/2006/relationships/hyperlink" Target="https://www.freepik.com/free-photo/collage-people-using-reels_26538267.htm/?utm_source=slidesgo_template&amp;utm_medium=referral-link&amp;utm_campaign=sg_resources&amp;utm_content=freepik" TargetMode="External"/><Relationship Id="rId5" Type="http://schemas.openxmlformats.org/officeDocument/2006/relationships/hyperlink" Target="https://www.freepik.com/free-photo/collage-people-using-reels_26538266.htm/?utm_source=slidesgo_template&amp;utm_medium=referral-link&amp;utm_campaign=sg_resources&amp;utm_content=freepik" TargetMode="External"/><Relationship Id="rId10" Type="http://schemas.openxmlformats.org/officeDocument/2006/relationships/hyperlink" Target="https://www.freepik.com/free-photo/homepage-seen-phone-screen_26538682.htm/?utm_source=slidesgo_template&amp;utm_medium=referral-link&amp;utm_campaign=sg_resources&amp;utm_content=freepik" TargetMode="External"/><Relationship Id="rId4" Type="http://schemas.openxmlformats.org/officeDocument/2006/relationships/hyperlink" Target="https://www.freepik.com/free-photo/young-happy-friend-lying-floor-with-social-media-logos_2602353.htm/?utm_source=slidesgo_template&amp;utm_medium=referral-link&amp;utm_campaign=sg_resources&amp;utm_content=freepik" TargetMode="External"/><Relationship Id="rId9" Type="http://schemas.openxmlformats.org/officeDocument/2006/relationships/hyperlink" Target="https://www.freepik.com/free-photo/people-connected-social-media_20145116.htm/?utm_source=slidesgo_template&amp;utm_medium=referral-link&amp;utm_campaign=sg_resources&amp;utm_content=freepik"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www.freepik.com/free-photo/businesswoman-sitting-floor-with-social-media-icons-shrugging_2602368.htm/?utm_source=slidesgo_template&amp;utm_medium=referral-link&amp;utm_campaign=sg_resources&amp;utm_content=freepik" TargetMode="External"/><Relationship Id="rId3" Type="http://schemas.openxmlformats.org/officeDocument/2006/relationships/hyperlink" Target="https://www.freepik.com/free-photo/collage-people-using-reels_26538268.htm/?utm_source=slidesgo_template&amp;utm_medium=referral-link&amp;utm_campaign=sg_resources&amp;utm_content=freepik" TargetMode="External"/><Relationship Id="rId7" Type="http://schemas.openxmlformats.org/officeDocument/2006/relationships/hyperlink" Target="https://www.freepik.com/free-photo/woman-warm-clothes-using-laptop-bed_3124597.htm/?utm_source=slidesgo_template&amp;utm_medium=referral-link&amp;utm_campaign=sg_resources&amp;utm_content=freepik" TargetMode="External"/><Relationship Id="rId2" Type="http://schemas.openxmlformats.org/officeDocument/2006/relationships/notesSlide" Target="../notesSlides/notesSlide43.xml"/><Relationship Id="rId1" Type="http://schemas.openxmlformats.org/officeDocument/2006/relationships/slideLayout" Target="../slideLayouts/slideLayout20.xml"/><Relationship Id="rId6" Type="http://schemas.openxmlformats.org/officeDocument/2006/relationships/hyperlink" Target="https://www.freepik.com/free-photo/laptop-front-stressed-young-man_3553397.htm/?utm_source=slidesgo_template&amp;utm_medium=referral-link&amp;utm_campaign=sg_resources&amp;utm_content=freepik" TargetMode="External"/><Relationship Id="rId5" Type="http://schemas.openxmlformats.org/officeDocument/2006/relationships/hyperlink" Target="https://www.freepik.com/free-photo/top-view-female-blogger-streaming-home-with-laptop-smartphone_11326282.htm/?utm_source=slidesgo_template&amp;utm_medium=referral-link&amp;utm_campaign=sg_resources&amp;utm_content=freepik" TargetMode="External"/><Relationship Id="rId4" Type="http://schemas.openxmlformats.org/officeDocument/2006/relationships/hyperlink" Target="https://www.freepik.com/free-photo/collage-people-using-reels_26538262.htm/?utm_source=slidesgo_template&amp;utm_medium=referral-link&amp;utm_campaign=sg_resources&amp;utm_content=freepik" TargetMode="External"/><Relationship Id="rId9" Type="http://schemas.openxmlformats.org/officeDocument/2006/relationships/hyperlink" Target="https://www.flaticon.com/packs/social-networks-10/?utm_source=slidesgo_template&amp;utm_medium=referral-link&amp;utm_campaign=sg_resources&amp;utm_content=flaticon"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44.xml"/><Relationship Id="rId1" Type="http://schemas.openxmlformats.org/officeDocument/2006/relationships/slideLayout" Target="../slideLayouts/slideLayout27.xml"/><Relationship Id="rId6" Type="http://schemas.openxmlformats.org/officeDocument/2006/relationships/slide" Target="slide11.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1.xml"/></Relationships>
</file>

<file path=ppt/slides/_rels/slide48.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47.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4.xml"/><Relationship Id="rId1" Type="http://schemas.openxmlformats.org/officeDocument/2006/relationships/slideLayout" Target="../slideLayouts/slideLayout2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6.xml"/></Relationships>
</file>

<file path=ppt/slides/_rels/slide6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1.xml"/><Relationship Id="rId1" Type="http://schemas.openxmlformats.org/officeDocument/2006/relationships/slideLayout" Target="../slideLayouts/slideLayout26.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0"/>
          <p:cNvSpPr txBox="1">
            <a:spLocks noGrp="1"/>
          </p:cNvSpPr>
          <p:nvPr>
            <p:ph type="ctrTitle"/>
          </p:nvPr>
        </p:nvSpPr>
        <p:spPr>
          <a:xfrm>
            <a:off x="267285" y="759188"/>
            <a:ext cx="4359685" cy="309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sz="3600" dirty="0">
                <a:latin typeface="Sora Light"/>
                <a:ea typeface="Sora Light"/>
                <a:cs typeface="Sora Light"/>
                <a:sym typeface="Sora Light"/>
              </a:rPr>
              <a:t>Instagram</a:t>
            </a:r>
            <a:endParaRPr sz="3600" dirty="0">
              <a:solidFill>
                <a:schemeClr val="lt1"/>
              </a:solidFill>
              <a:latin typeface="Sora ExtraBold"/>
              <a:ea typeface="Sora ExtraBold"/>
              <a:cs typeface="Sora ExtraBold"/>
              <a:sym typeface="Sora ExtraBold"/>
            </a:endParaRPr>
          </a:p>
        </p:txBody>
      </p:sp>
      <p:grpSp>
        <p:nvGrpSpPr>
          <p:cNvPr id="156" name="Google Shape;156;p30"/>
          <p:cNvGrpSpPr/>
          <p:nvPr/>
        </p:nvGrpSpPr>
        <p:grpSpPr>
          <a:xfrm>
            <a:off x="6325427" y="679726"/>
            <a:ext cx="1853353" cy="3784074"/>
            <a:chOff x="-3629423" y="679726"/>
            <a:chExt cx="1853353" cy="3784074"/>
          </a:xfrm>
        </p:grpSpPr>
        <p:grpSp>
          <p:nvGrpSpPr>
            <p:cNvPr id="157" name="Google Shape;157;p30"/>
            <p:cNvGrpSpPr/>
            <p:nvPr/>
          </p:nvGrpSpPr>
          <p:grpSpPr>
            <a:xfrm>
              <a:off x="-3560710" y="707143"/>
              <a:ext cx="1715990" cy="3729500"/>
              <a:chOff x="-2516670" y="707143"/>
              <a:chExt cx="1715990" cy="3729500"/>
            </a:xfrm>
          </p:grpSpPr>
          <p:sp>
            <p:nvSpPr>
              <p:cNvPr id="158" name="Google Shape;158;p30"/>
              <p:cNvSpPr/>
              <p:nvPr/>
            </p:nvSpPr>
            <p:spPr>
              <a:xfrm>
                <a:off x="-2516670" y="707143"/>
                <a:ext cx="1715827" cy="3729500"/>
              </a:xfrm>
              <a:custGeom>
                <a:avLst/>
                <a:gdLst/>
                <a:ahLst/>
                <a:cxnLst/>
                <a:rect l="l" t="t" r="r" b="b"/>
                <a:pathLst>
                  <a:path w="102300" h="187695" extrusionOk="0">
                    <a:moveTo>
                      <a:pt x="11099" y="1"/>
                    </a:moveTo>
                    <a:cubicBezTo>
                      <a:pt x="4955" y="1"/>
                      <a:pt x="1" y="4360"/>
                      <a:pt x="16" y="9748"/>
                    </a:cubicBezTo>
                    <a:lnTo>
                      <a:pt x="580" y="178011"/>
                    </a:lnTo>
                    <a:cubicBezTo>
                      <a:pt x="595" y="183367"/>
                      <a:pt x="5549" y="187695"/>
                      <a:pt x="11661" y="187695"/>
                    </a:cubicBezTo>
                    <a:lnTo>
                      <a:pt x="91216" y="187695"/>
                    </a:lnTo>
                    <a:cubicBezTo>
                      <a:pt x="97329" y="187695"/>
                      <a:pt x="102299" y="183352"/>
                      <a:pt x="102299" y="177979"/>
                    </a:cubicBezTo>
                    <a:lnTo>
                      <a:pt x="102299" y="9716"/>
                    </a:lnTo>
                    <a:cubicBezTo>
                      <a:pt x="102299" y="4343"/>
                      <a:pt x="97329" y="1"/>
                      <a:pt x="91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30"/>
              <p:cNvSpPr/>
              <p:nvPr/>
            </p:nvSpPr>
            <p:spPr>
              <a:xfrm>
                <a:off x="-2505513" y="4027512"/>
                <a:ext cx="1704833" cy="2370"/>
              </a:xfrm>
              <a:custGeom>
                <a:avLst/>
                <a:gdLst/>
                <a:ahLst/>
                <a:cxnLst/>
                <a:rect l="l" t="t" r="r" b="b"/>
                <a:pathLst>
                  <a:path w="96783" h="130" extrusionOk="0">
                    <a:moveTo>
                      <a:pt x="1" y="1"/>
                    </a:moveTo>
                    <a:lnTo>
                      <a:pt x="1" y="129"/>
                    </a:lnTo>
                    <a:lnTo>
                      <a:pt x="96782" y="129"/>
                    </a:lnTo>
                    <a:lnTo>
                      <a:pt x="967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30"/>
              <p:cNvSpPr/>
              <p:nvPr/>
            </p:nvSpPr>
            <p:spPr>
              <a:xfrm>
                <a:off x="-2036299" y="4132400"/>
                <a:ext cx="103672" cy="101359"/>
              </a:xfrm>
              <a:custGeom>
                <a:avLst/>
                <a:gdLst/>
                <a:ahLst/>
                <a:cxnLst/>
                <a:rect l="l" t="t" r="r" b="b"/>
                <a:pathLst>
                  <a:path w="5486" h="5487" extrusionOk="0">
                    <a:moveTo>
                      <a:pt x="2445" y="258"/>
                    </a:moveTo>
                    <a:cubicBezTo>
                      <a:pt x="3652" y="258"/>
                      <a:pt x="4633" y="1256"/>
                      <a:pt x="4633" y="2463"/>
                    </a:cubicBezTo>
                    <a:cubicBezTo>
                      <a:pt x="4633" y="3668"/>
                      <a:pt x="3652" y="4650"/>
                      <a:pt x="2445" y="4650"/>
                    </a:cubicBezTo>
                    <a:cubicBezTo>
                      <a:pt x="1239" y="4650"/>
                      <a:pt x="258" y="3668"/>
                      <a:pt x="258" y="2463"/>
                    </a:cubicBezTo>
                    <a:cubicBezTo>
                      <a:pt x="258" y="1256"/>
                      <a:pt x="1239" y="258"/>
                      <a:pt x="2445" y="258"/>
                    </a:cubicBezTo>
                    <a:close/>
                    <a:moveTo>
                      <a:pt x="2445" y="1"/>
                    </a:moveTo>
                    <a:cubicBezTo>
                      <a:pt x="1094" y="1"/>
                      <a:pt x="0" y="1111"/>
                      <a:pt x="0" y="2463"/>
                    </a:cubicBezTo>
                    <a:cubicBezTo>
                      <a:pt x="0" y="3814"/>
                      <a:pt x="1094" y="4907"/>
                      <a:pt x="2445" y="4907"/>
                    </a:cubicBezTo>
                    <a:cubicBezTo>
                      <a:pt x="3073" y="4907"/>
                      <a:pt x="3652" y="4666"/>
                      <a:pt x="4086" y="4264"/>
                    </a:cubicBezTo>
                    <a:lnTo>
                      <a:pt x="5308" y="5486"/>
                    </a:lnTo>
                    <a:lnTo>
                      <a:pt x="5486" y="5309"/>
                    </a:lnTo>
                    <a:lnTo>
                      <a:pt x="4279" y="4086"/>
                    </a:lnTo>
                    <a:cubicBezTo>
                      <a:pt x="4665" y="3653"/>
                      <a:pt x="4907" y="3089"/>
                      <a:pt x="4907" y="2463"/>
                    </a:cubicBezTo>
                    <a:cubicBezTo>
                      <a:pt x="4907" y="1111"/>
                      <a:pt x="3796" y="1"/>
                      <a:pt x="2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30"/>
              <p:cNvSpPr/>
              <p:nvPr/>
            </p:nvSpPr>
            <p:spPr>
              <a:xfrm>
                <a:off x="-1103664" y="4121509"/>
                <a:ext cx="58696" cy="57062"/>
              </a:xfrm>
              <a:custGeom>
                <a:avLst/>
                <a:gdLst/>
                <a:ahLst/>
                <a:cxnLst/>
                <a:rect l="l" t="t" r="r" b="b"/>
                <a:pathLst>
                  <a:path w="3106" h="3089" extrusionOk="0">
                    <a:moveTo>
                      <a:pt x="1562" y="257"/>
                    </a:moveTo>
                    <a:cubicBezTo>
                      <a:pt x="2269" y="257"/>
                      <a:pt x="2848" y="837"/>
                      <a:pt x="2848" y="1544"/>
                    </a:cubicBezTo>
                    <a:cubicBezTo>
                      <a:pt x="2848" y="2269"/>
                      <a:pt x="2269" y="2831"/>
                      <a:pt x="1562" y="2831"/>
                    </a:cubicBezTo>
                    <a:cubicBezTo>
                      <a:pt x="837" y="2831"/>
                      <a:pt x="258" y="2269"/>
                      <a:pt x="258" y="1544"/>
                    </a:cubicBezTo>
                    <a:cubicBezTo>
                      <a:pt x="258" y="837"/>
                      <a:pt x="837" y="257"/>
                      <a:pt x="1562" y="257"/>
                    </a:cubicBezTo>
                    <a:close/>
                    <a:moveTo>
                      <a:pt x="1562" y="0"/>
                    </a:moveTo>
                    <a:cubicBezTo>
                      <a:pt x="693" y="0"/>
                      <a:pt x="1" y="692"/>
                      <a:pt x="1" y="1544"/>
                    </a:cubicBezTo>
                    <a:cubicBezTo>
                      <a:pt x="1" y="2397"/>
                      <a:pt x="693" y="3088"/>
                      <a:pt x="1562" y="3088"/>
                    </a:cubicBezTo>
                    <a:cubicBezTo>
                      <a:pt x="2414" y="3088"/>
                      <a:pt x="3106" y="2397"/>
                      <a:pt x="3106" y="1544"/>
                    </a:cubicBezTo>
                    <a:cubicBezTo>
                      <a:pt x="3106" y="692"/>
                      <a:pt x="2414" y="0"/>
                      <a:pt x="15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30"/>
              <p:cNvSpPr/>
              <p:nvPr/>
            </p:nvSpPr>
            <p:spPr>
              <a:xfrm>
                <a:off x="-1127979" y="4199862"/>
                <a:ext cx="107319" cy="33306"/>
              </a:xfrm>
              <a:custGeom>
                <a:avLst/>
                <a:gdLst/>
                <a:ahLst/>
                <a:cxnLst/>
                <a:rect l="l" t="t" r="r" b="b"/>
                <a:pathLst>
                  <a:path w="5679" h="1803" extrusionOk="0">
                    <a:moveTo>
                      <a:pt x="1319" y="1"/>
                    </a:moveTo>
                    <a:cubicBezTo>
                      <a:pt x="596" y="1"/>
                      <a:pt x="0" y="580"/>
                      <a:pt x="0" y="1320"/>
                    </a:cubicBezTo>
                    <a:lnTo>
                      <a:pt x="0" y="1674"/>
                    </a:lnTo>
                    <a:cubicBezTo>
                      <a:pt x="0" y="1753"/>
                      <a:pt x="64" y="1802"/>
                      <a:pt x="129" y="1802"/>
                    </a:cubicBezTo>
                    <a:cubicBezTo>
                      <a:pt x="210" y="1802"/>
                      <a:pt x="257" y="1738"/>
                      <a:pt x="257" y="1674"/>
                    </a:cubicBezTo>
                    <a:lnTo>
                      <a:pt x="257" y="1320"/>
                    </a:lnTo>
                    <a:cubicBezTo>
                      <a:pt x="257" y="724"/>
                      <a:pt x="740" y="258"/>
                      <a:pt x="1319" y="258"/>
                    </a:cubicBezTo>
                    <a:lnTo>
                      <a:pt x="4360" y="258"/>
                    </a:lnTo>
                    <a:cubicBezTo>
                      <a:pt x="4939" y="258"/>
                      <a:pt x="5421" y="724"/>
                      <a:pt x="5421" y="1320"/>
                    </a:cubicBezTo>
                    <a:lnTo>
                      <a:pt x="5421" y="1674"/>
                    </a:lnTo>
                    <a:cubicBezTo>
                      <a:pt x="5421" y="1753"/>
                      <a:pt x="5486" y="1802"/>
                      <a:pt x="5550" y="1802"/>
                    </a:cubicBezTo>
                    <a:cubicBezTo>
                      <a:pt x="5630" y="1802"/>
                      <a:pt x="5679" y="1753"/>
                      <a:pt x="5679" y="1674"/>
                    </a:cubicBezTo>
                    <a:lnTo>
                      <a:pt x="5679" y="1320"/>
                    </a:lnTo>
                    <a:cubicBezTo>
                      <a:pt x="5679" y="580"/>
                      <a:pt x="5083" y="1"/>
                      <a:pt x="4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30"/>
              <p:cNvSpPr/>
              <p:nvPr/>
            </p:nvSpPr>
            <p:spPr>
              <a:xfrm>
                <a:off x="-1434198" y="4137757"/>
                <a:ext cx="115842" cy="90645"/>
              </a:xfrm>
              <a:custGeom>
                <a:avLst/>
                <a:gdLst/>
                <a:ahLst/>
                <a:cxnLst/>
                <a:rect l="l" t="t" r="r" b="b"/>
                <a:pathLst>
                  <a:path w="6130" h="4907" extrusionOk="0">
                    <a:moveTo>
                      <a:pt x="4311" y="258"/>
                    </a:moveTo>
                    <a:cubicBezTo>
                      <a:pt x="4536" y="258"/>
                      <a:pt x="4778" y="322"/>
                      <a:pt x="4971" y="451"/>
                    </a:cubicBezTo>
                    <a:cubicBezTo>
                      <a:pt x="5630" y="854"/>
                      <a:pt x="5840" y="1770"/>
                      <a:pt x="5469" y="2478"/>
                    </a:cubicBezTo>
                    <a:cubicBezTo>
                      <a:pt x="5196" y="2977"/>
                      <a:pt x="4070" y="3925"/>
                      <a:pt x="3121" y="4633"/>
                    </a:cubicBezTo>
                    <a:cubicBezTo>
                      <a:pt x="3088" y="4650"/>
                      <a:pt x="3073" y="4650"/>
                      <a:pt x="3073" y="4650"/>
                    </a:cubicBezTo>
                    <a:cubicBezTo>
                      <a:pt x="3056" y="4650"/>
                      <a:pt x="3041" y="4650"/>
                      <a:pt x="3024" y="4633"/>
                    </a:cubicBezTo>
                    <a:cubicBezTo>
                      <a:pt x="2059" y="3925"/>
                      <a:pt x="933" y="2977"/>
                      <a:pt x="676" y="2478"/>
                    </a:cubicBezTo>
                    <a:cubicBezTo>
                      <a:pt x="290" y="1770"/>
                      <a:pt x="515" y="854"/>
                      <a:pt x="1158" y="451"/>
                    </a:cubicBezTo>
                    <a:cubicBezTo>
                      <a:pt x="1368" y="322"/>
                      <a:pt x="1593" y="258"/>
                      <a:pt x="1818" y="258"/>
                    </a:cubicBezTo>
                    <a:cubicBezTo>
                      <a:pt x="2220" y="258"/>
                      <a:pt x="2606" y="451"/>
                      <a:pt x="2863" y="805"/>
                    </a:cubicBezTo>
                    <a:lnTo>
                      <a:pt x="3073" y="1079"/>
                    </a:lnTo>
                    <a:lnTo>
                      <a:pt x="3281" y="805"/>
                    </a:lnTo>
                    <a:cubicBezTo>
                      <a:pt x="3523" y="451"/>
                      <a:pt x="3909" y="258"/>
                      <a:pt x="4311" y="258"/>
                    </a:cubicBezTo>
                    <a:close/>
                    <a:moveTo>
                      <a:pt x="1818" y="0"/>
                    </a:moveTo>
                    <a:cubicBezTo>
                      <a:pt x="1561" y="0"/>
                      <a:pt x="1287" y="82"/>
                      <a:pt x="1030" y="242"/>
                    </a:cubicBezTo>
                    <a:cubicBezTo>
                      <a:pt x="258" y="708"/>
                      <a:pt x="0" y="1770"/>
                      <a:pt x="451" y="2591"/>
                    </a:cubicBezTo>
                    <a:cubicBezTo>
                      <a:pt x="804" y="3266"/>
                      <a:pt x="2316" y="4440"/>
                      <a:pt x="2863" y="4843"/>
                    </a:cubicBezTo>
                    <a:cubicBezTo>
                      <a:pt x="2928" y="4890"/>
                      <a:pt x="2992" y="4907"/>
                      <a:pt x="3073" y="4907"/>
                    </a:cubicBezTo>
                    <a:cubicBezTo>
                      <a:pt x="3137" y="4907"/>
                      <a:pt x="3202" y="4890"/>
                      <a:pt x="3266" y="4843"/>
                    </a:cubicBezTo>
                    <a:cubicBezTo>
                      <a:pt x="3813" y="4440"/>
                      <a:pt x="5340" y="3266"/>
                      <a:pt x="5694" y="2591"/>
                    </a:cubicBezTo>
                    <a:cubicBezTo>
                      <a:pt x="6129" y="1770"/>
                      <a:pt x="5872" y="708"/>
                      <a:pt x="5115" y="242"/>
                    </a:cubicBezTo>
                    <a:cubicBezTo>
                      <a:pt x="4858" y="82"/>
                      <a:pt x="4585" y="0"/>
                      <a:pt x="4311" y="0"/>
                    </a:cubicBezTo>
                    <a:cubicBezTo>
                      <a:pt x="3845" y="0"/>
                      <a:pt x="3378" y="226"/>
                      <a:pt x="3073" y="644"/>
                    </a:cubicBezTo>
                    <a:cubicBezTo>
                      <a:pt x="2767" y="226"/>
                      <a:pt x="2301" y="0"/>
                      <a:pt x="1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30"/>
              <p:cNvSpPr/>
              <p:nvPr/>
            </p:nvSpPr>
            <p:spPr>
              <a:xfrm>
                <a:off x="-1738282" y="4125270"/>
                <a:ext cx="117032" cy="114437"/>
              </a:xfrm>
              <a:custGeom>
                <a:avLst/>
                <a:gdLst/>
                <a:ahLst/>
                <a:cxnLst/>
                <a:rect l="l" t="t" r="r" b="b"/>
                <a:pathLst>
                  <a:path w="6193" h="6195" extrusionOk="0">
                    <a:moveTo>
                      <a:pt x="4247" y="258"/>
                    </a:moveTo>
                    <a:cubicBezTo>
                      <a:pt x="5180" y="258"/>
                      <a:pt x="5935" y="1015"/>
                      <a:pt x="5935" y="1948"/>
                    </a:cubicBezTo>
                    <a:lnTo>
                      <a:pt x="5935" y="4247"/>
                    </a:lnTo>
                    <a:cubicBezTo>
                      <a:pt x="5935" y="5180"/>
                      <a:pt x="5180" y="5937"/>
                      <a:pt x="4247" y="5937"/>
                    </a:cubicBezTo>
                    <a:lnTo>
                      <a:pt x="1946" y="5937"/>
                    </a:lnTo>
                    <a:cubicBezTo>
                      <a:pt x="1013" y="5937"/>
                      <a:pt x="258" y="5180"/>
                      <a:pt x="258" y="4247"/>
                    </a:cubicBezTo>
                    <a:lnTo>
                      <a:pt x="258" y="1948"/>
                    </a:lnTo>
                    <a:cubicBezTo>
                      <a:pt x="258" y="1015"/>
                      <a:pt x="1013" y="258"/>
                      <a:pt x="1946" y="258"/>
                    </a:cubicBezTo>
                    <a:close/>
                    <a:moveTo>
                      <a:pt x="1946" y="1"/>
                    </a:moveTo>
                    <a:cubicBezTo>
                      <a:pt x="869" y="1"/>
                      <a:pt x="1" y="886"/>
                      <a:pt x="1" y="1948"/>
                    </a:cubicBezTo>
                    <a:lnTo>
                      <a:pt x="1" y="4247"/>
                    </a:lnTo>
                    <a:cubicBezTo>
                      <a:pt x="1" y="5326"/>
                      <a:pt x="869" y="6194"/>
                      <a:pt x="1946" y="6194"/>
                    </a:cubicBezTo>
                    <a:lnTo>
                      <a:pt x="4247" y="6194"/>
                    </a:lnTo>
                    <a:cubicBezTo>
                      <a:pt x="5324" y="6194"/>
                      <a:pt x="6192" y="5326"/>
                      <a:pt x="6192" y="4247"/>
                    </a:cubicBezTo>
                    <a:lnTo>
                      <a:pt x="6192" y="1948"/>
                    </a:lnTo>
                    <a:cubicBezTo>
                      <a:pt x="6192" y="886"/>
                      <a:pt x="5324" y="1"/>
                      <a:pt x="4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30"/>
              <p:cNvSpPr/>
              <p:nvPr/>
            </p:nvSpPr>
            <p:spPr>
              <a:xfrm>
                <a:off x="-1706666" y="4156488"/>
                <a:ext cx="53801" cy="52314"/>
              </a:xfrm>
              <a:custGeom>
                <a:avLst/>
                <a:gdLst/>
                <a:ahLst/>
                <a:cxnLst/>
                <a:rect l="l" t="t" r="r" b="b"/>
                <a:pathLst>
                  <a:path w="2847" h="2832" extrusionOk="0">
                    <a:moveTo>
                      <a:pt x="1303" y="0"/>
                    </a:moveTo>
                    <a:lnTo>
                      <a:pt x="1303" y="1287"/>
                    </a:lnTo>
                    <a:lnTo>
                      <a:pt x="0" y="1287"/>
                    </a:lnTo>
                    <a:lnTo>
                      <a:pt x="0" y="1545"/>
                    </a:lnTo>
                    <a:lnTo>
                      <a:pt x="1303" y="1545"/>
                    </a:lnTo>
                    <a:lnTo>
                      <a:pt x="1303" y="2831"/>
                    </a:lnTo>
                    <a:lnTo>
                      <a:pt x="1560" y="2831"/>
                    </a:lnTo>
                    <a:lnTo>
                      <a:pt x="1560" y="1545"/>
                    </a:lnTo>
                    <a:lnTo>
                      <a:pt x="2847" y="1545"/>
                    </a:lnTo>
                    <a:lnTo>
                      <a:pt x="2847" y="1287"/>
                    </a:lnTo>
                    <a:lnTo>
                      <a:pt x="1560" y="1287"/>
                    </a:lnTo>
                    <a:lnTo>
                      <a:pt x="1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30"/>
              <p:cNvSpPr/>
              <p:nvPr/>
            </p:nvSpPr>
            <p:spPr>
              <a:xfrm>
                <a:off x="-2339173" y="4134192"/>
                <a:ext cx="107319" cy="97775"/>
              </a:xfrm>
              <a:custGeom>
                <a:avLst/>
                <a:gdLst/>
                <a:ahLst/>
                <a:cxnLst/>
                <a:rect l="l" t="t" r="r" b="b"/>
                <a:pathLst>
                  <a:path w="5679" h="5293" extrusionOk="0">
                    <a:moveTo>
                      <a:pt x="2832" y="0"/>
                    </a:moveTo>
                    <a:cubicBezTo>
                      <a:pt x="2735" y="0"/>
                      <a:pt x="2639" y="33"/>
                      <a:pt x="2575" y="114"/>
                    </a:cubicBezTo>
                    <a:lnTo>
                      <a:pt x="177" y="2510"/>
                    </a:lnTo>
                    <a:cubicBezTo>
                      <a:pt x="65" y="2638"/>
                      <a:pt x="1" y="2799"/>
                      <a:pt x="1" y="2977"/>
                    </a:cubicBezTo>
                    <a:lnTo>
                      <a:pt x="1" y="4907"/>
                    </a:lnTo>
                    <a:cubicBezTo>
                      <a:pt x="1" y="5115"/>
                      <a:pt x="162" y="5293"/>
                      <a:pt x="387" y="5293"/>
                    </a:cubicBezTo>
                    <a:lnTo>
                      <a:pt x="1931" y="5293"/>
                    </a:lnTo>
                    <a:cubicBezTo>
                      <a:pt x="2140" y="5293"/>
                      <a:pt x="2317" y="5115"/>
                      <a:pt x="2317" y="4907"/>
                    </a:cubicBezTo>
                    <a:lnTo>
                      <a:pt x="2317" y="3732"/>
                    </a:lnTo>
                    <a:cubicBezTo>
                      <a:pt x="2317" y="3459"/>
                      <a:pt x="2542" y="3217"/>
                      <a:pt x="2832" y="3217"/>
                    </a:cubicBezTo>
                    <a:cubicBezTo>
                      <a:pt x="3121" y="3217"/>
                      <a:pt x="3347" y="3459"/>
                      <a:pt x="3347" y="3732"/>
                    </a:cubicBezTo>
                    <a:lnTo>
                      <a:pt x="3347" y="4907"/>
                    </a:lnTo>
                    <a:cubicBezTo>
                      <a:pt x="3347" y="5115"/>
                      <a:pt x="3523" y="5293"/>
                      <a:pt x="3733" y="5293"/>
                    </a:cubicBezTo>
                    <a:lnTo>
                      <a:pt x="5277" y="5293"/>
                    </a:lnTo>
                    <a:cubicBezTo>
                      <a:pt x="5502" y="5293"/>
                      <a:pt x="5678" y="5115"/>
                      <a:pt x="5678" y="4907"/>
                    </a:cubicBezTo>
                    <a:lnTo>
                      <a:pt x="5678" y="2977"/>
                    </a:lnTo>
                    <a:cubicBezTo>
                      <a:pt x="5678" y="2799"/>
                      <a:pt x="5598" y="2638"/>
                      <a:pt x="5485" y="2510"/>
                    </a:cubicBezTo>
                    <a:lnTo>
                      <a:pt x="3089" y="114"/>
                    </a:lnTo>
                    <a:cubicBezTo>
                      <a:pt x="3025" y="33"/>
                      <a:pt x="2928" y="0"/>
                      <a:pt x="2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30"/>
              <p:cNvSpPr/>
              <p:nvPr/>
            </p:nvSpPr>
            <p:spPr>
              <a:xfrm>
                <a:off x="-2404823" y="3129620"/>
                <a:ext cx="126160" cy="102522"/>
              </a:xfrm>
              <a:custGeom>
                <a:avLst/>
                <a:gdLst/>
                <a:ahLst/>
                <a:cxnLst/>
                <a:rect l="l" t="t" r="r" b="b"/>
                <a:pathLst>
                  <a:path w="6676" h="5550" extrusionOk="0">
                    <a:moveTo>
                      <a:pt x="1978" y="0"/>
                    </a:moveTo>
                    <a:cubicBezTo>
                      <a:pt x="1689" y="0"/>
                      <a:pt x="1384" y="80"/>
                      <a:pt x="1110" y="258"/>
                    </a:cubicBezTo>
                    <a:cubicBezTo>
                      <a:pt x="273" y="805"/>
                      <a:pt x="1" y="1995"/>
                      <a:pt x="483" y="2928"/>
                    </a:cubicBezTo>
                    <a:cubicBezTo>
                      <a:pt x="869" y="3700"/>
                      <a:pt x="2525" y="5019"/>
                      <a:pt x="3121" y="5469"/>
                    </a:cubicBezTo>
                    <a:cubicBezTo>
                      <a:pt x="3185" y="5534"/>
                      <a:pt x="3265" y="5549"/>
                      <a:pt x="3346" y="5549"/>
                    </a:cubicBezTo>
                    <a:cubicBezTo>
                      <a:pt x="3411" y="5549"/>
                      <a:pt x="3490" y="5534"/>
                      <a:pt x="3555" y="5469"/>
                    </a:cubicBezTo>
                    <a:cubicBezTo>
                      <a:pt x="4151" y="5019"/>
                      <a:pt x="5807" y="3700"/>
                      <a:pt x="6209" y="2928"/>
                    </a:cubicBezTo>
                    <a:cubicBezTo>
                      <a:pt x="6675" y="1995"/>
                      <a:pt x="6402" y="805"/>
                      <a:pt x="5566" y="258"/>
                    </a:cubicBezTo>
                    <a:cubicBezTo>
                      <a:pt x="5292" y="80"/>
                      <a:pt x="4987" y="0"/>
                      <a:pt x="4697" y="0"/>
                    </a:cubicBezTo>
                    <a:cubicBezTo>
                      <a:pt x="4183" y="0"/>
                      <a:pt x="3683" y="258"/>
                      <a:pt x="3346" y="724"/>
                    </a:cubicBezTo>
                    <a:cubicBezTo>
                      <a:pt x="3008" y="258"/>
                      <a:pt x="2493" y="0"/>
                      <a:pt x="1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30"/>
              <p:cNvSpPr/>
              <p:nvPr/>
            </p:nvSpPr>
            <p:spPr>
              <a:xfrm>
                <a:off x="-2200560" y="3130507"/>
                <a:ext cx="106695" cy="100971"/>
              </a:xfrm>
              <a:custGeom>
                <a:avLst/>
                <a:gdLst/>
                <a:ahLst/>
                <a:cxnLst/>
                <a:rect l="l" t="t" r="r" b="b"/>
                <a:pathLst>
                  <a:path w="5646" h="5466" extrusionOk="0">
                    <a:moveTo>
                      <a:pt x="2847" y="306"/>
                    </a:moveTo>
                    <a:cubicBezTo>
                      <a:pt x="3072" y="306"/>
                      <a:pt x="3297" y="338"/>
                      <a:pt x="3523" y="386"/>
                    </a:cubicBezTo>
                    <a:cubicBezTo>
                      <a:pt x="4344" y="611"/>
                      <a:pt x="4987" y="1271"/>
                      <a:pt x="5195" y="2108"/>
                    </a:cubicBezTo>
                    <a:cubicBezTo>
                      <a:pt x="5341" y="2702"/>
                      <a:pt x="5276" y="3281"/>
                      <a:pt x="5019" y="3813"/>
                    </a:cubicBezTo>
                    <a:cubicBezTo>
                      <a:pt x="4955" y="3941"/>
                      <a:pt x="4938" y="4070"/>
                      <a:pt x="4970" y="4199"/>
                    </a:cubicBezTo>
                    <a:lnTo>
                      <a:pt x="5195" y="5035"/>
                    </a:lnTo>
                    <a:lnTo>
                      <a:pt x="4408" y="4810"/>
                    </a:lnTo>
                    <a:cubicBezTo>
                      <a:pt x="4367" y="4800"/>
                      <a:pt x="4323" y="4794"/>
                      <a:pt x="4277" y="4794"/>
                    </a:cubicBezTo>
                    <a:cubicBezTo>
                      <a:pt x="4180" y="4794"/>
                      <a:pt x="4077" y="4819"/>
                      <a:pt x="3990" y="4874"/>
                    </a:cubicBezTo>
                    <a:cubicBezTo>
                      <a:pt x="3636" y="5067"/>
                      <a:pt x="3250" y="5164"/>
                      <a:pt x="2847" y="5164"/>
                    </a:cubicBezTo>
                    <a:cubicBezTo>
                      <a:pt x="2654" y="5164"/>
                      <a:pt x="2446" y="5132"/>
                      <a:pt x="2252" y="5083"/>
                    </a:cubicBezTo>
                    <a:cubicBezTo>
                      <a:pt x="1513" y="4907"/>
                      <a:pt x="692" y="4102"/>
                      <a:pt x="515" y="3378"/>
                    </a:cubicBezTo>
                    <a:cubicBezTo>
                      <a:pt x="306" y="2623"/>
                      <a:pt x="466" y="1850"/>
                      <a:pt x="934" y="1239"/>
                    </a:cubicBezTo>
                    <a:cubicBezTo>
                      <a:pt x="1399" y="643"/>
                      <a:pt x="2092" y="306"/>
                      <a:pt x="2847" y="306"/>
                    </a:cubicBezTo>
                    <a:close/>
                    <a:moveTo>
                      <a:pt x="2847" y="0"/>
                    </a:moveTo>
                    <a:cubicBezTo>
                      <a:pt x="1995" y="0"/>
                      <a:pt x="1206" y="386"/>
                      <a:pt x="692" y="1062"/>
                    </a:cubicBezTo>
                    <a:cubicBezTo>
                      <a:pt x="161" y="1737"/>
                      <a:pt x="1" y="2606"/>
                      <a:pt x="209" y="3459"/>
                    </a:cubicBezTo>
                    <a:cubicBezTo>
                      <a:pt x="434" y="4295"/>
                      <a:pt x="1335" y="5179"/>
                      <a:pt x="2171" y="5389"/>
                    </a:cubicBezTo>
                    <a:cubicBezTo>
                      <a:pt x="2387" y="5440"/>
                      <a:pt x="2604" y="5466"/>
                      <a:pt x="2819" y="5466"/>
                    </a:cubicBezTo>
                    <a:cubicBezTo>
                      <a:pt x="3279" y="5466"/>
                      <a:pt x="3729" y="5351"/>
                      <a:pt x="4134" y="5132"/>
                    </a:cubicBezTo>
                    <a:cubicBezTo>
                      <a:pt x="4172" y="5113"/>
                      <a:pt x="4210" y="5105"/>
                      <a:pt x="4248" y="5105"/>
                    </a:cubicBezTo>
                    <a:cubicBezTo>
                      <a:pt x="4274" y="5105"/>
                      <a:pt x="4300" y="5109"/>
                      <a:pt x="4327" y="5115"/>
                    </a:cubicBezTo>
                    <a:lnTo>
                      <a:pt x="5502" y="5421"/>
                    </a:lnTo>
                    <a:cubicBezTo>
                      <a:pt x="5517" y="5421"/>
                      <a:pt x="5549" y="5405"/>
                      <a:pt x="5566" y="5389"/>
                    </a:cubicBezTo>
                    <a:cubicBezTo>
                      <a:pt x="5581" y="5357"/>
                      <a:pt x="5598" y="5325"/>
                      <a:pt x="5581" y="5308"/>
                    </a:cubicBezTo>
                    <a:lnTo>
                      <a:pt x="5276" y="4134"/>
                    </a:lnTo>
                    <a:cubicBezTo>
                      <a:pt x="5260" y="4070"/>
                      <a:pt x="5260" y="4006"/>
                      <a:pt x="5292" y="3941"/>
                    </a:cubicBezTo>
                    <a:cubicBezTo>
                      <a:pt x="5581" y="3362"/>
                      <a:pt x="5646" y="2702"/>
                      <a:pt x="5485" y="2043"/>
                    </a:cubicBezTo>
                    <a:cubicBezTo>
                      <a:pt x="5260" y="1094"/>
                      <a:pt x="4537" y="354"/>
                      <a:pt x="3587" y="97"/>
                    </a:cubicBezTo>
                    <a:cubicBezTo>
                      <a:pt x="3346" y="32"/>
                      <a:pt x="3089" y="0"/>
                      <a:pt x="2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30"/>
              <p:cNvSpPr/>
              <p:nvPr/>
            </p:nvSpPr>
            <p:spPr>
              <a:xfrm>
                <a:off x="-2386946" y="3300454"/>
                <a:ext cx="26494" cy="41619"/>
              </a:xfrm>
              <a:custGeom>
                <a:avLst/>
                <a:gdLst/>
                <a:ahLst/>
                <a:cxnLst/>
                <a:rect l="l" t="t" r="r" b="b"/>
                <a:pathLst>
                  <a:path w="1402" h="2253" extrusionOk="0">
                    <a:moveTo>
                      <a:pt x="0" y="1"/>
                    </a:moveTo>
                    <a:lnTo>
                      <a:pt x="0" y="2252"/>
                    </a:lnTo>
                    <a:lnTo>
                      <a:pt x="1402" y="2252"/>
                    </a:lnTo>
                    <a:lnTo>
                      <a:pt x="1402" y="1996"/>
                    </a:lnTo>
                    <a:lnTo>
                      <a:pt x="305" y="1996"/>
                    </a:lnTo>
                    <a:lnTo>
                      <a:pt x="3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30"/>
              <p:cNvSpPr/>
              <p:nvPr/>
            </p:nvSpPr>
            <p:spPr>
              <a:xfrm>
                <a:off x="-2354650" y="3298718"/>
                <a:ext cx="5235" cy="43355"/>
              </a:xfrm>
              <a:custGeom>
                <a:avLst/>
                <a:gdLst/>
                <a:ahLst/>
                <a:cxnLst/>
                <a:rect l="l" t="t" r="r" b="b"/>
                <a:pathLst>
                  <a:path w="277" h="2347" extrusionOk="0">
                    <a:moveTo>
                      <a:pt x="0" y="1"/>
                    </a:moveTo>
                    <a:lnTo>
                      <a:pt x="0" y="352"/>
                    </a:lnTo>
                    <a:lnTo>
                      <a:pt x="277" y="352"/>
                    </a:lnTo>
                    <a:lnTo>
                      <a:pt x="277" y="1"/>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30"/>
              <p:cNvSpPr/>
              <p:nvPr/>
            </p:nvSpPr>
            <p:spPr>
              <a:xfrm>
                <a:off x="-2337227" y="3298718"/>
                <a:ext cx="28365" cy="43355"/>
              </a:xfrm>
              <a:custGeom>
                <a:avLst/>
                <a:gdLst/>
                <a:ahLst/>
                <a:cxnLst/>
                <a:rect l="l" t="t" r="r" b="b"/>
                <a:pathLst>
                  <a:path w="1501" h="2347" extrusionOk="0">
                    <a:moveTo>
                      <a:pt x="1" y="1"/>
                    </a:moveTo>
                    <a:lnTo>
                      <a:pt x="1" y="2346"/>
                    </a:lnTo>
                    <a:lnTo>
                      <a:pt x="280" y="2346"/>
                    </a:lnTo>
                    <a:lnTo>
                      <a:pt x="280" y="1522"/>
                    </a:lnTo>
                    <a:lnTo>
                      <a:pt x="1138" y="2346"/>
                    </a:lnTo>
                    <a:lnTo>
                      <a:pt x="1500" y="2346"/>
                    </a:lnTo>
                    <a:lnTo>
                      <a:pt x="566" y="1448"/>
                    </a:lnTo>
                    <a:lnTo>
                      <a:pt x="1463" y="658"/>
                    </a:lnTo>
                    <a:lnTo>
                      <a:pt x="1108" y="658"/>
                    </a:lnTo>
                    <a:lnTo>
                      <a:pt x="280" y="1386"/>
                    </a:lnTo>
                    <a:lnTo>
                      <a:pt x="2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30"/>
              <p:cNvSpPr/>
              <p:nvPr/>
            </p:nvSpPr>
            <p:spPr>
              <a:xfrm>
                <a:off x="-2305517" y="3310097"/>
                <a:ext cx="29612" cy="32789"/>
              </a:xfrm>
              <a:custGeom>
                <a:avLst/>
                <a:gdLst/>
                <a:ahLst/>
                <a:cxnLst/>
                <a:rect l="l" t="t" r="r" b="b"/>
                <a:pathLst>
                  <a:path w="1567" h="1775" extrusionOk="0">
                    <a:moveTo>
                      <a:pt x="832" y="236"/>
                    </a:moveTo>
                    <a:cubicBezTo>
                      <a:pt x="969" y="236"/>
                      <a:pt x="1078" y="281"/>
                      <a:pt x="1160" y="372"/>
                    </a:cubicBezTo>
                    <a:cubicBezTo>
                      <a:pt x="1244" y="462"/>
                      <a:pt x="1286" y="584"/>
                      <a:pt x="1289" y="736"/>
                    </a:cubicBezTo>
                    <a:lnTo>
                      <a:pt x="299" y="737"/>
                    </a:lnTo>
                    <a:cubicBezTo>
                      <a:pt x="314" y="577"/>
                      <a:pt x="368" y="455"/>
                      <a:pt x="460" y="368"/>
                    </a:cubicBezTo>
                    <a:cubicBezTo>
                      <a:pt x="553" y="280"/>
                      <a:pt x="678" y="236"/>
                      <a:pt x="832" y="236"/>
                    </a:cubicBezTo>
                    <a:close/>
                    <a:moveTo>
                      <a:pt x="830" y="1"/>
                    </a:moveTo>
                    <a:cubicBezTo>
                      <a:pt x="576" y="1"/>
                      <a:pt x="374" y="82"/>
                      <a:pt x="225" y="245"/>
                    </a:cubicBezTo>
                    <a:cubicBezTo>
                      <a:pt x="76" y="406"/>
                      <a:pt x="1" y="626"/>
                      <a:pt x="1" y="903"/>
                    </a:cubicBezTo>
                    <a:cubicBezTo>
                      <a:pt x="1" y="1169"/>
                      <a:pt x="79" y="1382"/>
                      <a:pt x="236" y="1539"/>
                    </a:cubicBezTo>
                    <a:cubicBezTo>
                      <a:pt x="395" y="1696"/>
                      <a:pt x="608" y="1774"/>
                      <a:pt x="877" y="1774"/>
                    </a:cubicBezTo>
                    <a:cubicBezTo>
                      <a:pt x="985" y="1774"/>
                      <a:pt x="1091" y="1763"/>
                      <a:pt x="1195" y="1741"/>
                    </a:cubicBezTo>
                    <a:cubicBezTo>
                      <a:pt x="1301" y="1719"/>
                      <a:pt x="1402" y="1687"/>
                      <a:pt x="1501" y="1644"/>
                    </a:cubicBezTo>
                    <a:lnTo>
                      <a:pt x="1501" y="1382"/>
                    </a:lnTo>
                    <a:cubicBezTo>
                      <a:pt x="1403" y="1434"/>
                      <a:pt x="1303" y="1473"/>
                      <a:pt x="1203" y="1500"/>
                    </a:cubicBezTo>
                    <a:cubicBezTo>
                      <a:pt x="1104" y="1526"/>
                      <a:pt x="1001" y="1539"/>
                      <a:pt x="894" y="1539"/>
                    </a:cubicBezTo>
                    <a:cubicBezTo>
                      <a:pt x="710" y="1539"/>
                      <a:pt x="566" y="1490"/>
                      <a:pt x="463" y="1389"/>
                    </a:cubicBezTo>
                    <a:cubicBezTo>
                      <a:pt x="360" y="1289"/>
                      <a:pt x="303" y="1144"/>
                      <a:pt x="290" y="952"/>
                    </a:cubicBezTo>
                    <a:lnTo>
                      <a:pt x="1567" y="952"/>
                    </a:lnTo>
                    <a:lnTo>
                      <a:pt x="1567" y="817"/>
                    </a:lnTo>
                    <a:cubicBezTo>
                      <a:pt x="1567" y="566"/>
                      <a:pt x="1500" y="366"/>
                      <a:pt x="1367" y="221"/>
                    </a:cubicBezTo>
                    <a:cubicBezTo>
                      <a:pt x="1236" y="74"/>
                      <a:pt x="1056" y="1"/>
                      <a:pt x="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30"/>
              <p:cNvSpPr/>
              <p:nvPr/>
            </p:nvSpPr>
            <p:spPr>
              <a:xfrm>
                <a:off x="-2269593" y="3298718"/>
                <a:ext cx="28535" cy="44168"/>
              </a:xfrm>
              <a:custGeom>
                <a:avLst/>
                <a:gdLst/>
                <a:ahLst/>
                <a:cxnLst/>
                <a:rect l="l" t="t" r="r" b="b"/>
                <a:pathLst>
                  <a:path w="1510" h="2391" extrusionOk="0">
                    <a:moveTo>
                      <a:pt x="758" y="849"/>
                    </a:moveTo>
                    <a:cubicBezTo>
                      <a:pt x="905" y="849"/>
                      <a:pt x="1021" y="908"/>
                      <a:pt x="1106" y="1024"/>
                    </a:cubicBezTo>
                    <a:cubicBezTo>
                      <a:pt x="1189" y="1139"/>
                      <a:pt x="1232" y="1299"/>
                      <a:pt x="1232" y="1504"/>
                    </a:cubicBezTo>
                    <a:cubicBezTo>
                      <a:pt x="1232" y="1708"/>
                      <a:pt x="1189" y="1868"/>
                      <a:pt x="1106" y="1985"/>
                    </a:cubicBezTo>
                    <a:cubicBezTo>
                      <a:pt x="1021" y="2101"/>
                      <a:pt x="905" y="2159"/>
                      <a:pt x="758" y="2159"/>
                    </a:cubicBezTo>
                    <a:cubicBezTo>
                      <a:pt x="612" y="2159"/>
                      <a:pt x="496" y="2101"/>
                      <a:pt x="412" y="1985"/>
                    </a:cubicBezTo>
                    <a:cubicBezTo>
                      <a:pt x="329" y="1868"/>
                      <a:pt x="286" y="1708"/>
                      <a:pt x="286" y="1504"/>
                    </a:cubicBezTo>
                    <a:cubicBezTo>
                      <a:pt x="286" y="1299"/>
                      <a:pt x="329" y="1139"/>
                      <a:pt x="412" y="1024"/>
                    </a:cubicBezTo>
                    <a:cubicBezTo>
                      <a:pt x="496" y="908"/>
                      <a:pt x="612" y="849"/>
                      <a:pt x="758" y="849"/>
                    </a:cubicBezTo>
                    <a:close/>
                    <a:moveTo>
                      <a:pt x="1232" y="1"/>
                    </a:moveTo>
                    <a:lnTo>
                      <a:pt x="1232" y="914"/>
                    </a:lnTo>
                    <a:cubicBezTo>
                      <a:pt x="1174" y="814"/>
                      <a:pt x="1101" y="739"/>
                      <a:pt x="1011" y="690"/>
                    </a:cubicBezTo>
                    <a:cubicBezTo>
                      <a:pt x="922" y="641"/>
                      <a:pt x="815" y="617"/>
                      <a:pt x="691" y="617"/>
                    </a:cubicBezTo>
                    <a:cubicBezTo>
                      <a:pt x="487" y="617"/>
                      <a:pt x="321" y="698"/>
                      <a:pt x="192" y="861"/>
                    </a:cubicBezTo>
                    <a:cubicBezTo>
                      <a:pt x="64" y="1024"/>
                      <a:pt x="0" y="1238"/>
                      <a:pt x="0" y="1504"/>
                    </a:cubicBezTo>
                    <a:cubicBezTo>
                      <a:pt x="0" y="1769"/>
                      <a:pt x="64" y="1984"/>
                      <a:pt x="192" y="2146"/>
                    </a:cubicBezTo>
                    <a:cubicBezTo>
                      <a:pt x="321" y="2309"/>
                      <a:pt x="487" y="2390"/>
                      <a:pt x="691" y="2390"/>
                    </a:cubicBezTo>
                    <a:cubicBezTo>
                      <a:pt x="815"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30"/>
              <p:cNvSpPr/>
              <p:nvPr/>
            </p:nvSpPr>
            <p:spPr>
              <a:xfrm>
                <a:off x="-2213146" y="3298718"/>
                <a:ext cx="28592" cy="44168"/>
              </a:xfrm>
              <a:custGeom>
                <a:avLst/>
                <a:gdLst/>
                <a:ahLst/>
                <a:cxnLst/>
                <a:rect l="l" t="t" r="r" b="b"/>
                <a:pathLst>
                  <a:path w="1513" h="2391" extrusionOk="0">
                    <a:moveTo>
                      <a:pt x="752" y="849"/>
                    </a:moveTo>
                    <a:cubicBezTo>
                      <a:pt x="898" y="849"/>
                      <a:pt x="1013" y="908"/>
                      <a:pt x="1096" y="1024"/>
                    </a:cubicBezTo>
                    <a:cubicBezTo>
                      <a:pt x="1181" y="1139"/>
                      <a:pt x="1224" y="1299"/>
                      <a:pt x="1224" y="1504"/>
                    </a:cubicBezTo>
                    <a:cubicBezTo>
                      <a:pt x="1224" y="1708"/>
                      <a:pt x="1181" y="1868"/>
                      <a:pt x="1096" y="1985"/>
                    </a:cubicBezTo>
                    <a:cubicBezTo>
                      <a:pt x="1013" y="2101"/>
                      <a:pt x="898" y="2159"/>
                      <a:pt x="752" y="2159"/>
                    </a:cubicBezTo>
                    <a:cubicBezTo>
                      <a:pt x="605" y="2159"/>
                      <a:pt x="489" y="2101"/>
                      <a:pt x="404" y="1985"/>
                    </a:cubicBezTo>
                    <a:cubicBezTo>
                      <a:pt x="322" y="1868"/>
                      <a:pt x="279" y="1708"/>
                      <a:pt x="279" y="1504"/>
                    </a:cubicBezTo>
                    <a:cubicBezTo>
                      <a:pt x="279" y="1299"/>
                      <a:pt x="322" y="1139"/>
                      <a:pt x="404" y="1024"/>
                    </a:cubicBezTo>
                    <a:cubicBezTo>
                      <a:pt x="489" y="908"/>
                      <a:pt x="605" y="849"/>
                      <a:pt x="752" y="849"/>
                    </a:cubicBezTo>
                    <a:close/>
                    <a:moveTo>
                      <a:pt x="0" y="1"/>
                    </a:moveTo>
                    <a:lnTo>
                      <a:pt x="0" y="2346"/>
                    </a:lnTo>
                    <a:lnTo>
                      <a:pt x="279" y="2346"/>
                    </a:lnTo>
                    <a:lnTo>
                      <a:pt x="279" y="2093"/>
                    </a:lnTo>
                    <a:cubicBezTo>
                      <a:pt x="337" y="2193"/>
                      <a:pt x="411" y="2268"/>
                      <a:pt x="499" y="2318"/>
                    </a:cubicBezTo>
                    <a:cubicBezTo>
                      <a:pt x="589" y="2366"/>
                      <a:pt x="696" y="2390"/>
                      <a:pt x="820" y="2390"/>
                    </a:cubicBezTo>
                    <a:cubicBezTo>
                      <a:pt x="1024" y="2390"/>
                      <a:pt x="1190" y="2309"/>
                      <a:pt x="1319" y="2146"/>
                    </a:cubicBezTo>
                    <a:cubicBezTo>
                      <a:pt x="1448" y="1984"/>
                      <a:pt x="1512" y="1769"/>
                      <a:pt x="1512" y="1504"/>
                    </a:cubicBezTo>
                    <a:cubicBezTo>
                      <a:pt x="1512" y="1238"/>
                      <a:pt x="1448" y="1024"/>
                      <a:pt x="1319" y="861"/>
                    </a:cubicBezTo>
                    <a:cubicBezTo>
                      <a:pt x="1190" y="698"/>
                      <a:pt x="1024" y="617"/>
                      <a:pt x="820" y="617"/>
                    </a:cubicBezTo>
                    <a:cubicBezTo>
                      <a:pt x="696" y="617"/>
                      <a:pt x="589" y="641"/>
                      <a:pt x="499" y="690"/>
                    </a:cubicBezTo>
                    <a:cubicBezTo>
                      <a:pt x="411" y="739"/>
                      <a:pt x="337" y="814"/>
                      <a:pt x="279" y="914"/>
                    </a:cubicBezTo>
                    <a:lnTo>
                      <a:pt x="2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30"/>
              <p:cNvSpPr/>
              <p:nvPr/>
            </p:nvSpPr>
            <p:spPr>
              <a:xfrm>
                <a:off x="-2177789" y="3310873"/>
                <a:ext cx="31067" cy="43059"/>
              </a:xfrm>
              <a:custGeom>
                <a:avLst/>
                <a:gdLst/>
                <a:ahLst/>
                <a:cxnLst/>
                <a:rect l="l" t="t" r="r" b="b"/>
                <a:pathLst>
                  <a:path w="1644" h="2331" extrusionOk="0">
                    <a:moveTo>
                      <a:pt x="0" y="0"/>
                    </a:moveTo>
                    <a:lnTo>
                      <a:pt x="683" y="1661"/>
                    </a:lnTo>
                    <a:lnTo>
                      <a:pt x="633" y="1787"/>
                    </a:lnTo>
                    <a:cubicBezTo>
                      <a:pt x="582" y="1923"/>
                      <a:pt x="535" y="2008"/>
                      <a:pt x="493" y="2045"/>
                    </a:cubicBezTo>
                    <a:cubicBezTo>
                      <a:pt x="450" y="2081"/>
                      <a:pt x="391" y="2099"/>
                      <a:pt x="315" y="2099"/>
                    </a:cubicBezTo>
                    <a:lnTo>
                      <a:pt x="152" y="2099"/>
                    </a:lnTo>
                    <a:lnTo>
                      <a:pt x="152" y="2331"/>
                    </a:lnTo>
                    <a:lnTo>
                      <a:pt x="373" y="2331"/>
                    </a:lnTo>
                    <a:cubicBezTo>
                      <a:pt x="498" y="2331"/>
                      <a:pt x="598" y="2300"/>
                      <a:pt x="672" y="2239"/>
                    </a:cubicBezTo>
                    <a:cubicBezTo>
                      <a:pt x="746" y="2177"/>
                      <a:pt x="824" y="2046"/>
                      <a:pt x="902" y="1845"/>
                    </a:cubicBezTo>
                    <a:lnTo>
                      <a:pt x="1643" y="0"/>
                    </a:lnTo>
                    <a:lnTo>
                      <a:pt x="1350" y="0"/>
                    </a:lnTo>
                    <a:lnTo>
                      <a:pt x="822" y="1320"/>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30"/>
              <p:cNvSpPr/>
              <p:nvPr/>
            </p:nvSpPr>
            <p:spPr>
              <a:xfrm>
                <a:off x="-2120094" y="3311371"/>
                <a:ext cx="30784" cy="31034"/>
              </a:xfrm>
              <a:custGeom>
                <a:avLst/>
                <a:gdLst/>
                <a:ahLst/>
                <a:cxnLst/>
                <a:rect l="l" t="t" r="r" b="b"/>
                <a:pathLst>
                  <a:path w="1629" h="1680" extrusionOk="0">
                    <a:moveTo>
                      <a:pt x="1" y="0"/>
                    </a:moveTo>
                    <a:lnTo>
                      <a:pt x="1" y="1044"/>
                    </a:lnTo>
                    <a:cubicBezTo>
                      <a:pt x="1" y="1239"/>
                      <a:pt x="55" y="1395"/>
                      <a:pt x="161" y="1510"/>
                    </a:cubicBezTo>
                    <a:cubicBezTo>
                      <a:pt x="271" y="1623"/>
                      <a:pt x="417" y="1679"/>
                      <a:pt x="600" y="1679"/>
                    </a:cubicBezTo>
                    <a:cubicBezTo>
                      <a:pt x="858" y="1679"/>
                      <a:pt x="1043" y="1576"/>
                      <a:pt x="1156" y="1368"/>
                    </a:cubicBezTo>
                    <a:lnTo>
                      <a:pt x="1156" y="1661"/>
                    </a:lnTo>
                    <a:lnTo>
                      <a:pt x="1628" y="1661"/>
                    </a:lnTo>
                    <a:lnTo>
                      <a:pt x="1628" y="0"/>
                    </a:lnTo>
                    <a:lnTo>
                      <a:pt x="1156" y="0"/>
                    </a:lnTo>
                    <a:lnTo>
                      <a:pt x="1156" y="821"/>
                    </a:lnTo>
                    <a:cubicBezTo>
                      <a:pt x="1156" y="945"/>
                      <a:pt x="1123" y="1046"/>
                      <a:pt x="1057" y="1124"/>
                    </a:cubicBezTo>
                    <a:cubicBezTo>
                      <a:pt x="991" y="1202"/>
                      <a:pt x="901" y="1242"/>
                      <a:pt x="788" y="1244"/>
                    </a:cubicBezTo>
                    <a:cubicBezTo>
                      <a:pt x="692" y="1244"/>
                      <a:pt x="616" y="1215"/>
                      <a:pt x="560"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30"/>
              <p:cNvSpPr/>
              <p:nvPr/>
            </p:nvSpPr>
            <p:spPr>
              <a:xfrm>
                <a:off x="-2083906" y="3310965"/>
                <a:ext cx="26400" cy="31440"/>
              </a:xfrm>
              <a:custGeom>
                <a:avLst/>
                <a:gdLst/>
                <a:ahLst/>
                <a:cxnLst/>
                <a:rect l="l" t="t" r="r" b="b"/>
                <a:pathLst>
                  <a:path w="1397" h="1702" extrusionOk="0">
                    <a:moveTo>
                      <a:pt x="736" y="0"/>
                    </a:moveTo>
                    <a:cubicBezTo>
                      <a:pt x="546" y="0"/>
                      <a:pt x="390" y="45"/>
                      <a:pt x="267" y="137"/>
                    </a:cubicBezTo>
                    <a:cubicBezTo>
                      <a:pt x="143" y="227"/>
                      <a:pt x="81" y="354"/>
                      <a:pt x="81" y="519"/>
                    </a:cubicBezTo>
                    <a:cubicBezTo>
                      <a:pt x="81" y="626"/>
                      <a:pt x="108" y="713"/>
                      <a:pt x="161" y="781"/>
                    </a:cubicBezTo>
                    <a:cubicBezTo>
                      <a:pt x="215" y="847"/>
                      <a:pt x="278" y="897"/>
                      <a:pt x="353" y="929"/>
                    </a:cubicBezTo>
                    <a:cubicBezTo>
                      <a:pt x="429" y="963"/>
                      <a:pt x="524" y="996"/>
                      <a:pt x="637" y="1028"/>
                    </a:cubicBezTo>
                    <a:cubicBezTo>
                      <a:pt x="744" y="1059"/>
                      <a:pt x="821" y="1089"/>
                      <a:pt x="869" y="1115"/>
                    </a:cubicBezTo>
                    <a:cubicBezTo>
                      <a:pt x="918" y="1142"/>
                      <a:pt x="942" y="1179"/>
                      <a:pt x="942" y="1227"/>
                    </a:cubicBezTo>
                    <a:cubicBezTo>
                      <a:pt x="942" y="1269"/>
                      <a:pt x="923" y="1303"/>
                      <a:pt x="884" y="1326"/>
                    </a:cubicBezTo>
                    <a:cubicBezTo>
                      <a:pt x="847" y="1346"/>
                      <a:pt x="797" y="1357"/>
                      <a:pt x="732" y="1357"/>
                    </a:cubicBezTo>
                    <a:cubicBezTo>
                      <a:pt x="640" y="1357"/>
                      <a:pt x="541" y="1339"/>
                      <a:pt x="437" y="1304"/>
                    </a:cubicBezTo>
                    <a:cubicBezTo>
                      <a:pt x="334" y="1266"/>
                      <a:pt x="240" y="1215"/>
                      <a:pt x="155" y="1149"/>
                    </a:cubicBezTo>
                    <a:lnTo>
                      <a:pt x="0" y="1470"/>
                    </a:lnTo>
                    <a:cubicBezTo>
                      <a:pt x="93" y="1544"/>
                      <a:pt x="202" y="1602"/>
                      <a:pt x="328" y="1644"/>
                    </a:cubicBezTo>
                    <a:cubicBezTo>
                      <a:pt x="453" y="1682"/>
                      <a:pt x="585" y="1701"/>
                      <a:pt x="721" y="1701"/>
                    </a:cubicBezTo>
                    <a:cubicBezTo>
                      <a:pt x="918" y="1701"/>
                      <a:pt x="1080" y="1656"/>
                      <a:pt x="1205" y="1566"/>
                    </a:cubicBezTo>
                    <a:cubicBezTo>
                      <a:pt x="1333" y="1474"/>
                      <a:pt x="1396" y="1345"/>
                      <a:pt x="1396" y="1180"/>
                    </a:cubicBezTo>
                    <a:cubicBezTo>
                      <a:pt x="1396" y="1071"/>
                      <a:pt x="1369" y="983"/>
                      <a:pt x="1313" y="918"/>
                    </a:cubicBezTo>
                    <a:cubicBezTo>
                      <a:pt x="1257" y="850"/>
                      <a:pt x="1192" y="799"/>
                      <a:pt x="1116" y="766"/>
                    </a:cubicBezTo>
                    <a:cubicBezTo>
                      <a:pt x="1040" y="731"/>
                      <a:pt x="942" y="696"/>
                      <a:pt x="825" y="662"/>
                    </a:cubicBezTo>
                    <a:cubicBezTo>
                      <a:pt x="718" y="631"/>
                      <a:pt x="641" y="603"/>
                      <a:pt x="594" y="578"/>
                    </a:cubicBezTo>
                    <a:cubicBezTo>
                      <a:pt x="546" y="554"/>
                      <a:pt x="523" y="518"/>
                      <a:pt x="523" y="473"/>
                    </a:cubicBezTo>
                    <a:cubicBezTo>
                      <a:pt x="523" y="431"/>
                      <a:pt x="541" y="400"/>
                      <a:pt x="576" y="380"/>
                    </a:cubicBezTo>
                    <a:cubicBezTo>
                      <a:pt x="610" y="359"/>
                      <a:pt x="657" y="349"/>
                      <a:pt x="714" y="349"/>
                    </a:cubicBezTo>
                    <a:cubicBezTo>
                      <a:pt x="784" y="349"/>
                      <a:pt x="864" y="363"/>
                      <a:pt x="953" y="393"/>
                    </a:cubicBezTo>
                    <a:cubicBezTo>
                      <a:pt x="1040" y="420"/>
                      <a:pt x="1130" y="458"/>
                      <a:pt x="1220" y="510"/>
                    </a:cubicBezTo>
                    <a:lnTo>
                      <a:pt x="1385" y="186"/>
                    </a:lnTo>
                    <a:cubicBezTo>
                      <a:pt x="1292" y="126"/>
                      <a:pt x="1189" y="80"/>
                      <a:pt x="1076" y="49"/>
                    </a:cubicBezTo>
                    <a:cubicBezTo>
                      <a:pt x="963" y="17"/>
                      <a:pt x="850"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30"/>
              <p:cNvSpPr/>
              <p:nvPr/>
            </p:nvSpPr>
            <p:spPr>
              <a:xfrm>
                <a:off x="-2054199" y="3311076"/>
                <a:ext cx="31653" cy="31329"/>
              </a:xfrm>
              <a:custGeom>
                <a:avLst/>
                <a:gdLst/>
                <a:ahLst/>
                <a:cxnLst/>
                <a:rect l="l" t="t" r="r" b="b"/>
                <a:pathLst>
                  <a:path w="1675" h="1696" extrusionOk="0">
                    <a:moveTo>
                      <a:pt x="859" y="349"/>
                    </a:moveTo>
                    <a:cubicBezTo>
                      <a:pt x="968" y="349"/>
                      <a:pt x="1056" y="383"/>
                      <a:pt x="1122" y="449"/>
                    </a:cubicBezTo>
                    <a:cubicBezTo>
                      <a:pt x="1187" y="514"/>
                      <a:pt x="1223" y="602"/>
                      <a:pt x="1227" y="711"/>
                    </a:cubicBezTo>
                    <a:lnTo>
                      <a:pt x="470" y="711"/>
                    </a:lnTo>
                    <a:cubicBezTo>
                      <a:pt x="488" y="599"/>
                      <a:pt x="532" y="512"/>
                      <a:pt x="600" y="449"/>
                    </a:cubicBezTo>
                    <a:cubicBezTo>
                      <a:pt x="670" y="383"/>
                      <a:pt x="756" y="349"/>
                      <a:pt x="859" y="349"/>
                    </a:cubicBezTo>
                    <a:close/>
                    <a:moveTo>
                      <a:pt x="856" y="1"/>
                    </a:moveTo>
                    <a:cubicBezTo>
                      <a:pt x="689" y="1"/>
                      <a:pt x="541" y="37"/>
                      <a:pt x="411" y="109"/>
                    </a:cubicBezTo>
                    <a:cubicBezTo>
                      <a:pt x="281" y="178"/>
                      <a:pt x="181" y="279"/>
                      <a:pt x="109" y="409"/>
                    </a:cubicBezTo>
                    <a:cubicBezTo>
                      <a:pt x="37" y="536"/>
                      <a:pt x="1" y="684"/>
                      <a:pt x="1" y="853"/>
                    </a:cubicBezTo>
                    <a:cubicBezTo>
                      <a:pt x="1" y="1020"/>
                      <a:pt x="35" y="1167"/>
                      <a:pt x="106" y="1294"/>
                    </a:cubicBezTo>
                    <a:cubicBezTo>
                      <a:pt x="178" y="1423"/>
                      <a:pt x="279" y="1520"/>
                      <a:pt x="409" y="1591"/>
                    </a:cubicBezTo>
                    <a:cubicBezTo>
                      <a:pt x="540" y="1661"/>
                      <a:pt x="693" y="1695"/>
                      <a:pt x="868" y="1695"/>
                    </a:cubicBezTo>
                    <a:cubicBezTo>
                      <a:pt x="1017" y="1695"/>
                      <a:pt x="1151" y="1671"/>
                      <a:pt x="1270" y="1622"/>
                    </a:cubicBezTo>
                    <a:cubicBezTo>
                      <a:pt x="1392" y="1571"/>
                      <a:pt x="1495" y="1497"/>
                      <a:pt x="1578" y="1402"/>
                    </a:cubicBezTo>
                    <a:lnTo>
                      <a:pt x="1329" y="1150"/>
                    </a:lnTo>
                    <a:cubicBezTo>
                      <a:pt x="1271" y="1206"/>
                      <a:pt x="1206" y="1251"/>
                      <a:pt x="1134" y="1282"/>
                    </a:cubicBezTo>
                    <a:cubicBezTo>
                      <a:pt x="1062" y="1311"/>
                      <a:pt x="986" y="1325"/>
                      <a:pt x="909" y="1325"/>
                    </a:cubicBezTo>
                    <a:cubicBezTo>
                      <a:pt x="801" y="1325"/>
                      <a:pt x="710" y="1297"/>
                      <a:pt x="634" y="1239"/>
                    </a:cubicBezTo>
                    <a:cubicBezTo>
                      <a:pt x="558" y="1179"/>
                      <a:pt x="506" y="1097"/>
                      <a:pt x="479" y="992"/>
                    </a:cubicBezTo>
                    <a:lnTo>
                      <a:pt x="1671" y="992"/>
                    </a:lnTo>
                    <a:cubicBezTo>
                      <a:pt x="1674" y="965"/>
                      <a:pt x="1675" y="927"/>
                      <a:pt x="1675" y="877"/>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 name="Google Shape;179;p30"/>
              <p:cNvSpPr/>
              <p:nvPr/>
            </p:nvSpPr>
            <p:spPr>
              <a:xfrm>
                <a:off x="-2012757" y="3311002"/>
                <a:ext cx="19389" cy="31071"/>
              </a:xfrm>
              <a:custGeom>
                <a:avLst/>
                <a:gdLst/>
                <a:ahLst/>
                <a:cxnLst/>
                <a:rect l="l" t="t" r="r" b="b"/>
                <a:pathLst>
                  <a:path w="1026" h="1682" extrusionOk="0">
                    <a:moveTo>
                      <a:pt x="1026" y="1"/>
                    </a:moveTo>
                    <a:cubicBezTo>
                      <a:pt x="902" y="3"/>
                      <a:pt x="794" y="32"/>
                      <a:pt x="702" y="85"/>
                    </a:cubicBezTo>
                    <a:cubicBezTo>
                      <a:pt x="609" y="139"/>
                      <a:pt x="533" y="217"/>
                      <a:pt x="475" y="320"/>
                    </a:cubicBezTo>
                    <a:lnTo>
                      <a:pt x="475" y="20"/>
                    </a:lnTo>
                    <a:lnTo>
                      <a:pt x="0" y="20"/>
                    </a:lnTo>
                    <a:lnTo>
                      <a:pt x="0" y="1681"/>
                    </a:lnTo>
                    <a:lnTo>
                      <a:pt x="475" y="1681"/>
                    </a:lnTo>
                    <a:lnTo>
                      <a:pt x="475" y="881"/>
                    </a:lnTo>
                    <a:cubicBezTo>
                      <a:pt x="475" y="750"/>
                      <a:pt x="518" y="644"/>
                      <a:pt x="603" y="567"/>
                    </a:cubicBezTo>
                    <a:cubicBezTo>
                      <a:pt x="689" y="486"/>
                      <a:pt x="805"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30"/>
              <p:cNvSpPr/>
              <p:nvPr/>
            </p:nvSpPr>
            <p:spPr>
              <a:xfrm>
                <a:off x="-1988492" y="3311002"/>
                <a:ext cx="31370" cy="31071"/>
              </a:xfrm>
              <a:custGeom>
                <a:avLst/>
                <a:gdLst/>
                <a:ahLst/>
                <a:cxnLst/>
                <a:rect l="l" t="t" r="r" b="b"/>
                <a:pathLst>
                  <a:path w="1660" h="1682" extrusionOk="0">
                    <a:moveTo>
                      <a:pt x="1051" y="1"/>
                    </a:moveTo>
                    <a:cubicBezTo>
                      <a:pt x="783" y="6"/>
                      <a:pt x="591" y="109"/>
                      <a:pt x="477" y="310"/>
                    </a:cubicBezTo>
                    <a:lnTo>
                      <a:pt x="477" y="20"/>
                    </a:lnTo>
                    <a:lnTo>
                      <a:pt x="1" y="20"/>
                    </a:lnTo>
                    <a:lnTo>
                      <a:pt x="1" y="1681"/>
                    </a:lnTo>
                    <a:lnTo>
                      <a:pt x="477" y="1681"/>
                    </a:lnTo>
                    <a:lnTo>
                      <a:pt x="477" y="863"/>
                    </a:lnTo>
                    <a:cubicBezTo>
                      <a:pt x="477" y="739"/>
                      <a:pt x="510" y="639"/>
                      <a:pt x="578" y="561"/>
                    </a:cubicBezTo>
                    <a:cubicBezTo>
                      <a:pt x="647" y="480"/>
                      <a:pt x="739" y="438"/>
                      <a:pt x="856" y="437"/>
                    </a:cubicBezTo>
                    <a:cubicBezTo>
                      <a:pt x="957" y="437"/>
                      <a:pt x="1036" y="468"/>
                      <a:pt x="1094" y="530"/>
                    </a:cubicBezTo>
                    <a:cubicBezTo>
                      <a:pt x="1154" y="589"/>
                      <a:pt x="1183" y="671"/>
                      <a:pt x="1183" y="777"/>
                    </a:cubicBezTo>
                    <a:lnTo>
                      <a:pt x="1183" y="1681"/>
                    </a:lnTo>
                    <a:lnTo>
                      <a:pt x="1659" y="1681"/>
                    </a:lnTo>
                    <a:lnTo>
                      <a:pt x="1659" y="638"/>
                    </a:lnTo>
                    <a:cubicBezTo>
                      <a:pt x="1659" y="444"/>
                      <a:pt x="1604" y="289"/>
                      <a:pt x="1492" y="175"/>
                    </a:cubicBezTo>
                    <a:cubicBezTo>
                      <a:pt x="1384"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30"/>
              <p:cNvSpPr/>
              <p:nvPr/>
            </p:nvSpPr>
            <p:spPr>
              <a:xfrm>
                <a:off x="-1951850" y="3311002"/>
                <a:ext cx="29499" cy="31477"/>
              </a:xfrm>
              <a:custGeom>
                <a:avLst/>
                <a:gdLst/>
                <a:ahLst/>
                <a:cxnLst/>
                <a:rect l="l" t="t" r="r" b="b"/>
                <a:pathLst>
                  <a:path w="1561" h="1704" extrusionOk="0">
                    <a:moveTo>
                      <a:pt x="1092" y="965"/>
                    </a:moveTo>
                    <a:lnTo>
                      <a:pt x="1092" y="1113"/>
                    </a:lnTo>
                    <a:cubicBezTo>
                      <a:pt x="1077" y="1185"/>
                      <a:pt x="1034" y="1245"/>
                      <a:pt x="962" y="1293"/>
                    </a:cubicBezTo>
                    <a:cubicBezTo>
                      <a:pt x="890" y="1339"/>
                      <a:pt x="804" y="1364"/>
                      <a:pt x="706" y="1364"/>
                    </a:cubicBezTo>
                    <a:cubicBezTo>
                      <a:pt x="625" y="1364"/>
                      <a:pt x="562" y="1344"/>
                      <a:pt x="514" y="1308"/>
                    </a:cubicBezTo>
                    <a:cubicBezTo>
                      <a:pt x="469" y="1268"/>
                      <a:pt x="446" y="1217"/>
                      <a:pt x="446" y="1154"/>
                    </a:cubicBezTo>
                    <a:cubicBezTo>
                      <a:pt x="446" y="1087"/>
                      <a:pt x="468" y="1041"/>
                      <a:pt x="510" y="1011"/>
                    </a:cubicBezTo>
                    <a:cubicBezTo>
                      <a:pt x="557" y="980"/>
                      <a:pt x="625" y="965"/>
                      <a:pt x="718" y="965"/>
                    </a:cubicBezTo>
                    <a:close/>
                    <a:moveTo>
                      <a:pt x="854" y="1"/>
                    </a:moveTo>
                    <a:cubicBezTo>
                      <a:pt x="716" y="1"/>
                      <a:pt x="589" y="16"/>
                      <a:pt x="474" y="47"/>
                    </a:cubicBezTo>
                    <a:cubicBezTo>
                      <a:pt x="359" y="78"/>
                      <a:pt x="235" y="127"/>
                      <a:pt x="104" y="193"/>
                    </a:cubicBezTo>
                    <a:lnTo>
                      <a:pt x="252" y="521"/>
                    </a:lnTo>
                    <a:cubicBezTo>
                      <a:pt x="427" y="423"/>
                      <a:pt x="591" y="375"/>
                      <a:pt x="746" y="375"/>
                    </a:cubicBezTo>
                    <a:cubicBezTo>
                      <a:pt x="859" y="375"/>
                      <a:pt x="944" y="400"/>
                      <a:pt x="1002" y="449"/>
                    </a:cubicBezTo>
                    <a:cubicBezTo>
                      <a:pt x="1061" y="496"/>
                      <a:pt x="1092" y="564"/>
                      <a:pt x="1092" y="653"/>
                    </a:cubicBezTo>
                    <a:lnTo>
                      <a:pt x="1092" y="684"/>
                    </a:lnTo>
                    <a:lnTo>
                      <a:pt x="634" y="684"/>
                    </a:lnTo>
                    <a:cubicBezTo>
                      <a:pt x="433" y="685"/>
                      <a:pt x="276" y="732"/>
                      <a:pt x="166" y="819"/>
                    </a:cubicBezTo>
                    <a:cubicBezTo>
                      <a:pt x="56" y="907"/>
                      <a:pt x="1" y="1028"/>
                      <a:pt x="1" y="1185"/>
                    </a:cubicBezTo>
                    <a:cubicBezTo>
                      <a:pt x="1" y="1339"/>
                      <a:pt x="52" y="1464"/>
                      <a:pt x="155" y="1560"/>
                    </a:cubicBezTo>
                    <a:cubicBezTo>
                      <a:pt x="258" y="1656"/>
                      <a:pt x="397" y="1703"/>
                      <a:pt x="572" y="1703"/>
                    </a:cubicBezTo>
                    <a:cubicBezTo>
                      <a:pt x="688" y="1703"/>
                      <a:pt x="790" y="1684"/>
                      <a:pt x="878" y="1648"/>
                    </a:cubicBezTo>
                    <a:cubicBezTo>
                      <a:pt x="967" y="1611"/>
                      <a:pt x="1039" y="1557"/>
                      <a:pt x="1095" y="1487"/>
                    </a:cubicBezTo>
                    <a:lnTo>
                      <a:pt x="1095" y="1681"/>
                    </a:lnTo>
                    <a:lnTo>
                      <a:pt x="1560" y="1681"/>
                    </a:lnTo>
                    <a:lnTo>
                      <a:pt x="1558" y="598"/>
                    </a:lnTo>
                    <a:cubicBezTo>
                      <a:pt x="1555" y="410"/>
                      <a:pt x="1493" y="263"/>
                      <a:pt x="1370" y="159"/>
                    </a:cubicBezTo>
                    <a:cubicBezTo>
                      <a:pt x="1248" y="54"/>
                      <a:pt x="1077"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30"/>
              <p:cNvSpPr/>
              <p:nvPr/>
            </p:nvSpPr>
            <p:spPr>
              <a:xfrm>
                <a:off x="-1913110" y="3311002"/>
                <a:ext cx="52913" cy="31071"/>
              </a:xfrm>
              <a:custGeom>
                <a:avLst/>
                <a:gdLst/>
                <a:ahLst/>
                <a:cxnLst/>
                <a:rect l="l" t="t" r="r" b="b"/>
                <a:pathLst>
                  <a:path w="2800" h="1682" extrusionOk="0">
                    <a:moveTo>
                      <a:pt x="1039" y="1"/>
                    </a:moveTo>
                    <a:cubicBezTo>
                      <a:pt x="779" y="6"/>
                      <a:pt x="591" y="108"/>
                      <a:pt x="477" y="307"/>
                    </a:cubicBezTo>
                    <a:lnTo>
                      <a:pt x="477" y="20"/>
                    </a:lnTo>
                    <a:lnTo>
                      <a:pt x="1" y="20"/>
                    </a:lnTo>
                    <a:lnTo>
                      <a:pt x="1" y="1681"/>
                    </a:lnTo>
                    <a:lnTo>
                      <a:pt x="477" y="1681"/>
                    </a:lnTo>
                    <a:lnTo>
                      <a:pt x="477" y="860"/>
                    </a:lnTo>
                    <a:cubicBezTo>
                      <a:pt x="477" y="737"/>
                      <a:pt x="509" y="635"/>
                      <a:pt x="576" y="557"/>
                    </a:cubicBezTo>
                    <a:cubicBezTo>
                      <a:pt x="643" y="480"/>
                      <a:pt x="734" y="438"/>
                      <a:pt x="847" y="437"/>
                    </a:cubicBezTo>
                    <a:cubicBezTo>
                      <a:pt x="946" y="437"/>
                      <a:pt x="1024" y="468"/>
                      <a:pt x="1079" y="530"/>
                    </a:cubicBezTo>
                    <a:cubicBezTo>
                      <a:pt x="1137" y="589"/>
                      <a:pt x="1165" y="671"/>
                      <a:pt x="1165" y="777"/>
                    </a:cubicBezTo>
                    <a:lnTo>
                      <a:pt x="1165" y="1681"/>
                    </a:lnTo>
                    <a:lnTo>
                      <a:pt x="1637" y="1681"/>
                    </a:lnTo>
                    <a:lnTo>
                      <a:pt x="1637" y="860"/>
                    </a:lnTo>
                    <a:cubicBezTo>
                      <a:pt x="1637" y="737"/>
                      <a:pt x="1671" y="635"/>
                      <a:pt x="1737" y="557"/>
                    </a:cubicBezTo>
                    <a:cubicBezTo>
                      <a:pt x="1802" y="480"/>
                      <a:pt x="1892" y="438"/>
                      <a:pt x="2005" y="437"/>
                    </a:cubicBezTo>
                    <a:cubicBezTo>
                      <a:pt x="2105" y="437"/>
                      <a:pt x="2182" y="467"/>
                      <a:pt x="2240" y="526"/>
                    </a:cubicBezTo>
                    <a:cubicBezTo>
                      <a:pt x="2298" y="586"/>
                      <a:pt x="2326" y="670"/>
                      <a:pt x="2326" y="777"/>
                    </a:cubicBezTo>
                    <a:lnTo>
                      <a:pt x="2326" y="1681"/>
                    </a:lnTo>
                    <a:lnTo>
                      <a:pt x="2799" y="1681"/>
                    </a:lnTo>
                    <a:lnTo>
                      <a:pt x="2799" y="638"/>
                    </a:lnTo>
                    <a:cubicBezTo>
                      <a:pt x="2799" y="442"/>
                      <a:pt x="2744" y="288"/>
                      <a:pt x="2635" y="175"/>
                    </a:cubicBezTo>
                    <a:cubicBezTo>
                      <a:pt x="2528" y="59"/>
                      <a:pt x="2382" y="1"/>
                      <a:pt x="2200" y="1"/>
                    </a:cubicBezTo>
                    <a:cubicBezTo>
                      <a:pt x="2058" y="3"/>
                      <a:pt x="1935" y="37"/>
                      <a:pt x="1832" y="100"/>
                    </a:cubicBezTo>
                    <a:cubicBezTo>
                      <a:pt x="1731" y="164"/>
                      <a:pt x="1654" y="258"/>
                      <a:pt x="1600" y="384"/>
                    </a:cubicBezTo>
                    <a:cubicBezTo>
                      <a:pt x="1559" y="263"/>
                      <a:pt x="1491" y="169"/>
                      <a:pt x="1394" y="104"/>
                    </a:cubicBezTo>
                    <a:cubicBezTo>
                      <a:pt x="1296" y="36"/>
                      <a:pt x="1178"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30"/>
              <p:cNvSpPr/>
              <p:nvPr/>
            </p:nvSpPr>
            <p:spPr>
              <a:xfrm>
                <a:off x="-1853772" y="3311076"/>
                <a:ext cx="31653" cy="31329"/>
              </a:xfrm>
              <a:custGeom>
                <a:avLst/>
                <a:gdLst/>
                <a:ahLst/>
                <a:cxnLst/>
                <a:rect l="l" t="t" r="r" b="b"/>
                <a:pathLst>
                  <a:path w="1675" h="1696" extrusionOk="0">
                    <a:moveTo>
                      <a:pt x="859" y="349"/>
                    </a:moveTo>
                    <a:cubicBezTo>
                      <a:pt x="968" y="349"/>
                      <a:pt x="1056" y="383"/>
                      <a:pt x="1121" y="449"/>
                    </a:cubicBezTo>
                    <a:cubicBezTo>
                      <a:pt x="1187" y="514"/>
                      <a:pt x="1222" y="602"/>
                      <a:pt x="1227" y="711"/>
                    </a:cubicBezTo>
                    <a:lnTo>
                      <a:pt x="470" y="711"/>
                    </a:lnTo>
                    <a:cubicBezTo>
                      <a:pt x="488" y="599"/>
                      <a:pt x="532" y="512"/>
                      <a:pt x="599" y="449"/>
                    </a:cubicBezTo>
                    <a:cubicBezTo>
                      <a:pt x="670" y="383"/>
                      <a:pt x="756" y="349"/>
                      <a:pt x="859" y="349"/>
                    </a:cubicBezTo>
                    <a:close/>
                    <a:moveTo>
                      <a:pt x="856" y="1"/>
                    </a:moveTo>
                    <a:cubicBezTo>
                      <a:pt x="689" y="1"/>
                      <a:pt x="541" y="37"/>
                      <a:pt x="411" y="109"/>
                    </a:cubicBezTo>
                    <a:cubicBezTo>
                      <a:pt x="281" y="178"/>
                      <a:pt x="181" y="279"/>
                      <a:pt x="108" y="409"/>
                    </a:cubicBezTo>
                    <a:cubicBezTo>
                      <a:pt x="36" y="536"/>
                      <a:pt x="0" y="684"/>
                      <a:pt x="0" y="853"/>
                    </a:cubicBezTo>
                    <a:cubicBezTo>
                      <a:pt x="0" y="1020"/>
                      <a:pt x="35" y="1167"/>
                      <a:pt x="105" y="1294"/>
                    </a:cubicBezTo>
                    <a:cubicBezTo>
                      <a:pt x="177" y="1423"/>
                      <a:pt x="278" y="1520"/>
                      <a:pt x="408" y="1591"/>
                    </a:cubicBezTo>
                    <a:cubicBezTo>
                      <a:pt x="540" y="1661"/>
                      <a:pt x="693" y="1695"/>
                      <a:pt x="868" y="1695"/>
                    </a:cubicBezTo>
                    <a:cubicBezTo>
                      <a:pt x="1016" y="1695"/>
                      <a:pt x="1149" y="1671"/>
                      <a:pt x="1269" y="1622"/>
                    </a:cubicBezTo>
                    <a:cubicBezTo>
                      <a:pt x="1391" y="1571"/>
                      <a:pt x="1494" y="1497"/>
                      <a:pt x="1578" y="1402"/>
                    </a:cubicBezTo>
                    <a:lnTo>
                      <a:pt x="1328" y="1150"/>
                    </a:lnTo>
                    <a:cubicBezTo>
                      <a:pt x="1270" y="1206"/>
                      <a:pt x="1206" y="1251"/>
                      <a:pt x="1134" y="1282"/>
                    </a:cubicBezTo>
                    <a:cubicBezTo>
                      <a:pt x="1062" y="1311"/>
                      <a:pt x="986" y="1325"/>
                      <a:pt x="908" y="1325"/>
                    </a:cubicBezTo>
                    <a:cubicBezTo>
                      <a:pt x="801" y="1325"/>
                      <a:pt x="709" y="1297"/>
                      <a:pt x="633" y="1239"/>
                    </a:cubicBezTo>
                    <a:cubicBezTo>
                      <a:pt x="558" y="1179"/>
                      <a:pt x="506" y="1097"/>
                      <a:pt x="479" y="992"/>
                    </a:cubicBezTo>
                    <a:lnTo>
                      <a:pt x="1671" y="992"/>
                    </a:lnTo>
                    <a:cubicBezTo>
                      <a:pt x="1673" y="965"/>
                      <a:pt x="1674" y="927"/>
                      <a:pt x="1674" y="877"/>
                    </a:cubicBezTo>
                    <a:cubicBezTo>
                      <a:pt x="1674" y="602"/>
                      <a:pt x="1604" y="387"/>
                      <a:pt x="1463"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 name="Google Shape;184;p30"/>
              <p:cNvSpPr/>
              <p:nvPr/>
            </p:nvSpPr>
            <p:spPr>
              <a:xfrm>
                <a:off x="-1819001" y="3333538"/>
                <a:ext cx="9713" cy="15258"/>
              </a:xfrm>
              <a:custGeom>
                <a:avLst/>
                <a:gdLst/>
                <a:ahLst/>
                <a:cxnLst/>
                <a:rect l="l" t="t" r="r" b="b"/>
                <a:pathLst>
                  <a:path w="514" h="826" extrusionOk="0">
                    <a:moveTo>
                      <a:pt x="282" y="1"/>
                    </a:moveTo>
                    <a:cubicBezTo>
                      <a:pt x="214" y="1"/>
                      <a:pt x="157" y="24"/>
                      <a:pt x="112" y="69"/>
                    </a:cubicBezTo>
                    <a:cubicBezTo>
                      <a:pt x="66" y="114"/>
                      <a:pt x="44" y="172"/>
                      <a:pt x="44" y="243"/>
                    </a:cubicBezTo>
                    <a:cubicBezTo>
                      <a:pt x="44" y="329"/>
                      <a:pt x="78" y="393"/>
                      <a:pt x="146" y="437"/>
                    </a:cubicBezTo>
                    <a:lnTo>
                      <a:pt x="0" y="826"/>
                    </a:lnTo>
                    <a:lnTo>
                      <a:pt x="232" y="826"/>
                    </a:lnTo>
                    <a:lnTo>
                      <a:pt x="452" y="433"/>
                    </a:lnTo>
                    <a:cubicBezTo>
                      <a:pt x="473" y="395"/>
                      <a:pt x="488" y="361"/>
                      <a:pt x="498" y="335"/>
                    </a:cubicBezTo>
                    <a:cubicBezTo>
                      <a:pt x="509" y="306"/>
                      <a:pt x="514" y="275"/>
                      <a:pt x="514" y="243"/>
                    </a:cubicBezTo>
                    <a:cubicBezTo>
                      <a:pt x="514" y="168"/>
                      <a:pt x="491" y="109"/>
                      <a:pt x="446" y="66"/>
                    </a:cubicBezTo>
                    <a:cubicBezTo>
                      <a:pt x="401" y="23"/>
                      <a:pt x="345"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 name="Google Shape;185;p30"/>
              <p:cNvSpPr/>
              <p:nvPr/>
            </p:nvSpPr>
            <p:spPr>
              <a:xfrm>
                <a:off x="-1786157" y="3311371"/>
                <a:ext cx="30784" cy="31034"/>
              </a:xfrm>
              <a:custGeom>
                <a:avLst/>
                <a:gdLst/>
                <a:ahLst/>
                <a:cxnLst/>
                <a:rect l="l" t="t" r="r" b="b"/>
                <a:pathLst>
                  <a:path w="1629" h="1680" extrusionOk="0">
                    <a:moveTo>
                      <a:pt x="1" y="0"/>
                    </a:moveTo>
                    <a:lnTo>
                      <a:pt x="1" y="1044"/>
                    </a:lnTo>
                    <a:cubicBezTo>
                      <a:pt x="1" y="1239"/>
                      <a:pt x="55" y="1395"/>
                      <a:pt x="162" y="1510"/>
                    </a:cubicBezTo>
                    <a:cubicBezTo>
                      <a:pt x="271" y="1623"/>
                      <a:pt x="418" y="1679"/>
                      <a:pt x="601" y="1679"/>
                    </a:cubicBezTo>
                    <a:cubicBezTo>
                      <a:pt x="858" y="1679"/>
                      <a:pt x="1043" y="1576"/>
                      <a:pt x="1156" y="1368"/>
                    </a:cubicBezTo>
                    <a:lnTo>
                      <a:pt x="1156" y="1661"/>
                    </a:lnTo>
                    <a:lnTo>
                      <a:pt x="1629" y="1661"/>
                    </a:lnTo>
                    <a:lnTo>
                      <a:pt x="1629" y="0"/>
                    </a:lnTo>
                    <a:lnTo>
                      <a:pt x="1156" y="0"/>
                    </a:lnTo>
                    <a:lnTo>
                      <a:pt x="1156" y="821"/>
                    </a:lnTo>
                    <a:cubicBezTo>
                      <a:pt x="1156" y="945"/>
                      <a:pt x="1123" y="1046"/>
                      <a:pt x="1057" y="1124"/>
                    </a:cubicBezTo>
                    <a:cubicBezTo>
                      <a:pt x="992" y="1202"/>
                      <a:pt x="902" y="1242"/>
                      <a:pt x="788" y="1244"/>
                    </a:cubicBezTo>
                    <a:cubicBezTo>
                      <a:pt x="692" y="1244"/>
                      <a:pt x="616" y="1215"/>
                      <a:pt x="561"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30"/>
              <p:cNvSpPr/>
              <p:nvPr/>
            </p:nvSpPr>
            <p:spPr>
              <a:xfrm>
                <a:off x="-1749968" y="3310965"/>
                <a:ext cx="26400" cy="31440"/>
              </a:xfrm>
              <a:custGeom>
                <a:avLst/>
                <a:gdLst/>
                <a:ahLst/>
                <a:cxnLst/>
                <a:rect l="l" t="t" r="r" b="b"/>
                <a:pathLst>
                  <a:path w="1397" h="1702" extrusionOk="0">
                    <a:moveTo>
                      <a:pt x="737" y="0"/>
                    </a:moveTo>
                    <a:cubicBezTo>
                      <a:pt x="546" y="0"/>
                      <a:pt x="391" y="45"/>
                      <a:pt x="267" y="137"/>
                    </a:cubicBezTo>
                    <a:cubicBezTo>
                      <a:pt x="143" y="227"/>
                      <a:pt x="82" y="354"/>
                      <a:pt x="82" y="519"/>
                    </a:cubicBezTo>
                    <a:cubicBezTo>
                      <a:pt x="82" y="626"/>
                      <a:pt x="109" y="713"/>
                      <a:pt x="161" y="781"/>
                    </a:cubicBezTo>
                    <a:cubicBezTo>
                      <a:pt x="216" y="847"/>
                      <a:pt x="279" y="897"/>
                      <a:pt x="353" y="929"/>
                    </a:cubicBezTo>
                    <a:cubicBezTo>
                      <a:pt x="429" y="963"/>
                      <a:pt x="524" y="996"/>
                      <a:pt x="638" y="1028"/>
                    </a:cubicBezTo>
                    <a:cubicBezTo>
                      <a:pt x="744" y="1059"/>
                      <a:pt x="822" y="1089"/>
                      <a:pt x="869" y="1115"/>
                    </a:cubicBezTo>
                    <a:cubicBezTo>
                      <a:pt x="918" y="1142"/>
                      <a:pt x="943" y="1179"/>
                      <a:pt x="943" y="1227"/>
                    </a:cubicBezTo>
                    <a:cubicBezTo>
                      <a:pt x="943" y="1269"/>
                      <a:pt x="923" y="1303"/>
                      <a:pt x="885" y="1326"/>
                    </a:cubicBezTo>
                    <a:cubicBezTo>
                      <a:pt x="847" y="1346"/>
                      <a:pt x="797" y="1357"/>
                      <a:pt x="733" y="1357"/>
                    </a:cubicBezTo>
                    <a:cubicBezTo>
                      <a:pt x="640" y="1357"/>
                      <a:pt x="541" y="1339"/>
                      <a:pt x="437" y="1304"/>
                    </a:cubicBezTo>
                    <a:cubicBezTo>
                      <a:pt x="334" y="1266"/>
                      <a:pt x="240" y="1215"/>
                      <a:pt x="155" y="1149"/>
                    </a:cubicBezTo>
                    <a:lnTo>
                      <a:pt x="1" y="1470"/>
                    </a:lnTo>
                    <a:cubicBezTo>
                      <a:pt x="93" y="1544"/>
                      <a:pt x="203" y="1602"/>
                      <a:pt x="329" y="1644"/>
                    </a:cubicBezTo>
                    <a:cubicBezTo>
                      <a:pt x="454" y="1682"/>
                      <a:pt x="585" y="1701"/>
                      <a:pt x="721" y="1701"/>
                    </a:cubicBezTo>
                    <a:cubicBezTo>
                      <a:pt x="918" y="1701"/>
                      <a:pt x="1080" y="1656"/>
                      <a:pt x="1205" y="1566"/>
                    </a:cubicBezTo>
                    <a:cubicBezTo>
                      <a:pt x="1334" y="1474"/>
                      <a:pt x="1397" y="1345"/>
                      <a:pt x="1397" y="1180"/>
                    </a:cubicBezTo>
                    <a:cubicBezTo>
                      <a:pt x="1397" y="1071"/>
                      <a:pt x="1370" y="983"/>
                      <a:pt x="1313" y="918"/>
                    </a:cubicBezTo>
                    <a:cubicBezTo>
                      <a:pt x="1258" y="850"/>
                      <a:pt x="1192" y="799"/>
                      <a:pt x="1116" y="766"/>
                    </a:cubicBezTo>
                    <a:cubicBezTo>
                      <a:pt x="1040" y="731"/>
                      <a:pt x="943" y="696"/>
                      <a:pt x="825" y="662"/>
                    </a:cubicBezTo>
                    <a:cubicBezTo>
                      <a:pt x="719" y="631"/>
                      <a:pt x="641" y="603"/>
                      <a:pt x="594" y="578"/>
                    </a:cubicBezTo>
                    <a:cubicBezTo>
                      <a:pt x="546" y="554"/>
                      <a:pt x="523" y="518"/>
                      <a:pt x="523" y="473"/>
                    </a:cubicBezTo>
                    <a:cubicBezTo>
                      <a:pt x="523" y="431"/>
                      <a:pt x="541" y="400"/>
                      <a:pt x="576" y="380"/>
                    </a:cubicBezTo>
                    <a:cubicBezTo>
                      <a:pt x="611" y="359"/>
                      <a:pt x="657" y="349"/>
                      <a:pt x="715" y="349"/>
                    </a:cubicBezTo>
                    <a:cubicBezTo>
                      <a:pt x="784" y="349"/>
                      <a:pt x="864" y="363"/>
                      <a:pt x="953" y="393"/>
                    </a:cubicBezTo>
                    <a:cubicBezTo>
                      <a:pt x="1040" y="420"/>
                      <a:pt x="1130" y="458"/>
                      <a:pt x="1221" y="510"/>
                    </a:cubicBezTo>
                    <a:lnTo>
                      <a:pt x="1385" y="186"/>
                    </a:lnTo>
                    <a:cubicBezTo>
                      <a:pt x="1293" y="126"/>
                      <a:pt x="1190" y="80"/>
                      <a:pt x="1076" y="49"/>
                    </a:cubicBezTo>
                    <a:cubicBezTo>
                      <a:pt x="963" y="17"/>
                      <a:pt x="850" y="0"/>
                      <a:pt x="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30"/>
              <p:cNvSpPr/>
              <p:nvPr/>
            </p:nvSpPr>
            <p:spPr>
              <a:xfrm>
                <a:off x="-1720242" y="3311076"/>
                <a:ext cx="31653" cy="31329"/>
              </a:xfrm>
              <a:custGeom>
                <a:avLst/>
                <a:gdLst/>
                <a:ahLst/>
                <a:cxnLst/>
                <a:rect l="l" t="t" r="r" b="b"/>
                <a:pathLst>
                  <a:path w="1675" h="1696" extrusionOk="0">
                    <a:moveTo>
                      <a:pt x="858" y="349"/>
                    </a:moveTo>
                    <a:cubicBezTo>
                      <a:pt x="968" y="349"/>
                      <a:pt x="1055" y="383"/>
                      <a:pt x="1121" y="449"/>
                    </a:cubicBezTo>
                    <a:cubicBezTo>
                      <a:pt x="1187" y="514"/>
                      <a:pt x="1223" y="602"/>
                      <a:pt x="1226" y="711"/>
                    </a:cubicBezTo>
                    <a:lnTo>
                      <a:pt x="470" y="711"/>
                    </a:lnTo>
                    <a:cubicBezTo>
                      <a:pt x="488" y="599"/>
                      <a:pt x="532" y="512"/>
                      <a:pt x="600" y="449"/>
                    </a:cubicBezTo>
                    <a:cubicBezTo>
                      <a:pt x="669" y="383"/>
                      <a:pt x="755" y="349"/>
                      <a:pt x="858" y="349"/>
                    </a:cubicBezTo>
                    <a:close/>
                    <a:moveTo>
                      <a:pt x="856" y="1"/>
                    </a:moveTo>
                    <a:cubicBezTo>
                      <a:pt x="689" y="1"/>
                      <a:pt x="541" y="37"/>
                      <a:pt x="411" y="109"/>
                    </a:cubicBezTo>
                    <a:cubicBezTo>
                      <a:pt x="281" y="178"/>
                      <a:pt x="180" y="279"/>
                      <a:pt x="108" y="409"/>
                    </a:cubicBezTo>
                    <a:cubicBezTo>
                      <a:pt x="36" y="536"/>
                      <a:pt x="0" y="684"/>
                      <a:pt x="0" y="853"/>
                    </a:cubicBezTo>
                    <a:cubicBezTo>
                      <a:pt x="0" y="1020"/>
                      <a:pt x="35" y="1167"/>
                      <a:pt x="106" y="1294"/>
                    </a:cubicBezTo>
                    <a:cubicBezTo>
                      <a:pt x="178" y="1423"/>
                      <a:pt x="278" y="1520"/>
                      <a:pt x="408" y="1591"/>
                    </a:cubicBezTo>
                    <a:cubicBezTo>
                      <a:pt x="539" y="1661"/>
                      <a:pt x="692" y="1695"/>
                      <a:pt x="867" y="1695"/>
                    </a:cubicBezTo>
                    <a:cubicBezTo>
                      <a:pt x="1017" y="1695"/>
                      <a:pt x="1150" y="1671"/>
                      <a:pt x="1269" y="1622"/>
                    </a:cubicBezTo>
                    <a:cubicBezTo>
                      <a:pt x="1391" y="1571"/>
                      <a:pt x="1494" y="1497"/>
                      <a:pt x="1578" y="1402"/>
                    </a:cubicBezTo>
                    <a:lnTo>
                      <a:pt x="1328" y="1150"/>
                    </a:lnTo>
                    <a:cubicBezTo>
                      <a:pt x="1270" y="1206"/>
                      <a:pt x="1206" y="1251"/>
                      <a:pt x="1134" y="1282"/>
                    </a:cubicBezTo>
                    <a:cubicBezTo>
                      <a:pt x="1062" y="1311"/>
                      <a:pt x="986" y="1325"/>
                      <a:pt x="909" y="1325"/>
                    </a:cubicBezTo>
                    <a:cubicBezTo>
                      <a:pt x="800" y="1325"/>
                      <a:pt x="709" y="1297"/>
                      <a:pt x="633" y="1239"/>
                    </a:cubicBezTo>
                    <a:cubicBezTo>
                      <a:pt x="557" y="1179"/>
                      <a:pt x="506" y="1097"/>
                      <a:pt x="479" y="992"/>
                    </a:cubicBezTo>
                    <a:lnTo>
                      <a:pt x="1670" y="992"/>
                    </a:lnTo>
                    <a:cubicBezTo>
                      <a:pt x="1673" y="965"/>
                      <a:pt x="1674" y="927"/>
                      <a:pt x="1674" y="877"/>
                    </a:cubicBezTo>
                    <a:cubicBezTo>
                      <a:pt x="1674" y="602"/>
                      <a:pt x="1603" y="387"/>
                      <a:pt x="1464" y="232"/>
                    </a:cubicBezTo>
                    <a:cubicBezTo>
                      <a:pt x="1325" y="78"/>
                      <a:pt x="1123"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30"/>
              <p:cNvSpPr/>
              <p:nvPr/>
            </p:nvSpPr>
            <p:spPr>
              <a:xfrm>
                <a:off x="-1680289" y="3311002"/>
                <a:ext cx="19389" cy="31071"/>
              </a:xfrm>
              <a:custGeom>
                <a:avLst/>
                <a:gdLst/>
                <a:ahLst/>
                <a:cxnLst/>
                <a:rect l="l" t="t" r="r" b="b"/>
                <a:pathLst>
                  <a:path w="1026" h="1682" extrusionOk="0">
                    <a:moveTo>
                      <a:pt x="1026" y="1"/>
                    </a:moveTo>
                    <a:cubicBezTo>
                      <a:pt x="902" y="3"/>
                      <a:pt x="794" y="32"/>
                      <a:pt x="702" y="85"/>
                    </a:cubicBezTo>
                    <a:cubicBezTo>
                      <a:pt x="609" y="139"/>
                      <a:pt x="534" y="217"/>
                      <a:pt x="476" y="320"/>
                    </a:cubicBezTo>
                    <a:lnTo>
                      <a:pt x="476" y="20"/>
                    </a:lnTo>
                    <a:lnTo>
                      <a:pt x="0" y="20"/>
                    </a:lnTo>
                    <a:lnTo>
                      <a:pt x="0" y="1681"/>
                    </a:lnTo>
                    <a:lnTo>
                      <a:pt x="476" y="1681"/>
                    </a:lnTo>
                    <a:lnTo>
                      <a:pt x="476" y="881"/>
                    </a:lnTo>
                    <a:cubicBezTo>
                      <a:pt x="476" y="750"/>
                      <a:pt x="519" y="644"/>
                      <a:pt x="602" y="567"/>
                    </a:cubicBezTo>
                    <a:cubicBezTo>
                      <a:pt x="689" y="486"/>
                      <a:pt x="806"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30"/>
              <p:cNvSpPr/>
              <p:nvPr/>
            </p:nvSpPr>
            <p:spPr>
              <a:xfrm>
                <a:off x="-1653553" y="3311002"/>
                <a:ext cx="31351" cy="31071"/>
              </a:xfrm>
              <a:custGeom>
                <a:avLst/>
                <a:gdLst/>
                <a:ahLst/>
                <a:cxnLst/>
                <a:rect l="l" t="t" r="r" b="b"/>
                <a:pathLst>
                  <a:path w="1659" h="1682" extrusionOk="0">
                    <a:moveTo>
                      <a:pt x="1051" y="1"/>
                    </a:moveTo>
                    <a:cubicBezTo>
                      <a:pt x="783" y="6"/>
                      <a:pt x="591" y="109"/>
                      <a:pt x="476" y="310"/>
                    </a:cubicBezTo>
                    <a:lnTo>
                      <a:pt x="476" y="20"/>
                    </a:lnTo>
                    <a:lnTo>
                      <a:pt x="1" y="20"/>
                    </a:lnTo>
                    <a:lnTo>
                      <a:pt x="1" y="1681"/>
                    </a:lnTo>
                    <a:lnTo>
                      <a:pt x="476" y="1681"/>
                    </a:lnTo>
                    <a:lnTo>
                      <a:pt x="476" y="863"/>
                    </a:lnTo>
                    <a:cubicBezTo>
                      <a:pt x="476" y="739"/>
                      <a:pt x="510" y="639"/>
                      <a:pt x="577" y="561"/>
                    </a:cubicBezTo>
                    <a:cubicBezTo>
                      <a:pt x="645" y="480"/>
                      <a:pt x="738" y="438"/>
                      <a:pt x="855" y="437"/>
                    </a:cubicBezTo>
                    <a:cubicBezTo>
                      <a:pt x="957" y="437"/>
                      <a:pt x="1035" y="468"/>
                      <a:pt x="1093" y="530"/>
                    </a:cubicBezTo>
                    <a:cubicBezTo>
                      <a:pt x="1154" y="589"/>
                      <a:pt x="1183" y="671"/>
                      <a:pt x="1183" y="777"/>
                    </a:cubicBezTo>
                    <a:lnTo>
                      <a:pt x="1183" y="1681"/>
                    </a:lnTo>
                    <a:lnTo>
                      <a:pt x="1658" y="1681"/>
                    </a:lnTo>
                    <a:lnTo>
                      <a:pt x="1658" y="638"/>
                    </a:lnTo>
                    <a:cubicBezTo>
                      <a:pt x="1658" y="444"/>
                      <a:pt x="1603" y="289"/>
                      <a:pt x="1492" y="175"/>
                    </a:cubicBezTo>
                    <a:cubicBezTo>
                      <a:pt x="1383"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30"/>
              <p:cNvSpPr/>
              <p:nvPr/>
            </p:nvSpPr>
            <p:spPr>
              <a:xfrm>
                <a:off x="-1616911" y="3311002"/>
                <a:ext cx="29499" cy="31477"/>
              </a:xfrm>
              <a:custGeom>
                <a:avLst/>
                <a:gdLst/>
                <a:ahLst/>
                <a:cxnLst/>
                <a:rect l="l" t="t" r="r" b="b"/>
                <a:pathLst>
                  <a:path w="1561" h="1704" extrusionOk="0">
                    <a:moveTo>
                      <a:pt x="1091" y="965"/>
                    </a:moveTo>
                    <a:lnTo>
                      <a:pt x="1091" y="1113"/>
                    </a:lnTo>
                    <a:cubicBezTo>
                      <a:pt x="1077" y="1185"/>
                      <a:pt x="1033" y="1245"/>
                      <a:pt x="961" y="1293"/>
                    </a:cubicBezTo>
                    <a:cubicBezTo>
                      <a:pt x="889" y="1339"/>
                      <a:pt x="804" y="1364"/>
                      <a:pt x="705" y="1364"/>
                    </a:cubicBezTo>
                    <a:cubicBezTo>
                      <a:pt x="625" y="1364"/>
                      <a:pt x="561" y="1344"/>
                      <a:pt x="513" y="1308"/>
                    </a:cubicBezTo>
                    <a:cubicBezTo>
                      <a:pt x="468" y="1268"/>
                      <a:pt x="445" y="1217"/>
                      <a:pt x="445" y="1154"/>
                    </a:cubicBezTo>
                    <a:cubicBezTo>
                      <a:pt x="445" y="1087"/>
                      <a:pt x="467" y="1041"/>
                      <a:pt x="510" y="1011"/>
                    </a:cubicBezTo>
                    <a:cubicBezTo>
                      <a:pt x="556" y="980"/>
                      <a:pt x="625" y="965"/>
                      <a:pt x="718" y="965"/>
                    </a:cubicBezTo>
                    <a:close/>
                    <a:moveTo>
                      <a:pt x="853" y="1"/>
                    </a:moveTo>
                    <a:cubicBezTo>
                      <a:pt x="715" y="1"/>
                      <a:pt x="589" y="16"/>
                      <a:pt x="473" y="47"/>
                    </a:cubicBezTo>
                    <a:cubicBezTo>
                      <a:pt x="357" y="78"/>
                      <a:pt x="234" y="127"/>
                      <a:pt x="103" y="193"/>
                    </a:cubicBezTo>
                    <a:lnTo>
                      <a:pt x="251" y="521"/>
                    </a:lnTo>
                    <a:cubicBezTo>
                      <a:pt x="426" y="423"/>
                      <a:pt x="590" y="375"/>
                      <a:pt x="745" y="375"/>
                    </a:cubicBezTo>
                    <a:cubicBezTo>
                      <a:pt x="858" y="375"/>
                      <a:pt x="944" y="400"/>
                      <a:pt x="1001" y="449"/>
                    </a:cubicBezTo>
                    <a:cubicBezTo>
                      <a:pt x="1061" y="496"/>
                      <a:pt x="1091" y="564"/>
                      <a:pt x="1091" y="653"/>
                    </a:cubicBezTo>
                    <a:lnTo>
                      <a:pt x="1091" y="684"/>
                    </a:lnTo>
                    <a:lnTo>
                      <a:pt x="634" y="684"/>
                    </a:lnTo>
                    <a:cubicBezTo>
                      <a:pt x="432" y="685"/>
                      <a:pt x="275" y="732"/>
                      <a:pt x="164" y="819"/>
                    </a:cubicBezTo>
                    <a:cubicBezTo>
                      <a:pt x="55" y="907"/>
                      <a:pt x="1" y="1028"/>
                      <a:pt x="1" y="1185"/>
                    </a:cubicBezTo>
                    <a:cubicBezTo>
                      <a:pt x="1" y="1339"/>
                      <a:pt x="52" y="1464"/>
                      <a:pt x="155" y="1560"/>
                    </a:cubicBezTo>
                    <a:cubicBezTo>
                      <a:pt x="258" y="1656"/>
                      <a:pt x="397" y="1703"/>
                      <a:pt x="572" y="1703"/>
                    </a:cubicBezTo>
                    <a:cubicBezTo>
                      <a:pt x="687" y="1703"/>
                      <a:pt x="790" y="1684"/>
                      <a:pt x="877" y="1648"/>
                    </a:cubicBezTo>
                    <a:cubicBezTo>
                      <a:pt x="966" y="1611"/>
                      <a:pt x="1038" y="1557"/>
                      <a:pt x="1093" y="1487"/>
                    </a:cubicBezTo>
                    <a:lnTo>
                      <a:pt x="1093" y="1681"/>
                    </a:lnTo>
                    <a:lnTo>
                      <a:pt x="1560" y="1681"/>
                    </a:lnTo>
                    <a:lnTo>
                      <a:pt x="1557" y="598"/>
                    </a:lnTo>
                    <a:cubicBezTo>
                      <a:pt x="1555" y="410"/>
                      <a:pt x="1492" y="263"/>
                      <a:pt x="1369" y="159"/>
                    </a:cubicBezTo>
                    <a:cubicBezTo>
                      <a:pt x="1248" y="54"/>
                      <a:pt x="1075" y="1"/>
                      <a:pt x="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30"/>
              <p:cNvSpPr/>
              <p:nvPr/>
            </p:nvSpPr>
            <p:spPr>
              <a:xfrm>
                <a:off x="-1578171" y="3311002"/>
                <a:ext cx="52894" cy="31071"/>
              </a:xfrm>
              <a:custGeom>
                <a:avLst/>
                <a:gdLst/>
                <a:ahLst/>
                <a:cxnLst/>
                <a:rect l="l" t="t" r="r" b="b"/>
                <a:pathLst>
                  <a:path w="2799" h="1682" extrusionOk="0">
                    <a:moveTo>
                      <a:pt x="1038" y="1"/>
                    </a:moveTo>
                    <a:cubicBezTo>
                      <a:pt x="778" y="6"/>
                      <a:pt x="591" y="108"/>
                      <a:pt x="476" y="307"/>
                    </a:cubicBezTo>
                    <a:lnTo>
                      <a:pt x="476" y="20"/>
                    </a:lnTo>
                    <a:lnTo>
                      <a:pt x="1" y="20"/>
                    </a:lnTo>
                    <a:lnTo>
                      <a:pt x="1" y="1681"/>
                    </a:lnTo>
                    <a:lnTo>
                      <a:pt x="476" y="1681"/>
                    </a:lnTo>
                    <a:lnTo>
                      <a:pt x="476" y="860"/>
                    </a:lnTo>
                    <a:cubicBezTo>
                      <a:pt x="476" y="737"/>
                      <a:pt x="509" y="635"/>
                      <a:pt x="575" y="557"/>
                    </a:cubicBezTo>
                    <a:cubicBezTo>
                      <a:pt x="643" y="480"/>
                      <a:pt x="733" y="438"/>
                      <a:pt x="846" y="437"/>
                    </a:cubicBezTo>
                    <a:cubicBezTo>
                      <a:pt x="945" y="437"/>
                      <a:pt x="1022" y="468"/>
                      <a:pt x="1078" y="530"/>
                    </a:cubicBezTo>
                    <a:cubicBezTo>
                      <a:pt x="1136" y="589"/>
                      <a:pt x="1164" y="671"/>
                      <a:pt x="1164" y="777"/>
                    </a:cubicBezTo>
                    <a:lnTo>
                      <a:pt x="1164" y="1681"/>
                    </a:lnTo>
                    <a:lnTo>
                      <a:pt x="1638" y="1681"/>
                    </a:lnTo>
                    <a:lnTo>
                      <a:pt x="1638" y="860"/>
                    </a:lnTo>
                    <a:cubicBezTo>
                      <a:pt x="1638" y="737"/>
                      <a:pt x="1670" y="635"/>
                      <a:pt x="1735" y="557"/>
                    </a:cubicBezTo>
                    <a:cubicBezTo>
                      <a:pt x="1802" y="480"/>
                      <a:pt x="1891" y="438"/>
                      <a:pt x="2004" y="437"/>
                    </a:cubicBezTo>
                    <a:cubicBezTo>
                      <a:pt x="2103" y="437"/>
                      <a:pt x="2182" y="467"/>
                      <a:pt x="2240" y="526"/>
                    </a:cubicBezTo>
                    <a:cubicBezTo>
                      <a:pt x="2296" y="586"/>
                      <a:pt x="2326" y="670"/>
                      <a:pt x="2326" y="777"/>
                    </a:cubicBezTo>
                    <a:lnTo>
                      <a:pt x="2326" y="1681"/>
                    </a:lnTo>
                    <a:lnTo>
                      <a:pt x="2798" y="1681"/>
                    </a:lnTo>
                    <a:lnTo>
                      <a:pt x="2798" y="638"/>
                    </a:lnTo>
                    <a:cubicBezTo>
                      <a:pt x="2798" y="442"/>
                      <a:pt x="2744" y="288"/>
                      <a:pt x="2635" y="175"/>
                    </a:cubicBezTo>
                    <a:cubicBezTo>
                      <a:pt x="2528" y="59"/>
                      <a:pt x="2383" y="1"/>
                      <a:pt x="2199" y="1"/>
                    </a:cubicBezTo>
                    <a:cubicBezTo>
                      <a:pt x="2057" y="3"/>
                      <a:pt x="1935" y="37"/>
                      <a:pt x="1832" y="100"/>
                    </a:cubicBezTo>
                    <a:cubicBezTo>
                      <a:pt x="1730" y="164"/>
                      <a:pt x="1653" y="258"/>
                      <a:pt x="1600" y="384"/>
                    </a:cubicBezTo>
                    <a:cubicBezTo>
                      <a:pt x="1559" y="263"/>
                      <a:pt x="1490" y="169"/>
                      <a:pt x="1393" y="104"/>
                    </a:cubicBezTo>
                    <a:cubicBezTo>
                      <a:pt x="1297" y="36"/>
                      <a:pt x="1178" y="1"/>
                      <a:pt x="1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30"/>
              <p:cNvSpPr/>
              <p:nvPr/>
            </p:nvSpPr>
            <p:spPr>
              <a:xfrm>
                <a:off x="-1518852" y="3311076"/>
                <a:ext cx="31653" cy="31329"/>
              </a:xfrm>
              <a:custGeom>
                <a:avLst/>
                <a:gdLst/>
                <a:ahLst/>
                <a:cxnLst/>
                <a:rect l="l" t="t" r="r" b="b"/>
                <a:pathLst>
                  <a:path w="1675" h="1696" extrusionOk="0">
                    <a:moveTo>
                      <a:pt x="858" y="349"/>
                    </a:moveTo>
                    <a:cubicBezTo>
                      <a:pt x="968" y="349"/>
                      <a:pt x="1055" y="383"/>
                      <a:pt x="1121" y="449"/>
                    </a:cubicBezTo>
                    <a:cubicBezTo>
                      <a:pt x="1188" y="514"/>
                      <a:pt x="1223" y="602"/>
                      <a:pt x="1226" y="711"/>
                    </a:cubicBezTo>
                    <a:lnTo>
                      <a:pt x="470" y="711"/>
                    </a:lnTo>
                    <a:cubicBezTo>
                      <a:pt x="488" y="599"/>
                      <a:pt x="532" y="512"/>
                      <a:pt x="600" y="449"/>
                    </a:cubicBezTo>
                    <a:cubicBezTo>
                      <a:pt x="669" y="383"/>
                      <a:pt x="756" y="349"/>
                      <a:pt x="858" y="349"/>
                    </a:cubicBezTo>
                    <a:close/>
                    <a:moveTo>
                      <a:pt x="856" y="1"/>
                    </a:moveTo>
                    <a:cubicBezTo>
                      <a:pt x="689" y="1"/>
                      <a:pt x="541" y="37"/>
                      <a:pt x="411" y="109"/>
                    </a:cubicBezTo>
                    <a:cubicBezTo>
                      <a:pt x="282" y="178"/>
                      <a:pt x="180" y="279"/>
                      <a:pt x="108" y="409"/>
                    </a:cubicBezTo>
                    <a:cubicBezTo>
                      <a:pt x="36" y="536"/>
                      <a:pt x="0" y="684"/>
                      <a:pt x="0" y="853"/>
                    </a:cubicBezTo>
                    <a:cubicBezTo>
                      <a:pt x="0" y="1020"/>
                      <a:pt x="35" y="1167"/>
                      <a:pt x="106" y="1294"/>
                    </a:cubicBezTo>
                    <a:cubicBezTo>
                      <a:pt x="178" y="1423"/>
                      <a:pt x="278" y="1520"/>
                      <a:pt x="408" y="1591"/>
                    </a:cubicBezTo>
                    <a:cubicBezTo>
                      <a:pt x="539" y="1661"/>
                      <a:pt x="694" y="1695"/>
                      <a:pt x="869" y="1695"/>
                    </a:cubicBezTo>
                    <a:cubicBezTo>
                      <a:pt x="1017" y="1695"/>
                      <a:pt x="1151" y="1671"/>
                      <a:pt x="1270" y="1622"/>
                    </a:cubicBezTo>
                    <a:cubicBezTo>
                      <a:pt x="1391" y="1571"/>
                      <a:pt x="1494" y="1497"/>
                      <a:pt x="1579" y="1402"/>
                    </a:cubicBezTo>
                    <a:lnTo>
                      <a:pt x="1328" y="1150"/>
                    </a:lnTo>
                    <a:cubicBezTo>
                      <a:pt x="1270" y="1206"/>
                      <a:pt x="1206" y="1251"/>
                      <a:pt x="1134" y="1282"/>
                    </a:cubicBezTo>
                    <a:cubicBezTo>
                      <a:pt x="1062" y="1311"/>
                      <a:pt x="987" y="1325"/>
                      <a:pt x="909" y="1325"/>
                    </a:cubicBezTo>
                    <a:cubicBezTo>
                      <a:pt x="802" y="1325"/>
                      <a:pt x="709" y="1297"/>
                      <a:pt x="633" y="1239"/>
                    </a:cubicBezTo>
                    <a:cubicBezTo>
                      <a:pt x="557" y="1179"/>
                      <a:pt x="506" y="1097"/>
                      <a:pt x="479" y="992"/>
                    </a:cubicBezTo>
                    <a:lnTo>
                      <a:pt x="1672" y="992"/>
                    </a:lnTo>
                    <a:cubicBezTo>
                      <a:pt x="1673" y="965"/>
                      <a:pt x="1674" y="927"/>
                      <a:pt x="1674" y="877"/>
                    </a:cubicBezTo>
                    <a:cubicBezTo>
                      <a:pt x="1674" y="602"/>
                      <a:pt x="1605" y="387"/>
                      <a:pt x="1465" y="232"/>
                    </a:cubicBezTo>
                    <a:cubicBezTo>
                      <a:pt x="1327"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30"/>
              <p:cNvSpPr/>
              <p:nvPr/>
            </p:nvSpPr>
            <p:spPr>
              <a:xfrm>
                <a:off x="-1464389" y="3310097"/>
                <a:ext cx="26967" cy="32789"/>
              </a:xfrm>
              <a:custGeom>
                <a:avLst/>
                <a:gdLst/>
                <a:ahLst/>
                <a:cxnLst/>
                <a:rect l="l" t="t" r="r" b="b"/>
                <a:pathLst>
                  <a:path w="1427" h="1775" extrusionOk="0">
                    <a:moveTo>
                      <a:pt x="1150" y="881"/>
                    </a:moveTo>
                    <a:lnTo>
                      <a:pt x="1150" y="943"/>
                    </a:lnTo>
                    <a:cubicBezTo>
                      <a:pt x="1150" y="1124"/>
                      <a:pt x="1102" y="1270"/>
                      <a:pt x="1009" y="1379"/>
                    </a:cubicBezTo>
                    <a:cubicBezTo>
                      <a:pt x="917" y="1487"/>
                      <a:pt x="793" y="1543"/>
                      <a:pt x="640" y="1543"/>
                    </a:cubicBezTo>
                    <a:cubicBezTo>
                      <a:pt x="528" y="1543"/>
                      <a:pt x="439" y="1513"/>
                      <a:pt x="374" y="1456"/>
                    </a:cubicBezTo>
                    <a:cubicBezTo>
                      <a:pt x="309" y="1397"/>
                      <a:pt x="277" y="1319"/>
                      <a:pt x="277" y="1221"/>
                    </a:cubicBezTo>
                    <a:cubicBezTo>
                      <a:pt x="277" y="1097"/>
                      <a:pt x="321" y="1010"/>
                      <a:pt x="407" y="958"/>
                    </a:cubicBezTo>
                    <a:cubicBezTo>
                      <a:pt x="493" y="907"/>
                      <a:pt x="649" y="881"/>
                      <a:pt x="873" y="881"/>
                    </a:cubicBezTo>
                    <a:close/>
                    <a:moveTo>
                      <a:pt x="698" y="1"/>
                    </a:moveTo>
                    <a:cubicBezTo>
                      <a:pt x="608" y="1"/>
                      <a:pt x="515" y="11"/>
                      <a:pt x="419" y="31"/>
                    </a:cubicBezTo>
                    <a:cubicBezTo>
                      <a:pt x="324" y="50"/>
                      <a:pt x="226" y="79"/>
                      <a:pt x="124" y="118"/>
                    </a:cubicBezTo>
                    <a:lnTo>
                      <a:pt x="124" y="374"/>
                    </a:lnTo>
                    <a:cubicBezTo>
                      <a:pt x="208" y="329"/>
                      <a:pt x="297" y="294"/>
                      <a:pt x="388" y="271"/>
                    </a:cubicBezTo>
                    <a:cubicBezTo>
                      <a:pt x="479" y="248"/>
                      <a:pt x="573" y="236"/>
                      <a:pt x="670" y="236"/>
                    </a:cubicBezTo>
                    <a:cubicBezTo>
                      <a:pt x="822" y="236"/>
                      <a:pt x="939" y="271"/>
                      <a:pt x="1022" y="342"/>
                    </a:cubicBezTo>
                    <a:cubicBezTo>
                      <a:pt x="1107" y="411"/>
                      <a:pt x="1150" y="509"/>
                      <a:pt x="1150" y="637"/>
                    </a:cubicBezTo>
                    <a:lnTo>
                      <a:pt x="1150" y="664"/>
                    </a:lnTo>
                    <a:lnTo>
                      <a:pt x="760" y="664"/>
                    </a:lnTo>
                    <a:cubicBezTo>
                      <a:pt x="508" y="664"/>
                      <a:pt x="318" y="713"/>
                      <a:pt x="190" y="809"/>
                    </a:cubicBezTo>
                    <a:cubicBezTo>
                      <a:pt x="64" y="906"/>
                      <a:pt x="1" y="1048"/>
                      <a:pt x="1" y="1239"/>
                    </a:cubicBezTo>
                    <a:cubicBezTo>
                      <a:pt x="1" y="1402"/>
                      <a:pt x="51" y="1532"/>
                      <a:pt x="152" y="1629"/>
                    </a:cubicBezTo>
                    <a:cubicBezTo>
                      <a:pt x="255" y="1725"/>
                      <a:pt x="393" y="1774"/>
                      <a:pt x="565" y="1774"/>
                    </a:cubicBezTo>
                    <a:cubicBezTo>
                      <a:pt x="702" y="1774"/>
                      <a:pt x="818" y="1750"/>
                      <a:pt x="913" y="1702"/>
                    </a:cubicBezTo>
                    <a:cubicBezTo>
                      <a:pt x="1007" y="1652"/>
                      <a:pt x="1085" y="1576"/>
                      <a:pt x="1150" y="1474"/>
                    </a:cubicBezTo>
                    <a:lnTo>
                      <a:pt x="1150" y="1730"/>
                    </a:lnTo>
                    <a:lnTo>
                      <a:pt x="1426" y="1730"/>
                    </a:lnTo>
                    <a:lnTo>
                      <a:pt x="1426" y="767"/>
                    </a:lnTo>
                    <a:cubicBezTo>
                      <a:pt x="1426" y="509"/>
                      <a:pt x="1366" y="318"/>
                      <a:pt x="1246" y="191"/>
                    </a:cubicBezTo>
                    <a:cubicBezTo>
                      <a:pt x="1125" y="64"/>
                      <a:pt x="942"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30"/>
              <p:cNvSpPr/>
              <p:nvPr/>
            </p:nvSpPr>
            <p:spPr>
              <a:xfrm>
                <a:off x="-1428257" y="3310097"/>
                <a:ext cx="26740" cy="31976"/>
              </a:xfrm>
              <a:custGeom>
                <a:avLst/>
                <a:gdLst/>
                <a:ahLst/>
                <a:cxnLst/>
                <a:rect l="l" t="t" r="r" b="b"/>
                <a:pathLst>
                  <a:path w="1415" h="1731" extrusionOk="0">
                    <a:moveTo>
                      <a:pt x="826" y="1"/>
                    </a:moveTo>
                    <a:cubicBezTo>
                      <a:pt x="708" y="1"/>
                      <a:pt x="604" y="25"/>
                      <a:pt x="513" y="76"/>
                    </a:cubicBezTo>
                    <a:cubicBezTo>
                      <a:pt x="424" y="127"/>
                      <a:pt x="346" y="203"/>
                      <a:pt x="280" y="303"/>
                    </a:cubicBezTo>
                    <a:lnTo>
                      <a:pt x="280" y="42"/>
                    </a:lnTo>
                    <a:lnTo>
                      <a:pt x="1" y="42"/>
                    </a:lnTo>
                    <a:lnTo>
                      <a:pt x="1" y="1730"/>
                    </a:lnTo>
                    <a:lnTo>
                      <a:pt x="280" y="1730"/>
                    </a:lnTo>
                    <a:lnTo>
                      <a:pt x="280" y="776"/>
                    </a:lnTo>
                    <a:cubicBezTo>
                      <a:pt x="280" y="611"/>
                      <a:pt x="322" y="481"/>
                      <a:pt x="410" y="386"/>
                    </a:cubicBezTo>
                    <a:cubicBezTo>
                      <a:pt x="496" y="289"/>
                      <a:pt x="615" y="242"/>
                      <a:pt x="764" y="242"/>
                    </a:cubicBezTo>
                    <a:cubicBezTo>
                      <a:pt x="889" y="242"/>
                      <a:pt x="981" y="281"/>
                      <a:pt x="1044" y="361"/>
                    </a:cubicBezTo>
                    <a:cubicBezTo>
                      <a:pt x="1106" y="441"/>
                      <a:pt x="1138" y="561"/>
                      <a:pt x="1138" y="720"/>
                    </a:cubicBezTo>
                    <a:lnTo>
                      <a:pt x="1138" y="1730"/>
                    </a:lnTo>
                    <a:lnTo>
                      <a:pt x="1415" y="1730"/>
                    </a:lnTo>
                    <a:lnTo>
                      <a:pt x="1415" y="711"/>
                    </a:lnTo>
                    <a:cubicBezTo>
                      <a:pt x="1415" y="478"/>
                      <a:pt x="1366" y="301"/>
                      <a:pt x="1266" y="181"/>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30"/>
              <p:cNvSpPr/>
              <p:nvPr/>
            </p:nvSpPr>
            <p:spPr>
              <a:xfrm>
                <a:off x="-1390519" y="3298718"/>
                <a:ext cx="28554" cy="44168"/>
              </a:xfrm>
              <a:custGeom>
                <a:avLst/>
                <a:gdLst/>
                <a:ahLst/>
                <a:cxnLst/>
                <a:rect l="l" t="t" r="r" b="b"/>
                <a:pathLst>
                  <a:path w="1511" h="2391" extrusionOk="0">
                    <a:moveTo>
                      <a:pt x="759" y="849"/>
                    </a:moveTo>
                    <a:cubicBezTo>
                      <a:pt x="905" y="849"/>
                      <a:pt x="1021" y="908"/>
                      <a:pt x="1106" y="1024"/>
                    </a:cubicBezTo>
                    <a:cubicBezTo>
                      <a:pt x="1191" y="1139"/>
                      <a:pt x="1232" y="1299"/>
                      <a:pt x="1232" y="1504"/>
                    </a:cubicBezTo>
                    <a:cubicBezTo>
                      <a:pt x="1232" y="1708"/>
                      <a:pt x="1191" y="1868"/>
                      <a:pt x="1106" y="1985"/>
                    </a:cubicBezTo>
                    <a:cubicBezTo>
                      <a:pt x="1021" y="2101"/>
                      <a:pt x="905" y="2159"/>
                      <a:pt x="759" y="2159"/>
                    </a:cubicBezTo>
                    <a:cubicBezTo>
                      <a:pt x="612" y="2159"/>
                      <a:pt x="496" y="2101"/>
                      <a:pt x="413" y="1985"/>
                    </a:cubicBezTo>
                    <a:cubicBezTo>
                      <a:pt x="329" y="1868"/>
                      <a:pt x="288" y="1708"/>
                      <a:pt x="288" y="1504"/>
                    </a:cubicBezTo>
                    <a:cubicBezTo>
                      <a:pt x="288" y="1299"/>
                      <a:pt x="329" y="1139"/>
                      <a:pt x="413" y="1024"/>
                    </a:cubicBezTo>
                    <a:cubicBezTo>
                      <a:pt x="496" y="908"/>
                      <a:pt x="612" y="849"/>
                      <a:pt x="759" y="849"/>
                    </a:cubicBezTo>
                    <a:close/>
                    <a:moveTo>
                      <a:pt x="1232" y="1"/>
                    </a:moveTo>
                    <a:lnTo>
                      <a:pt x="1232" y="914"/>
                    </a:lnTo>
                    <a:cubicBezTo>
                      <a:pt x="1174" y="814"/>
                      <a:pt x="1101" y="739"/>
                      <a:pt x="1011" y="690"/>
                    </a:cubicBezTo>
                    <a:cubicBezTo>
                      <a:pt x="922" y="641"/>
                      <a:pt x="817" y="617"/>
                      <a:pt x="692" y="617"/>
                    </a:cubicBezTo>
                    <a:cubicBezTo>
                      <a:pt x="487" y="617"/>
                      <a:pt x="321" y="698"/>
                      <a:pt x="193" y="861"/>
                    </a:cubicBezTo>
                    <a:cubicBezTo>
                      <a:pt x="65" y="1024"/>
                      <a:pt x="1" y="1238"/>
                      <a:pt x="1" y="1504"/>
                    </a:cubicBezTo>
                    <a:cubicBezTo>
                      <a:pt x="1" y="1769"/>
                      <a:pt x="65" y="1984"/>
                      <a:pt x="193" y="2146"/>
                    </a:cubicBezTo>
                    <a:cubicBezTo>
                      <a:pt x="321" y="2309"/>
                      <a:pt x="487" y="2390"/>
                      <a:pt x="692" y="2390"/>
                    </a:cubicBezTo>
                    <a:cubicBezTo>
                      <a:pt x="817"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30"/>
              <p:cNvSpPr/>
              <p:nvPr/>
            </p:nvSpPr>
            <p:spPr>
              <a:xfrm>
                <a:off x="-1338475" y="3302117"/>
                <a:ext cx="17461" cy="39956"/>
              </a:xfrm>
              <a:custGeom>
                <a:avLst/>
                <a:gdLst/>
                <a:ahLst/>
                <a:cxnLst/>
                <a:rect l="l" t="t" r="r" b="b"/>
                <a:pathLst>
                  <a:path w="924" h="2163" extrusionOk="0">
                    <a:moveTo>
                      <a:pt x="1" y="1"/>
                    </a:moveTo>
                    <a:lnTo>
                      <a:pt x="1" y="415"/>
                    </a:lnTo>
                    <a:lnTo>
                      <a:pt x="435" y="415"/>
                    </a:lnTo>
                    <a:lnTo>
                      <a:pt x="435" y="2162"/>
                    </a:lnTo>
                    <a:lnTo>
                      <a:pt x="923" y="2162"/>
                    </a:lnTo>
                    <a:lnTo>
                      <a:pt x="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30"/>
              <p:cNvSpPr/>
              <p:nvPr/>
            </p:nvSpPr>
            <p:spPr>
              <a:xfrm>
                <a:off x="-1313908" y="3302117"/>
                <a:ext cx="32107" cy="40362"/>
              </a:xfrm>
              <a:custGeom>
                <a:avLst/>
                <a:gdLst/>
                <a:ahLst/>
                <a:cxnLst/>
                <a:rect l="l" t="t" r="r" b="b"/>
                <a:pathLst>
                  <a:path w="1699" h="2185" extrusionOk="0">
                    <a:moveTo>
                      <a:pt x="183" y="1"/>
                    </a:moveTo>
                    <a:lnTo>
                      <a:pt x="183" y="1202"/>
                    </a:lnTo>
                    <a:cubicBezTo>
                      <a:pt x="246" y="1196"/>
                      <a:pt x="341" y="1192"/>
                      <a:pt x="466" y="1190"/>
                    </a:cubicBezTo>
                    <a:cubicBezTo>
                      <a:pt x="592" y="1186"/>
                      <a:pt x="698" y="1183"/>
                      <a:pt x="781" y="1183"/>
                    </a:cubicBezTo>
                    <a:cubicBezTo>
                      <a:pt x="907" y="1183"/>
                      <a:pt x="1004" y="1209"/>
                      <a:pt x="1072" y="1260"/>
                    </a:cubicBezTo>
                    <a:cubicBezTo>
                      <a:pt x="1142" y="1312"/>
                      <a:pt x="1176" y="1383"/>
                      <a:pt x="1176" y="1474"/>
                    </a:cubicBezTo>
                    <a:cubicBezTo>
                      <a:pt x="1176" y="1574"/>
                      <a:pt x="1142" y="1653"/>
                      <a:pt x="1072" y="1708"/>
                    </a:cubicBezTo>
                    <a:cubicBezTo>
                      <a:pt x="1001" y="1764"/>
                      <a:pt x="903" y="1792"/>
                      <a:pt x="779" y="1792"/>
                    </a:cubicBezTo>
                    <a:cubicBezTo>
                      <a:pt x="677" y="1792"/>
                      <a:pt x="577" y="1770"/>
                      <a:pt x="476" y="1727"/>
                    </a:cubicBezTo>
                    <a:cubicBezTo>
                      <a:pt x="377" y="1681"/>
                      <a:pt x="285" y="1618"/>
                      <a:pt x="198" y="1536"/>
                    </a:cubicBezTo>
                    <a:lnTo>
                      <a:pt x="0" y="1922"/>
                    </a:lnTo>
                    <a:cubicBezTo>
                      <a:pt x="116" y="2002"/>
                      <a:pt x="249" y="2066"/>
                      <a:pt x="399" y="2114"/>
                    </a:cubicBezTo>
                    <a:cubicBezTo>
                      <a:pt x="548" y="2160"/>
                      <a:pt x="694" y="2184"/>
                      <a:pt x="834" y="2184"/>
                    </a:cubicBezTo>
                    <a:cubicBezTo>
                      <a:pt x="1006" y="2184"/>
                      <a:pt x="1158" y="2155"/>
                      <a:pt x="1288" y="2094"/>
                    </a:cubicBezTo>
                    <a:cubicBezTo>
                      <a:pt x="1419" y="2032"/>
                      <a:pt x="1521" y="1946"/>
                      <a:pt x="1591" y="1836"/>
                    </a:cubicBezTo>
                    <a:cubicBezTo>
                      <a:pt x="1663" y="1722"/>
                      <a:pt x="1699" y="1591"/>
                      <a:pt x="1699" y="1443"/>
                    </a:cubicBezTo>
                    <a:cubicBezTo>
                      <a:pt x="1699" y="1316"/>
                      <a:pt x="1665" y="1202"/>
                      <a:pt x="1597" y="1103"/>
                    </a:cubicBezTo>
                    <a:cubicBezTo>
                      <a:pt x="1529" y="1004"/>
                      <a:pt x="1432" y="927"/>
                      <a:pt x="1306" y="872"/>
                    </a:cubicBezTo>
                    <a:cubicBezTo>
                      <a:pt x="1183" y="816"/>
                      <a:pt x="1039" y="788"/>
                      <a:pt x="874" y="788"/>
                    </a:cubicBezTo>
                    <a:lnTo>
                      <a:pt x="631" y="788"/>
                    </a:lnTo>
                    <a:lnTo>
                      <a:pt x="631" y="409"/>
                    </a:lnTo>
                    <a:lnTo>
                      <a:pt x="1603" y="409"/>
                    </a:lnTo>
                    <a:lnTo>
                      <a:pt x="16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30"/>
              <p:cNvSpPr/>
              <p:nvPr/>
            </p:nvSpPr>
            <p:spPr>
              <a:xfrm>
                <a:off x="-1260277" y="3311076"/>
                <a:ext cx="33675" cy="31329"/>
              </a:xfrm>
              <a:custGeom>
                <a:avLst/>
                <a:gdLst/>
                <a:ahLst/>
                <a:cxnLst/>
                <a:rect l="l" t="t" r="r" b="b"/>
                <a:pathLst>
                  <a:path w="1782" h="1696" extrusionOk="0">
                    <a:moveTo>
                      <a:pt x="893" y="396"/>
                    </a:moveTo>
                    <a:cubicBezTo>
                      <a:pt x="1015" y="396"/>
                      <a:pt x="1113" y="438"/>
                      <a:pt x="1190" y="522"/>
                    </a:cubicBezTo>
                    <a:cubicBezTo>
                      <a:pt x="1267" y="607"/>
                      <a:pt x="1307" y="717"/>
                      <a:pt x="1307" y="853"/>
                    </a:cubicBezTo>
                    <a:cubicBezTo>
                      <a:pt x="1307" y="989"/>
                      <a:pt x="1267" y="1098"/>
                      <a:pt x="1190" y="1183"/>
                    </a:cubicBezTo>
                    <a:cubicBezTo>
                      <a:pt x="1113" y="1268"/>
                      <a:pt x="1015" y="1309"/>
                      <a:pt x="893" y="1309"/>
                    </a:cubicBezTo>
                    <a:cubicBezTo>
                      <a:pt x="769" y="1309"/>
                      <a:pt x="669" y="1268"/>
                      <a:pt x="590" y="1183"/>
                    </a:cubicBezTo>
                    <a:cubicBezTo>
                      <a:pt x="514" y="1098"/>
                      <a:pt x="476" y="989"/>
                      <a:pt x="476" y="853"/>
                    </a:cubicBezTo>
                    <a:cubicBezTo>
                      <a:pt x="476" y="717"/>
                      <a:pt x="514" y="607"/>
                      <a:pt x="590" y="522"/>
                    </a:cubicBezTo>
                    <a:cubicBezTo>
                      <a:pt x="669" y="438"/>
                      <a:pt x="769" y="396"/>
                      <a:pt x="893" y="396"/>
                    </a:cubicBezTo>
                    <a:close/>
                    <a:moveTo>
                      <a:pt x="893" y="1"/>
                    </a:moveTo>
                    <a:cubicBezTo>
                      <a:pt x="716" y="1"/>
                      <a:pt x="559" y="35"/>
                      <a:pt x="423" y="105"/>
                    </a:cubicBezTo>
                    <a:cubicBezTo>
                      <a:pt x="289" y="176"/>
                      <a:pt x="186" y="275"/>
                      <a:pt x="111" y="402"/>
                    </a:cubicBezTo>
                    <a:cubicBezTo>
                      <a:pt x="37" y="530"/>
                      <a:pt x="1" y="678"/>
                      <a:pt x="1" y="846"/>
                    </a:cubicBezTo>
                    <a:cubicBezTo>
                      <a:pt x="1" y="1013"/>
                      <a:pt x="37" y="1161"/>
                      <a:pt x="111" y="1291"/>
                    </a:cubicBezTo>
                    <a:cubicBezTo>
                      <a:pt x="186" y="1419"/>
                      <a:pt x="289" y="1519"/>
                      <a:pt x="423" y="1591"/>
                    </a:cubicBezTo>
                    <a:cubicBezTo>
                      <a:pt x="559" y="1661"/>
                      <a:pt x="716" y="1695"/>
                      <a:pt x="893" y="1695"/>
                    </a:cubicBezTo>
                    <a:cubicBezTo>
                      <a:pt x="1068" y="1695"/>
                      <a:pt x="1222" y="1661"/>
                      <a:pt x="1356" y="1591"/>
                    </a:cubicBezTo>
                    <a:cubicBezTo>
                      <a:pt x="1492" y="1519"/>
                      <a:pt x="1596" y="1419"/>
                      <a:pt x="1671" y="1291"/>
                    </a:cubicBezTo>
                    <a:cubicBezTo>
                      <a:pt x="1746" y="1161"/>
                      <a:pt x="1782" y="1013"/>
                      <a:pt x="1782" y="846"/>
                    </a:cubicBezTo>
                    <a:cubicBezTo>
                      <a:pt x="1782" y="678"/>
                      <a:pt x="1746" y="530"/>
                      <a:pt x="1671" y="402"/>
                    </a:cubicBezTo>
                    <a:cubicBezTo>
                      <a:pt x="1596" y="275"/>
                      <a:pt x="1492" y="176"/>
                      <a:pt x="1356" y="105"/>
                    </a:cubicBezTo>
                    <a:cubicBezTo>
                      <a:pt x="1222" y="35"/>
                      <a:pt x="1068" y="1"/>
                      <a:pt x="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30"/>
              <p:cNvSpPr/>
              <p:nvPr/>
            </p:nvSpPr>
            <p:spPr>
              <a:xfrm>
                <a:off x="-1223635" y="3304278"/>
                <a:ext cx="22431" cy="38201"/>
              </a:xfrm>
              <a:custGeom>
                <a:avLst/>
                <a:gdLst/>
                <a:ahLst/>
                <a:cxnLst/>
                <a:rect l="l" t="t" r="r" b="b"/>
                <a:pathLst>
                  <a:path w="1187" h="2068" extrusionOk="0">
                    <a:moveTo>
                      <a:pt x="233" y="1"/>
                    </a:moveTo>
                    <a:lnTo>
                      <a:pt x="233" y="458"/>
                    </a:lnTo>
                    <a:lnTo>
                      <a:pt x="1" y="458"/>
                    </a:lnTo>
                    <a:lnTo>
                      <a:pt x="1" y="786"/>
                    </a:lnTo>
                    <a:lnTo>
                      <a:pt x="233" y="786"/>
                    </a:lnTo>
                    <a:lnTo>
                      <a:pt x="233" y="1554"/>
                    </a:lnTo>
                    <a:cubicBezTo>
                      <a:pt x="233" y="1719"/>
                      <a:pt x="280" y="1846"/>
                      <a:pt x="378" y="1935"/>
                    </a:cubicBezTo>
                    <a:cubicBezTo>
                      <a:pt x="475" y="2022"/>
                      <a:pt x="599" y="2067"/>
                      <a:pt x="754" y="2067"/>
                    </a:cubicBezTo>
                    <a:cubicBezTo>
                      <a:pt x="831" y="2067"/>
                      <a:pt x="906" y="2058"/>
                      <a:pt x="980" y="2039"/>
                    </a:cubicBezTo>
                    <a:cubicBezTo>
                      <a:pt x="1056" y="2018"/>
                      <a:pt x="1124" y="1990"/>
                      <a:pt x="1186" y="1953"/>
                    </a:cubicBezTo>
                    <a:lnTo>
                      <a:pt x="1088" y="1604"/>
                    </a:lnTo>
                    <a:cubicBezTo>
                      <a:pt x="1003" y="1645"/>
                      <a:pt x="926" y="1666"/>
                      <a:pt x="857" y="1666"/>
                    </a:cubicBezTo>
                    <a:cubicBezTo>
                      <a:pt x="755" y="1666"/>
                      <a:pt x="705" y="1601"/>
                      <a:pt x="705" y="1474"/>
                    </a:cubicBezTo>
                    <a:lnTo>
                      <a:pt x="705" y="788"/>
                    </a:lnTo>
                    <a:lnTo>
                      <a:pt x="1155" y="788"/>
                    </a:lnTo>
                    <a:lnTo>
                      <a:pt x="1155" y="458"/>
                    </a:lnTo>
                    <a:lnTo>
                      <a:pt x="705" y="458"/>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30"/>
              <p:cNvSpPr/>
              <p:nvPr/>
            </p:nvSpPr>
            <p:spPr>
              <a:xfrm>
                <a:off x="-1198841" y="3299715"/>
                <a:ext cx="31408" cy="42357"/>
              </a:xfrm>
              <a:custGeom>
                <a:avLst/>
                <a:gdLst/>
                <a:ahLst/>
                <a:cxnLst/>
                <a:rect l="l" t="t" r="r" b="b"/>
                <a:pathLst>
                  <a:path w="1662" h="2293" extrusionOk="0">
                    <a:moveTo>
                      <a:pt x="0" y="1"/>
                    </a:moveTo>
                    <a:lnTo>
                      <a:pt x="0" y="2292"/>
                    </a:lnTo>
                    <a:lnTo>
                      <a:pt x="476" y="2292"/>
                    </a:lnTo>
                    <a:lnTo>
                      <a:pt x="476" y="1474"/>
                    </a:lnTo>
                    <a:cubicBezTo>
                      <a:pt x="476" y="1350"/>
                      <a:pt x="510" y="1250"/>
                      <a:pt x="578" y="1172"/>
                    </a:cubicBezTo>
                    <a:cubicBezTo>
                      <a:pt x="647" y="1091"/>
                      <a:pt x="741" y="1049"/>
                      <a:pt x="858" y="1048"/>
                    </a:cubicBezTo>
                    <a:cubicBezTo>
                      <a:pt x="960" y="1048"/>
                      <a:pt x="1039" y="1079"/>
                      <a:pt x="1097" y="1141"/>
                    </a:cubicBezTo>
                    <a:cubicBezTo>
                      <a:pt x="1157" y="1200"/>
                      <a:pt x="1187" y="1282"/>
                      <a:pt x="1187" y="1388"/>
                    </a:cubicBezTo>
                    <a:lnTo>
                      <a:pt x="1187" y="2292"/>
                    </a:lnTo>
                    <a:lnTo>
                      <a:pt x="1661" y="2292"/>
                    </a:lnTo>
                    <a:lnTo>
                      <a:pt x="1661" y="1249"/>
                    </a:lnTo>
                    <a:cubicBezTo>
                      <a:pt x="1661" y="1055"/>
                      <a:pt x="1606" y="900"/>
                      <a:pt x="1495" y="786"/>
                    </a:cubicBezTo>
                    <a:cubicBezTo>
                      <a:pt x="1386" y="670"/>
                      <a:pt x="1238" y="612"/>
                      <a:pt x="1050" y="612"/>
                    </a:cubicBezTo>
                    <a:cubicBezTo>
                      <a:pt x="783" y="617"/>
                      <a:pt x="591" y="720"/>
                      <a:pt x="476" y="925"/>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30"/>
              <p:cNvSpPr/>
              <p:nvPr/>
            </p:nvSpPr>
            <p:spPr>
              <a:xfrm>
                <a:off x="-1161405" y="3311076"/>
                <a:ext cx="31653" cy="31329"/>
              </a:xfrm>
              <a:custGeom>
                <a:avLst/>
                <a:gdLst/>
                <a:ahLst/>
                <a:cxnLst/>
                <a:rect l="l" t="t" r="r" b="b"/>
                <a:pathLst>
                  <a:path w="1675" h="1696" extrusionOk="0">
                    <a:moveTo>
                      <a:pt x="859" y="349"/>
                    </a:moveTo>
                    <a:cubicBezTo>
                      <a:pt x="968" y="349"/>
                      <a:pt x="1056" y="383"/>
                      <a:pt x="1122" y="449"/>
                    </a:cubicBezTo>
                    <a:cubicBezTo>
                      <a:pt x="1189" y="514"/>
                      <a:pt x="1223" y="602"/>
                      <a:pt x="1227" y="711"/>
                    </a:cubicBezTo>
                    <a:lnTo>
                      <a:pt x="471" y="711"/>
                    </a:lnTo>
                    <a:cubicBezTo>
                      <a:pt x="489" y="599"/>
                      <a:pt x="532" y="512"/>
                      <a:pt x="600" y="449"/>
                    </a:cubicBezTo>
                    <a:cubicBezTo>
                      <a:pt x="670" y="383"/>
                      <a:pt x="756" y="349"/>
                      <a:pt x="859" y="349"/>
                    </a:cubicBezTo>
                    <a:close/>
                    <a:moveTo>
                      <a:pt x="857" y="1"/>
                    </a:moveTo>
                    <a:cubicBezTo>
                      <a:pt x="689" y="1"/>
                      <a:pt x="541" y="37"/>
                      <a:pt x="411" y="109"/>
                    </a:cubicBezTo>
                    <a:cubicBezTo>
                      <a:pt x="283" y="178"/>
                      <a:pt x="181" y="279"/>
                      <a:pt x="109" y="409"/>
                    </a:cubicBezTo>
                    <a:cubicBezTo>
                      <a:pt x="37" y="536"/>
                      <a:pt x="1" y="684"/>
                      <a:pt x="1" y="853"/>
                    </a:cubicBezTo>
                    <a:cubicBezTo>
                      <a:pt x="1" y="1020"/>
                      <a:pt x="36" y="1167"/>
                      <a:pt x="106" y="1294"/>
                    </a:cubicBezTo>
                    <a:cubicBezTo>
                      <a:pt x="178" y="1423"/>
                      <a:pt x="279" y="1520"/>
                      <a:pt x="409" y="1591"/>
                    </a:cubicBezTo>
                    <a:cubicBezTo>
                      <a:pt x="540" y="1661"/>
                      <a:pt x="694" y="1695"/>
                      <a:pt x="869" y="1695"/>
                    </a:cubicBezTo>
                    <a:cubicBezTo>
                      <a:pt x="1017" y="1695"/>
                      <a:pt x="1151" y="1671"/>
                      <a:pt x="1271" y="1622"/>
                    </a:cubicBezTo>
                    <a:cubicBezTo>
                      <a:pt x="1392" y="1571"/>
                      <a:pt x="1495" y="1497"/>
                      <a:pt x="1580" y="1402"/>
                    </a:cubicBezTo>
                    <a:lnTo>
                      <a:pt x="1329" y="1150"/>
                    </a:lnTo>
                    <a:cubicBezTo>
                      <a:pt x="1271" y="1206"/>
                      <a:pt x="1207" y="1251"/>
                      <a:pt x="1134" y="1282"/>
                    </a:cubicBezTo>
                    <a:cubicBezTo>
                      <a:pt x="1062" y="1311"/>
                      <a:pt x="988" y="1325"/>
                      <a:pt x="909" y="1325"/>
                    </a:cubicBezTo>
                    <a:cubicBezTo>
                      <a:pt x="803" y="1325"/>
                      <a:pt x="710" y="1297"/>
                      <a:pt x="634" y="1239"/>
                    </a:cubicBezTo>
                    <a:cubicBezTo>
                      <a:pt x="558" y="1179"/>
                      <a:pt x="507" y="1097"/>
                      <a:pt x="480" y="992"/>
                    </a:cubicBezTo>
                    <a:lnTo>
                      <a:pt x="1672" y="992"/>
                    </a:lnTo>
                    <a:cubicBezTo>
                      <a:pt x="1674" y="965"/>
                      <a:pt x="1675" y="927"/>
                      <a:pt x="1675" y="877"/>
                    </a:cubicBezTo>
                    <a:cubicBezTo>
                      <a:pt x="1675" y="602"/>
                      <a:pt x="1605" y="387"/>
                      <a:pt x="1465" y="232"/>
                    </a:cubicBezTo>
                    <a:cubicBezTo>
                      <a:pt x="1328" y="78"/>
                      <a:pt x="1124" y="1"/>
                      <a:pt x="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30"/>
              <p:cNvSpPr/>
              <p:nvPr/>
            </p:nvSpPr>
            <p:spPr>
              <a:xfrm>
                <a:off x="-1122231" y="3311002"/>
                <a:ext cx="19389" cy="31071"/>
              </a:xfrm>
              <a:custGeom>
                <a:avLst/>
                <a:gdLst/>
                <a:ahLst/>
                <a:cxnLst/>
                <a:rect l="l" t="t" r="r" b="b"/>
                <a:pathLst>
                  <a:path w="1026" h="1682" extrusionOk="0">
                    <a:moveTo>
                      <a:pt x="1025" y="1"/>
                    </a:moveTo>
                    <a:cubicBezTo>
                      <a:pt x="902" y="3"/>
                      <a:pt x="793" y="32"/>
                      <a:pt x="701" y="85"/>
                    </a:cubicBezTo>
                    <a:cubicBezTo>
                      <a:pt x="608" y="139"/>
                      <a:pt x="534" y="217"/>
                      <a:pt x="476" y="320"/>
                    </a:cubicBezTo>
                    <a:lnTo>
                      <a:pt x="476" y="20"/>
                    </a:lnTo>
                    <a:lnTo>
                      <a:pt x="1" y="20"/>
                    </a:lnTo>
                    <a:lnTo>
                      <a:pt x="1" y="1681"/>
                    </a:lnTo>
                    <a:lnTo>
                      <a:pt x="476" y="1681"/>
                    </a:lnTo>
                    <a:lnTo>
                      <a:pt x="476" y="881"/>
                    </a:lnTo>
                    <a:cubicBezTo>
                      <a:pt x="476" y="750"/>
                      <a:pt x="518" y="644"/>
                      <a:pt x="603" y="567"/>
                    </a:cubicBezTo>
                    <a:cubicBezTo>
                      <a:pt x="689" y="486"/>
                      <a:pt x="805" y="446"/>
                      <a:pt x="952" y="446"/>
                    </a:cubicBezTo>
                    <a:cubicBezTo>
                      <a:pt x="984" y="446"/>
                      <a:pt x="1010" y="447"/>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30"/>
              <p:cNvSpPr/>
              <p:nvPr/>
            </p:nvSpPr>
            <p:spPr>
              <a:xfrm>
                <a:off x="-1101217" y="3310965"/>
                <a:ext cx="26381" cy="31440"/>
              </a:xfrm>
              <a:custGeom>
                <a:avLst/>
                <a:gdLst/>
                <a:ahLst/>
                <a:cxnLst/>
                <a:rect l="l" t="t" r="r" b="b"/>
                <a:pathLst>
                  <a:path w="1396" h="1702" extrusionOk="0">
                    <a:moveTo>
                      <a:pt x="735" y="0"/>
                    </a:moveTo>
                    <a:cubicBezTo>
                      <a:pt x="546" y="0"/>
                      <a:pt x="389" y="45"/>
                      <a:pt x="266" y="137"/>
                    </a:cubicBezTo>
                    <a:cubicBezTo>
                      <a:pt x="142" y="227"/>
                      <a:pt x="80" y="354"/>
                      <a:pt x="80" y="519"/>
                    </a:cubicBezTo>
                    <a:cubicBezTo>
                      <a:pt x="80" y="626"/>
                      <a:pt x="107" y="713"/>
                      <a:pt x="160" y="781"/>
                    </a:cubicBezTo>
                    <a:cubicBezTo>
                      <a:pt x="214" y="847"/>
                      <a:pt x="279" y="897"/>
                      <a:pt x="352" y="929"/>
                    </a:cubicBezTo>
                    <a:cubicBezTo>
                      <a:pt x="428" y="963"/>
                      <a:pt x="523" y="996"/>
                      <a:pt x="636" y="1028"/>
                    </a:cubicBezTo>
                    <a:cubicBezTo>
                      <a:pt x="743" y="1059"/>
                      <a:pt x="820" y="1089"/>
                      <a:pt x="868" y="1115"/>
                    </a:cubicBezTo>
                    <a:cubicBezTo>
                      <a:pt x="917" y="1142"/>
                      <a:pt x="943" y="1179"/>
                      <a:pt x="943" y="1227"/>
                    </a:cubicBezTo>
                    <a:cubicBezTo>
                      <a:pt x="943" y="1269"/>
                      <a:pt x="922" y="1303"/>
                      <a:pt x="883" y="1326"/>
                    </a:cubicBezTo>
                    <a:cubicBezTo>
                      <a:pt x="846" y="1346"/>
                      <a:pt x="796" y="1357"/>
                      <a:pt x="732" y="1357"/>
                    </a:cubicBezTo>
                    <a:cubicBezTo>
                      <a:pt x="639" y="1357"/>
                      <a:pt x="541" y="1339"/>
                      <a:pt x="436" y="1304"/>
                    </a:cubicBezTo>
                    <a:cubicBezTo>
                      <a:pt x="333" y="1266"/>
                      <a:pt x="239" y="1215"/>
                      <a:pt x="155" y="1149"/>
                    </a:cubicBezTo>
                    <a:lnTo>
                      <a:pt x="1" y="1470"/>
                    </a:lnTo>
                    <a:cubicBezTo>
                      <a:pt x="93" y="1544"/>
                      <a:pt x="201" y="1602"/>
                      <a:pt x="327" y="1644"/>
                    </a:cubicBezTo>
                    <a:cubicBezTo>
                      <a:pt x="454" y="1682"/>
                      <a:pt x="584" y="1701"/>
                      <a:pt x="720" y="1701"/>
                    </a:cubicBezTo>
                    <a:cubicBezTo>
                      <a:pt x="917" y="1701"/>
                      <a:pt x="1079" y="1656"/>
                      <a:pt x="1205" y="1566"/>
                    </a:cubicBezTo>
                    <a:cubicBezTo>
                      <a:pt x="1332" y="1474"/>
                      <a:pt x="1395" y="1345"/>
                      <a:pt x="1395" y="1180"/>
                    </a:cubicBezTo>
                    <a:cubicBezTo>
                      <a:pt x="1395" y="1071"/>
                      <a:pt x="1368" y="983"/>
                      <a:pt x="1313" y="918"/>
                    </a:cubicBezTo>
                    <a:cubicBezTo>
                      <a:pt x="1257" y="850"/>
                      <a:pt x="1191" y="799"/>
                      <a:pt x="1115" y="766"/>
                    </a:cubicBezTo>
                    <a:cubicBezTo>
                      <a:pt x="1039" y="731"/>
                      <a:pt x="943" y="696"/>
                      <a:pt x="824" y="662"/>
                    </a:cubicBezTo>
                    <a:cubicBezTo>
                      <a:pt x="717" y="631"/>
                      <a:pt x="640" y="603"/>
                      <a:pt x="593" y="578"/>
                    </a:cubicBezTo>
                    <a:cubicBezTo>
                      <a:pt x="546" y="554"/>
                      <a:pt x="522" y="518"/>
                      <a:pt x="522" y="473"/>
                    </a:cubicBezTo>
                    <a:cubicBezTo>
                      <a:pt x="522" y="431"/>
                      <a:pt x="540" y="400"/>
                      <a:pt x="575" y="380"/>
                    </a:cubicBezTo>
                    <a:cubicBezTo>
                      <a:pt x="609" y="359"/>
                      <a:pt x="656" y="349"/>
                      <a:pt x="713" y="349"/>
                    </a:cubicBezTo>
                    <a:cubicBezTo>
                      <a:pt x="783" y="349"/>
                      <a:pt x="863" y="363"/>
                      <a:pt x="952" y="393"/>
                    </a:cubicBezTo>
                    <a:cubicBezTo>
                      <a:pt x="1040" y="420"/>
                      <a:pt x="1129" y="458"/>
                      <a:pt x="1220" y="510"/>
                    </a:cubicBezTo>
                    <a:lnTo>
                      <a:pt x="1384" y="186"/>
                    </a:lnTo>
                    <a:cubicBezTo>
                      <a:pt x="1291" y="126"/>
                      <a:pt x="1188" y="80"/>
                      <a:pt x="1075" y="49"/>
                    </a:cubicBezTo>
                    <a:cubicBezTo>
                      <a:pt x="962" y="17"/>
                      <a:pt x="849" y="0"/>
                      <a:pt x="7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30"/>
              <p:cNvSpPr/>
              <p:nvPr/>
            </p:nvSpPr>
            <p:spPr>
              <a:xfrm>
                <a:off x="-2391104" y="3387644"/>
                <a:ext cx="51439" cy="48509"/>
              </a:xfrm>
              <a:custGeom>
                <a:avLst/>
                <a:gdLst/>
                <a:ahLst/>
                <a:cxnLst/>
                <a:rect l="l" t="t" r="r" b="b"/>
                <a:pathLst>
                  <a:path w="2722" h="2626" extrusionOk="0">
                    <a:moveTo>
                      <a:pt x="1310" y="937"/>
                    </a:moveTo>
                    <a:cubicBezTo>
                      <a:pt x="1416" y="937"/>
                      <a:pt x="1498" y="973"/>
                      <a:pt x="1560" y="1048"/>
                    </a:cubicBezTo>
                    <a:cubicBezTo>
                      <a:pt x="1624" y="1120"/>
                      <a:pt x="1657" y="1210"/>
                      <a:pt x="1657" y="1317"/>
                    </a:cubicBezTo>
                    <a:cubicBezTo>
                      <a:pt x="1657" y="1430"/>
                      <a:pt x="1626" y="1524"/>
                      <a:pt x="1564" y="1601"/>
                    </a:cubicBezTo>
                    <a:cubicBezTo>
                      <a:pt x="1502" y="1677"/>
                      <a:pt x="1420" y="1714"/>
                      <a:pt x="1317" y="1714"/>
                    </a:cubicBezTo>
                    <a:cubicBezTo>
                      <a:pt x="1220" y="1714"/>
                      <a:pt x="1141" y="1676"/>
                      <a:pt x="1079" y="1597"/>
                    </a:cubicBezTo>
                    <a:cubicBezTo>
                      <a:pt x="1017" y="1519"/>
                      <a:pt x="986" y="1425"/>
                      <a:pt x="986" y="1313"/>
                    </a:cubicBezTo>
                    <a:cubicBezTo>
                      <a:pt x="986" y="1209"/>
                      <a:pt x="1016" y="1120"/>
                      <a:pt x="1076" y="1048"/>
                    </a:cubicBezTo>
                    <a:cubicBezTo>
                      <a:pt x="1138" y="973"/>
                      <a:pt x="1215" y="937"/>
                      <a:pt x="1310" y="937"/>
                    </a:cubicBezTo>
                    <a:close/>
                    <a:moveTo>
                      <a:pt x="1381" y="0"/>
                    </a:moveTo>
                    <a:cubicBezTo>
                      <a:pt x="1128" y="0"/>
                      <a:pt x="895" y="61"/>
                      <a:pt x="684" y="181"/>
                    </a:cubicBezTo>
                    <a:cubicBezTo>
                      <a:pt x="474" y="298"/>
                      <a:pt x="307" y="459"/>
                      <a:pt x="183" y="662"/>
                    </a:cubicBezTo>
                    <a:cubicBezTo>
                      <a:pt x="61" y="865"/>
                      <a:pt x="0" y="1092"/>
                      <a:pt x="0" y="1339"/>
                    </a:cubicBezTo>
                    <a:cubicBezTo>
                      <a:pt x="0" y="1581"/>
                      <a:pt x="60" y="1801"/>
                      <a:pt x="177" y="1996"/>
                    </a:cubicBezTo>
                    <a:cubicBezTo>
                      <a:pt x="294" y="2192"/>
                      <a:pt x="455" y="2345"/>
                      <a:pt x="659" y="2456"/>
                    </a:cubicBezTo>
                    <a:cubicBezTo>
                      <a:pt x="863" y="2569"/>
                      <a:pt x="1090" y="2625"/>
                      <a:pt x="1341" y="2625"/>
                    </a:cubicBezTo>
                    <a:cubicBezTo>
                      <a:pt x="1462" y="2625"/>
                      <a:pt x="1591" y="2605"/>
                      <a:pt x="1727" y="2564"/>
                    </a:cubicBezTo>
                    <a:cubicBezTo>
                      <a:pt x="1865" y="2523"/>
                      <a:pt x="1978" y="2470"/>
                      <a:pt x="2067" y="2404"/>
                    </a:cubicBezTo>
                    <a:lnTo>
                      <a:pt x="1928" y="2166"/>
                    </a:lnTo>
                    <a:cubicBezTo>
                      <a:pt x="1846" y="2225"/>
                      <a:pt x="1750" y="2270"/>
                      <a:pt x="1644" y="2301"/>
                    </a:cubicBezTo>
                    <a:cubicBezTo>
                      <a:pt x="1538" y="2335"/>
                      <a:pt x="1438" y="2351"/>
                      <a:pt x="1341" y="2351"/>
                    </a:cubicBezTo>
                    <a:cubicBezTo>
                      <a:pt x="1146" y="2351"/>
                      <a:pt x="968" y="2306"/>
                      <a:pt x="807" y="2219"/>
                    </a:cubicBezTo>
                    <a:cubicBezTo>
                      <a:pt x="649" y="2131"/>
                      <a:pt x="523" y="2012"/>
                      <a:pt x="430" y="1857"/>
                    </a:cubicBezTo>
                    <a:cubicBezTo>
                      <a:pt x="338" y="1703"/>
                      <a:pt x="291" y="1529"/>
                      <a:pt x="291" y="1339"/>
                    </a:cubicBezTo>
                    <a:cubicBezTo>
                      <a:pt x="291" y="1144"/>
                      <a:pt x="339" y="967"/>
                      <a:pt x="437" y="803"/>
                    </a:cubicBezTo>
                    <a:cubicBezTo>
                      <a:pt x="536" y="639"/>
                      <a:pt x="668" y="510"/>
                      <a:pt x="834" y="415"/>
                    </a:cubicBezTo>
                    <a:cubicBezTo>
                      <a:pt x="1002" y="318"/>
                      <a:pt x="1183" y="269"/>
                      <a:pt x="1381" y="269"/>
                    </a:cubicBezTo>
                    <a:cubicBezTo>
                      <a:pt x="1593" y="269"/>
                      <a:pt x="1779" y="316"/>
                      <a:pt x="1937" y="408"/>
                    </a:cubicBezTo>
                    <a:cubicBezTo>
                      <a:pt x="2098" y="501"/>
                      <a:pt x="2220" y="628"/>
                      <a:pt x="2305" y="788"/>
                    </a:cubicBezTo>
                    <a:cubicBezTo>
                      <a:pt x="2391" y="949"/>
                      <a:pt x="2435" y="1128"/>
                      <a:pt x="2435" y="1326"/>
                    </a:cubicBezTo>
                    <a:cubicBezTo>
                      <a:pt x="2435" y="1422"/>
                      <a:pt x="2422" y="1510"/>
                      <a:pt x="2398" y="1588"/>
                    </a:cubicBezTo>
                    <a:cubicBezTo>
                      <a:pt x="2373" y="1667"/>
                      <a:pt x="2340" y="1729"/>
                      <a:pt x="2299" y="1774"/>
                    </a:cubicBezTo>
                    <a:cubicBezTo>
                      <a:pt x="2257" y="1817"/>
                      <a:pt x="2214" y="1838"/>
                      <a:pt x="2169" y="1838"/>
                    </a:cubicBezTo>
                    <a:cubicBezTo>
                      <a:pt x="2085" y="1838"/>
                      <a:pt x="2043" y="1787"/>
                      <a:pt x="2043" y="1684"/>
                    </a:cubicBezTo>
                    <a:lnTo>
                      <a:pt x="2043" y="634"/>
                    </a:lnTo>
                    <a:lnTo>
                      <a:pt x="1681" y="634"/>
                    </a:lnTo>
                    <a:lnTo>
                      <a:pt x="1681" y="807"/>
                    </a:lnTo>
                    <a:cubicBezTo>
                      <a:pt x="1671" y="788"/>
                      <a:pt x="1645" y="762"/>
                      <a:pt x="1604" y="730"/>
                    </a:cubicBezTo>
                    <a:cubicBezTo>
                      <a:pt x="1565" y="697"/>
                      <a:pt x="1514" y="667"/>
                      <a:pt x="1449" y="640"/>
                    </a:cubicBezTo>
                    <a:cubicBezTo>
                      <a:pt x="1385" y="613"/>
                      <a:pt x="1316" y="600"/>
                      <a:pt x="1240" y="600"/>
                    </a:cubicBezTo>
                    <a:cubicBezTo>
                      <a:pt x="1112" y="600"/>
                      <a:pt x="999" y="634"/>
                      <a:pt x="900" y="699"/>
                    </a:cubicBezTo>
                    <a:cubicBezTo>
                      <a:pt x="801" y="762"/>
                      <a:pt x="725" y="850"/>
                      <a:pt x="671" y="962"/>
                    </a:cubicBezTo>
                    <a:cubicBezTo>
                      <a:pt x="617" y="1072"/>
                      <a:pt x="591" y="1195"/>
                      <a:pt x="591" y="1328"/>
                    </a:cubicBezTo>
                    <a:cubicBezTo>
                      <a:pt x="591" y="1467"/>
                      <a:pt x="622" y="1591"/>
                      <a:pt x="686" y="1699"/>
                    </a:cubicBezTo>
                    <a:cubicBezTo>
                      <a:pt x="751" y="1808"/>
                      <a:pt x="834" y="1895"/>
                      <a:pt x="940" y="1956"/>
                    </a:cubicBezTo>
                    <a:cubicBezTo>
                      <a:pt x="1045" y="2016"/>
                      <a:pt x="1157" y="2045"/>
                      <a:pt x="1277" y="2045"/>
                    </a:cubicBezTo>
                    <a:cubicBezTo>
                      <a:pt x="1375" y="2045"/>
                      <a:pt x="1467" y="2025"/>
                      <a:pt x="1551" y="1983"/>
                    </a:cubicBezTo>
                    <a:cubicBezTo>
                      <a:pt x="1636" y="1941"/>
                      <a:pt x="1707" y="1877"/>
                      <a:pt x="1765" y="1792"/>
                    </a:cubicBezTo>
                    <a:lnTo>
                      <a:pt x="1771" y="1838"/>
                    </a:lnTo>
                    <a:cubicBezTo>
                      <a:pt x="1792" y="1919"/>
                      <a:pt x="1833" y="1980"/>
                      <a:pt x="1895" y="2021"/>
                    </a:cubicBezTo>
                    <a:cubicBezTo>
                      <a:pt x="1955" y="2059"/>
                      <a:pt x="2035" y="2080"/>
                      <a:pt x="2131" y="2080"/>
                    </a:cubicBezTo>
                    <a:cubicBezTo>
                      <a:pt x="2247" y="2080"/>
                      <a:pt x="2349" y="2049"/>
                      <a:pt x="2438" y="1987"/>
                    </a:cubicBezTo>
                    <a:cubicBezTo>
                      <a:pt x="2526" y="1923"/>
                      <a:pt x="2595" y="1833"/>
                      <a:pt x="2645" y="1718"/>
                    </a:cubicBezTo>
                    <a:cubicBezTo>
                      <a:pt x="2696" y="1603"/>
                      <a:pt x="2722" y="1469"/>
                      <a:pt x="2722" y="1317"/>
                    </a:cubicBezTo>
                    <a:cubicBezTo>
                      <a:pt x="2722" y="1067"/>
                      <a:pt x="2663" y="843"/>
                      <a:pt x="2546" y="644"/>
                    </a:cubicBezTo>
                    <a:cubicBezTo>
                      <a:pt x="2430" y="442"/>
                      <a:pt x="2270" y="284"/>
                      <a:pt x="2067" y="170"/>
                    </a:cubicBezTo>
                    <a:cubicBezTo>
                      <a:pt x="1864"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30"/>
              <p:cNvSpPr/>
              <p:nvPr/>
            </p:nvSpPr>
            <p:spPr>
              <a:xfrm>
                <a:off x="-2334657" y="3396899"/>
                <a:ext cx="30765" cy="31052"/>
              </a:xfrm>
              <a:custGeom>
                <a:avLst/>
                <a:gdLst/>
                <a:ahLst/>
                <a:cxnLst/>
                <a:rect l="l" t="t" r="r" b="b"/>
                <a:pathLst>
                  <a:path w="1628" h="1681" extrusionOk="0">
                    <a:moveTo>
                      <a:pt x="0" y="0"/>
                    </a:moveTo>
                    <a:lnTo>
                      <a:pt x="0" y="1044"/>
                    </a:lnTo>
                    <a:cubicBezTo>
                      <a:pt x="0" y="1239"/>
                      <a:pt x="54" y="1395"/>
                      <a:pt x="161" y="1511"/>
                    </a:cubicBezTo>
                    <a:cubicBezTo>
                      <a:pt x="270" y="1624"/>
                      <a:pt x="416" y="1681"/>
                      <a:pt x="600" y="1681"/>
                    </a:cubicBezTo>
                    <a:cubicBezTo>
                      <a:pt x="857" y="1681"/>
                      <a:pt x="1042" y="1576"/>
                      <a:pt x="1156" y="1368"/>
                    </a:cubicBezTo>
                    <a:lnTo>
                      <a:pt x="1156" y="1661"/>
                    </a:lnTo>
                    <a:lnTo>
                      <a:pt x="1628" y="1661"/>
                    </a:lnTo>
                    <a:lnTo>
                      <a:pt x="1628" y="0"/>
                    </a:lnTo>
                    <a:lnTo>
                      <a:pt x="1156" y="0"/>
                    </a:lnTo>
                    <a:lnTo>
                      <a:pt x="1156" y="822"/>
                    </a:lnTo>
                    <a:cubicBezTo>
                      <a:pt x="1156" y="946"/>
                      <a:pt x="1122" y="1046"/>
                      <a:pt x="1056" y="1125"/>
                    </a:cubicBezTo>
                    <a:cubicBezTo>
                      <a:pt x="991" y="1203"/>
                      <a:pt x="901" y="1243"/>
                      <a:pt x="788" y="1244"/>
                    </a:cubicBezTo>
                    <a:cubicBezTo>
                      <a:pt x="691" y="1244"/>
                      <a:pt x="615" y="1215"/>
                      <a:pt x="559" y="1156"/>
                    </a:cubicBezTo>
                    <a:cubicBezTo>
                      <a:pt x="503" y="1095"/>
                      <a:pt x="476" y="1013"/>
                      <a:pt x="476" y="908"/>
                    </a:cubicBezTo>
                    <a:lnTo>
                      <a:pt x="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30"/>
              <p:cNvSpPr/>
              <p:nvPr/>
            </p:nvSpPr>
            <p:spPr>
              <a:xfrm>
                <a:off x="-2298487" y="3396493"/>
                <a:ext cx="26400" cy="31459"/>
              </a:xfrm>
              <a:custGeom>
                <a:avLst/>
                <a:gdLst/>
                <a:ahLst/>
                <a:cxnLst/>
                <a:rect l="l" t="t" r="r" b="b"/>
                <a:pathLst>
                  <a:path w="1397" h="1703" extrusionOk="0">
                    <a:moveTo>
                      <a:pt x="736" y="0"/>
                    </a:moveTo>
                    <a:cubicBezTo>
                      <a:pt x="546" y="0"/>
                      <a:pt x="389" y="46"/>
                      <a:pt x="266" y="137"/>
                    </a:cubicBezTo>
                    <a:cubicBezTo>
                      <a:pt x="142" y="227"/>
                      <a:pt x="81" y="355"/>
                      <a:pt x="81" y="520"/>
                    </a:cubicBezTo>
                    <a:cubicBezTo>
                      <a:pt x="81" y="627"/>
                      <a:pt x="108" y="714"/>
                      <a:pt x="162" y="783"/>
                    </a:cubicBezTo>
                    <a:cubicBezTo>
                      <a:pt x="214" y="848"/>
                      <a:pt x="279" y="897"/>
                      <a:pt x="353" y="930"/>
                    </a:cubicBezTo>
                    <a:cubicBezTo>
                      <a:pt x="429" y="963"/>
                      <a:pt x="523" y="996"/>
                      <a:pt x="636" y="1030"/>
                    </a:cubicBezTo>
                    <a:cubicBezTo>
                      <a:pt x="745" y="1060"/>
                      <a:pt x="822" y="1089"/>
                      <a:pt x="868" y="1116"/>
                    </a:cubicBezTo>
                    <a:cubicBezTo>
                      <a:pt x="918" y="1143"/>
                      <a:pt x="943" y="1179"/>
                      <a:pt x="943" y="1226"/>
                    </a:cubicBezTo>
                    <a:cubicBezTo>
                      <a:pt x="943" y="1270"/>
                      <a:pt x="923" y="1302"/>
                      <a:pt x="884" y="1326"/>
                    </a:cubicBezTo>
                    <a:cubicBezTo>
                      <a:pt x="847" y="1346"/>
                      <a:pt x="796" y="1356"/>
                      <a:pt x="733" y="1356"/>
                    </a:cubicBezTo>
                    <a:cubicBezTo>
                      <a:pt x="640" y="1356"/>
                      <a:pt x="541" y="1338"/>
                      <a:pt x="436" y="1304"/>
                    </a:cubicBezTo>
                    <a:cubicBezTo>
                      <a:pt x="333" y="1266"/>
                      <a:pt x="240" y="1215"/>
                      <a:pt x="155" y="1149"/>
                    </a:cubicBezTo>
                    <a:lnTo>
                      <a:pt x="1" y="1471"/>
                    </a:lnTo>
                    <a:cubicBezTo>
                      <a:pt x="93" y="1544"/>
                      <a:pt x="203" y="1602"/>
                      <a:pt x="328" y="1643"/>
                    </a:cubicBezTo>
                    <a:cubicBezTo>
                      <a:pt x="454" y="1683"/>
                      <a:pt x="585" y="1703"/>
                      <a:pt x="720" y="1703"/>
                    </a:cubicBezTo>
                    <a:cubicBezTo>
                      <a:pt x="918" y="1703"/>
                      <a:pt x="1079" y="1658"/>
                      <a:pt x="1205" y="1566"/>
                    </a:cubicBezTo>
                    <a:cubicBezTo>
                      <a:pt x="1333" y="1474"/>
                      <a:pt x="1397" y="1345"/>
                      <a:pt x="1397" y="1180"/>
                    </a:cubicBezTo>
                    <a:cubicBezTo>
                      <a:pt x="1397" y="1071"/>
                      <a:pt x="1369" y="983"/>
                      <a:pt x="1313" y="918"/>
                    </a:cubicBezTo>
                    <a:cubicBezTo>
                      <a:pt x="1258" y="849"/>
                      <a:pt x="1192" y="799"/>
                      <a:pt x="1115" y="767"/>
                    </a:cubicBezTo>
                    <a:cubicBezTo>
                      <a:pt x="1039" y="731"/>
                      <a:pt x="943" y="696"/>
                      <a:pt x="826" y="662"/>
                    </a:cubicBezTo>
                    <a:cubicBezTo>
                      <a:pt x="719" y="631"/>
                      <a:pt x="642" y="602"/>
                      <a:pt x="594" y="578"/>
                    </a:cubicBezTo>
                    <a:cubicBezTo>
                      <a:pt x="546" y="553"/>
                      <a:pt x="523" y="519"/>
                      <a:pt x="523" y="474"/>
                    </a:cubicBezTo>
                    <a:cubicBezTo>
                      <a:pt x="523" y="433"/>
                      <a:pt x="540" y="402"/>
                      <a:pt x="575" y="381"/>
                    </a:cubicBezTo>
                    <a:cubicBezTo>
                      <a:pt x="611" y="360"/>
                      <a:pt x="657" y="350"/>
                      <a:pt x="714" y="350"/>
                    </a:cubicBezTo>
                    <a:cubicBezTo>
                      <a:pt x="784" y="350"/>
                      <a:pt x="863" y="364"/>
                      <a:pt x="952" y="393"/>
                    </a:cubicBezTo>
                    <a:cubicBezTo>
                      <a:pt x="1040" y="420"/>
                      <a:pt x="1131" y="458"/>
                      <a:pt x="1221" y="510"/>
                    </a:cubicBezTo>
                    <a:lnTo>
                      <a:pt x="1384" y="185"/>
                    </a:lnTo>
                    <a:cubicBezTo>
                      <a:pt x="1291" y="126"/>
                      <a:pt x="1188" y="81"/>
                      <a:pt x="1075" y="50"/>
                    </a:cubicBezTo>
                    <a:cubicBezTo>
                      <a:pt x="962" y="17"/>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30"/>
              <p:cNvSpPr/>
              <p:nvPr/>
            </p:nvSpPr>
            <p:spPr>
              <a:xfrm>
                <a:off x="-2268761" y="3396603"/>
                <a:ext cx="31634" cy="31348"/>
              </a:xfrm>
              <a:custGeom>
                <a:avLst/>
                <a:gdLst/>
                <a:ahLst/>
                <a:cxnLst/>
                <a:rect l="l" t="t" r="r" b="b"/>
                <a:pathLst>
                  <a:path w="1674" h="1697" extrusionOk="0">
                    <a:moveTo>
                      <a:pt x="858" y="349"/>
                    </a:moveTo>
                    <a:cubicBezTo>
                      <a:pt x="968" y="349"/>
                      <a:pt x="1055" y="383"/>
                      <a:pt x="1121" y="448"/>
                    </a:cubicBezTo>
                    <a:cubicBezTo>
                      <a:pt x="1187" y="514"/>
                      <a:pt x="1221" y="602"/>
                      <a:pt x="1225" y="711"/>
                    </a:cubicBezTo>
                    <a:lnTo>
                      <a:pt x="469" y="711"/>
                    </a:lnTo>
                    <a:cubicBezTo>
                      <a:pt x="488" y="600"/>
                      <a:pt x="530" y="513"/>
                      <a:pt x="599" y="448"/>
                    </a:cubicBezTo>
                    <a:cubicBezTo>
                      <a:pt x="669" y="383"/>
                      <a:pt x="756" y="349"/>
                      <a:pt x="858" y="349"/>
                    </a:cubicBezTo>
                    <a:close/>
                    <a:moveTo>
                      <a:pt x="855" y="1"/>
                    </a:moveTo>
                    <a:cubicBezTo>
                      <a:pt x="689" y="1"/>
                      <a:pt x="541" y="37"/>
                      <a:pt x="411" y="109"/>
                    </a:cubicBezTo>
                    <a:cubicBezTo>
                      <a:pt x="281" y="179"/>
                      <a:pt x="180" y="279"/>
                      <a:pt x="108" y="408"/>
                    </a:cubicBezTo>
                    <a:cubicBezTo>
                      <a:pt x="36" y="536"/>
                      <a:pt x="0" y="684"/>
                      <a:pt x="0" y="854"/>
                    </a:cubicBezTo>
                    <a:cubicBezTo>
                      <a:pt x="0" y="1020"/>
                      <a:pt x="35" y="1168"/>
                      <a:pt x="104" y="1295"/>
                    </a:cubicBezTo>
                    <a:cubicBezTo>
                      <a:pt x="177" y="1422"/>
                      <a:pt x="278" y="1522"/>
                      <a:pt x="407" y="1591"/>
                    </a:cubicBezTo>
                    <a:cubicBezTo>
                      <a:pt x="539" y="1662"/>
                      <a:pt x="693" y="1697"/>
                      <a:pt x="868" y="1697"/>
                    </a:cubicBezTo>
                    <a:cubicBezTo>
                      <a:pt x="1015" y="1697"/>
                      <a:pt x="1149" y="1672"/>
                      <a:pt x="1269" y="1622"/>
                    </a:cubicBezTo>
                    <a:cubicBezTo>
                      <a:pt x="1390" y="1570"/>
                      <a:pt x="1493" y="1497"/>
                      <a:pt x="1578" y="1403"/>
                    </a:cubicBezTo>
                    <a:lnTo>
                      <a:pt x="1328" y="1150"/>
                    </a:lnTo>
                    <a:cubicBezTo>
                      <a:pt x="1270" y="1208"/>
                      <a:pt x="1205" y="1251"/>
                      <a:pt x="1133" y="1282"/>
                    </a:cubicBezTo>
                    <a:cubicBezTo>
                      <a:pt x="1061" y="1312"/>
                      <a:pt x="986" y="1326"/>
                      <a:pt x="907" y="1326"/>
                    </a:cubicBezTo>
                    <a:cubicBezTo>
                      <a:pt x="801" y="1326"/>
                      <a:pt x="709" y="1296"/>
                      <a:pt x="633" y="1240"/>
                    </a:cubicBezTo>
                    <a:cubicBezTo>
                      <a:pt x="556" y="1179"/>
                      <a:pt x="505" y="1097"/>
                      <a:pt x="479" y="993"/>
                    </a:cubicBezTo>
                    <a:lnTo>
                      <a:pt x="1670" y="993"/>
                    </a:lnTo>
                    <a:cubicBezTo>
                      <a:pt x="1673" y="966"/>
                      <a:pt x="1673" y="927"/>
                      <a:pt x="1673" y="878"/>
                    </a:cubicBezTo>
                    <a:cubicBezTo>
                      <a:pt x="1673" y="602"/>
                      <a:pt x="1604" y="387"/>
                      <a:pt x="1463" y="232"/>
                    </a:cubicBezTo>
                    <a:cubicBezTo>
                      <a:pt x="1326" y="78"/>
                      <a:pt x="1122"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30"/>
              <p:cNvSpPr/>
              <p:nvPr/>
            </p:nvSpPr>
            <p:spPr>
              <a:xfrm>
                <a:off x="-2228711" y="3396566"/>
                <a:ext cx="19408" cy="31034"/>
              </a:xfrm>
              <a:custGeom>
                <a:avLst/>
                <a:gdLst/>
                <a:ahLst/>
                <a:cxnLst/>
                <a:rect l="l" t="t" r="r" b="b"/>
                <a:pathLst>
                  <a:path w="1027" h="1680" extrusionOk="0">
                    <a:moveTo>
                      <a:pt x="1026" y="0"/>
                    </a:moveTo>
                    <a:cubicBezTo>
                      <a:pt x="903" y="1"/>
                      <a:pt x="794" y="30"/>
                      <a:pt x="702" y="84"/>
                    </a:cubicBezTo>
                    <a:cubicBezTo>
                      <a:pt x="609" y="136"/>
                      <a:pt x="533" y="215"/>
                      <a:pt x="477" y="318"/>
                    </a:cubicBezTo>
                    <a:lnTo>
                      <a:pt x="477" y="18"/>
                    </a:lnTo>
                    <a:lnTo>
                      <a:pt x="1" y="18"/>
                    </a:lnTo>
                    <a:lnTo>
                      <a:pt x="1" y="1679"/>
                    </a:lnTo>
                    <a:lnTo>
                      <a:pt x="477" y="1679"/>
                    </a:lnTo>
                    <a:lnTo>
                      <a:pt x="477" y="880"/>
                    </a:lnTo>
                    <a:cubicBezTo>
                      <a:pt x="477" y="748"/>
                      <a:pt x="518" y="643"/>
                      <a:pt x="603" y="565"/>
                    </a:cubicBezTo>
                    <a:cubicBezTo>
                      <a:pt x="689" y="485"/>
                      <a:pt x="806" y="444"/>
                      <a:pt x="951" y="444"/>
                    </a:cubicBezTo>
                    <a:cubicBezTo>
                      <a:pt x="985" y="444"/>
                      <a:pt x="1009" y="445"/>
                      <a:pt x="1026" y="448"/>
                    </a:cubicBez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30"/>
              <p:cNvSpPr/>
              <p:nvPr/>
            </p:nvSpPr>
            <p:spPr>
              <a:xfrm>
                <a:off x="-2200031" y="3396566"/>
                <a:ext cx="31370" cy="31034"/>
              </a:xfrm>
              <a:custGeom>
                <a:avLst/>
                <a:gdLst/>
                <a:ahLst/>
                <a:cxnLst/>
                <a:rect l="l" t="t" r="r" b="b"/>
                <a:pathLst>
                  <a:path w="1660" h="1680" extrusionOk="0">
                    <a:moveTo>
                      <a:pt x="1051" y="0"/>
                    </a:moveTo>
                    <a:cubicBezTo>
                      <a:pt x="783" y="4"/>
                      <a:pt x="593" y="107"/>
                      <a:pt x="477" y="309"/>
                    </a:cubicBezTo>
                    <a:lnTo>
                      <a:pt x="477" y="18"/>
                    </a:lnTo>
                    <a:lnTo>
                      <a:pt x="1" y="18"/>
                    </a:lnTo>
                    <a:lnTo>
                      <a:pt x="1" y="1679"/>
                    </a:lnTo>
                    <a:lnTo>
                      <a:pt x="477" y="1679"/>
                    </a:lnTo>
                    <a:lnTo>
                      <a:pt x="477" y="861"/>
                    </a:lnTo>
                    <a:cubicBezTo>
                      <a:pt x="477" y="737"/>
                      <a:pt x="510" y="637"/>
                      <a:pt x="579" y="558"/>
                    </a:cubicBezTo>
                    <a:cubicBezTo>
                      <a:pt x="647" y="479"/>
                      <a:pt x="739" y="438"/>
                      <a:pt x="856" y="435"/>
                    </a:cubicBezTo>
                    <a:cubicBezTo>
                      <a:pt x="958" y="435"/>
                      <a:pt x="1037" y="466"/>
                      <a:pt x="1095" y="528"/>
                    </a:cubicBezTo>
                    <a:cubicBezTo>
                      <a:pt x="1154" y="588"/>
                      <a:pt x="1185" y="670"/>
                      <a:pt x="1185" y="775"/>
                    </a:cubicBezTo>
                    <a:lnTo>
                      <a:pt x="1185" y="1679"/>
                    </a:lnTo>
                    <a:lnTo>
                      <a:pt x="1659" y="1679"/>
                    </a:lnTo>
                    <a:lnTo>
                      <a:pt x="1659" y="636"/>
                    </a:lnTo>
                    <a:cubicBezTo>
                      <a:pt x="1659" y="443"/>
                      <a:pt x="1604" y="288"/>
                      <a:pt x="1493" y="172"/>
                    </a:cubicBezTo>
                    <a:cubicBezTo>
                      <a:pt x="1384" y="58"/>
                      <a:pt x="123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30"/>
              <p:cNvSpPr/>
              <p:nvPr/>
            </p:nvSpPr>
            <p:spPr>
              <a:xfrm>
                <a:off x="-2163351" y="3396566"/>
                <a:ext cx="29480" cy="31440"/>
              </a:xfrm>
              <a:custGeom>
                <a:avLst/>
                <a:gdLst/>
                <a:ahLst/>
                <a:cxnLst/>
                <a:rect l="l" t="t" r="r" b="b"/>
                <a:pathLst>
                  <a:path w="1560" h="1702" extrusionOk="0">
                    <a:moveTo>
                      <a:pt x="1090" y="964"/>
                    </a:moveTo>
                    <a:lnTo>
                      <a:pt x="1090" y="1112"/>
                    </a:lnTo>
                    <a:cubicBezTo>
                      <a:pt x="1076" y="1184"/>
                      <a:pt x="1032" y="1243"/>
                      <a:pt x="960" y="1291"/>
                    </a:cubicBezTo>
                    <a:cubicBezTo>
                      <a:pt x="888" y="1338"/>
                      <a:pt x="803" y="1361"/>
                      <a:pt x="704" y="1361"/>
                    </a:cubicBezTo>
                    <a:cubicBezTo>
                      <a:pt x="623" y="1361"/>
                      <a:pt x="560" y="1343"/>
                      <a:pt x="512" y="1306"/>
                    </a:cubicBezTo>
                    <a:cubicBezTo>
                      <a:pt x="467" y="1267"/>
                      <a:pt x="444" y="1216"/>
                      <a:pt x="444" y="1152"/>
                    </a:cubicBezTo>
                    <a:cubicBezTo>
                      <a:pt x="444" y="1086"/>
                      <a:pt x="466" y="1038"/>
                      <a:pt x="510" y="1010"/>
                    </a:cubicBezTo>
                    <a:cubicBezTo>
                      <a:pt x="555" y="979"/>
                      <a:pt x="623" y="964"/>
                      <a:pt x="716" y="964"/>
                    </a:cubicBezTo>
                    <a:close/>
                    <a:moveTo>
                      <a:pt x="852" y="0"/>
                    </a:moveTo>
                    <a:cubicBezTo>
                      <a:pt x="714" y="0"/>
                      <a:pt x="587" y="15"/>
                      <a:pt x="472" y="46"/>
                    </a:cubicBezTo>
                    <a:cubicBezTo>
                      <a:pt x="357" y="77"/>
                      <a:pt x="233" y="125"/>
                      <a:pt x="102" y="192"/>
                    </a:cubicBezTo>
                    <a:lnTo>
                      <a:pt x="250" y="519"/>
                    </a:lnTo>
                    <a:cubicBezTo>
                      <a:pt x="425" y="422"/>
                      <a:pt x="590" y="373"/>
                      <a:pt x="744" y="373"/>
                    </a:cubicBezTo>
                    <a:cubicBezTo>
                      <a:pt x="857" y="373"/>
                      <a:pt x="942" y="398"/>
                      <a:pt x="1000" y="448"/>
                    </a:cubicBezTo>
                    <a:cubicBezTo>
                      <a:pt x="1061" y="495"/>
                      <a:pt x="1090" y="562"/>
                      <a:pt x="1090" y="651"/>
                    </a:cubicBezTo>
                    <a:lnTo>
                      <a:pt x="1090" y="682"/>
                    </a:lnTo>
                    <a:lnTo>
                      <a:pt x="633" y="682"/>
                    </a:lnTo>
                    <a:cubicBezTo>
                      <a:pt x="431" y="685"/>
                      <a:pt x="274" y="730"/>
                      <a:pt x="164" y="818"/>
                    </a:cubicBezTo>
                    <a:cubicBezTo>
                      <a:pt x="54" y="905"/>
                      <a:pt x="0" y="1026"/>
                      <a:pt x="0" y="1183"/>
                    </a:cubicBezTo>
                    <a:cubicBezTo>
                      <a:pt x="0" y="1337"/>
                      <a:pt x="52" y="1463"/>
                      <a:pt x="155" y="1560"/>
                    </a:cubicBezTo>
                    <a:cubicBezTo>
                      <a:pt x="258" y="1654"/>
                      <a:pt x="397" y="1701"/>
                      <a:pt x="572" y="1701"/>
                    </a:cubicBezTo>
                    <a:cubicBezTo>
                      <a:pt x="686" y="1701"/>
                      <a:pt x="788" y="1683"/>
                      <a:pt x="877" y="1646"/>
                    </a:cubicBezTo>
                    <a:cubicBezTo>
                      <a:pt x="965" y="1608"/>
                      <a:pt x="1037" y="1556"/>
                      <a:pt x="1093" y="1485"/>
                    </a:cubicBezTo>
                    <a:lnTo>
                      <a:pt x="1093" y="1679"/>
                    </a:lnTo>
                    <a:lnTo>
                      <a:pt x="1560" y="1679"/>
                    </a:lnTo>
                    <a:lnTo>
                      <a:pt x="1556" y="596"/>
                    </a:lnTo>
                    <a:cubicBezTo>
                      <a:pt x="1555" y="408"/>
                      <a:pt x="1492" y="263"/>
                      <a:pt x="1368" y="157"/>
                    </a:cubicBezTo>
                    <a:cubicBezTo>
                      <a:pt x="1246" y="53"/>
                      <a:pt x="1075" y="0"/>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30"/>
              <p:cNvSpPr/>
              <p:nvPr/>
            </p:nvSpPr>
            <p:spPr>
              <a:xfrm>
                <a:off x="-2124328" y="3396566"/>
                <a:ext cx="52875" cy="31034"/>
              </a:xfrm>
              <a:custGeom>
                <a:avLst/>
                <a:gdLst/>
                <a:ahLst/>
                <a:cxnLst/>
                <a:rect l="l" t="t" r="r" b="b"/>
                <a:pathLst>
                  <a:path w="2798" h="1680" extrusionOk="0">
                    <a:moveTo>
                      <a:pt x="1038" y="0"/>
                    </a:moveTo>
                    <a:cubicBezTo>
                      <a:pt x="779" y="4"/>
                      <a:pt x="591" y="106"/>
                      <a:pt x="477" y="305"/>
                    </a:cubicBezTo>
                    <a:lnTo>
                      <a:pt x="477" y="18"/>
                    </a:lnTo>
                    <a:lnTo>
                      <a:pt x="0" y="18"/>
                    </a:lnTo>
                    <a:lnTo>
                      <a:pt x="0" y="1679"/>
                    </a:lnTo>
                    <a:lnTo>
                      <a:pt x="477" y="1679"/>
                    </a:lnTo>
                    <a:lnTo>
                      <a:pt x="477" y="858"/>
                    </a:lnTo>
                    <a:cubicBezTo>
                      <a:pt x="477" y="735"/>
                      <a:pt x="509" y="634"/>
                      <a:pt x="574" y="556"/>
                    </a:cubicBezTo>
                    <a:cubicBezTo>
                      <a:pt x="643" y="477"/>
                      <a:pt x="734" y="438"/>
                      <a:pt x="847" y="435"/>
                    </a:cubicBezTo>
                    <a:cubicBezTo>
                      <a:pt x="945" y="435"/>
                      <a:pt x="1022" y="466"/>
                      <a:pt x="1079" y="528"/>
                    </a:cubicBezTo>
                    <a:cubicBezTo>
                      <a:pt x="1135" y="588"/>
                      <a:pt x="1165" y="670"/>
                      <a:pt x="1165" y="775"/>
                    </a:cubicBezTo>
                    <a:lnTo>
                      <a:pt x="1165" y="1679"/>
                    </a:lnTo>
                    <a:lnTo>
                      <a:pt x="1637" y="1679"/>
                    </a:lnTo>
                    <a:lnTo>
                      <a:pt x="1637" y="858"/>
                    </a:lnTo>
                    <a:cubicBezTo>
                      <a:pt x="1637" y="735"/>
                      <a:pt x="1671" y="634"/>
                      <a:pt x="1736" y="556"/>
                    </a:cubicBezTo>
                    <a:cubicBezTo>
                      <a:pt x="1802" y="477"/>
                      <a:pt x="1892" y="438"/>
                      <a:pt x="2005" y="435"/>
                    </a:cubicBezTo>
                    <a:cubicBezTo>
                      <a:pt x="2103" y="435"/>
                      <a:pt x="2182" y="465"/>
                      <a:pt x="2239" y="525"/>
                    </a:cubicBezTo>
                    <a:cubicBezTo>
                      <a:pt x="2297" y="584"/>
                      <a:pt x="2326" y="668"/>
                      <a:pt x="2326" y="775"/>
                    </a:cubicBezTo>
                    <a:lnTo>
                      <a:pt x="2326" y="1679"/>
                    </a:lnTo>
                    <a:lnTo>
                      <a:pt x="2798" y="1679"/>
                    </a:lnTo>
                    <a:lnTo>
                      <a:pt x="2798" y="636"/>
                    </a:lnTo>
                    <a:cubicBezTo>
                      <a:pt x="2798" y="440"/>
                      <a:pt x="2744" y="286"/>
                      <a:pt x="2635" y="172"/>
                    </a:cubicBezTo>
                    <a:cubicBezTo>
                      <a:pt x="2528" y="58"/>
                      <a:pt x="2382" y="0"/>
                      <a:pt x="2200" y="0"/>
                    </a:cubicBezTo>
                    <a:cubicBezTo>
                      <a:pt x="2057" y="1"/>
                      <a:pt x="1935" y="35"/>
                      <a:pt x="1832" y="99"/>
                    </a:cubicBezTo>
                    <a:cubicBezTo>
                      <a:pt x="1731" y="162"/>
                      <a:pt x="1654" y="257"/>
                      <a:pt x="1600" y="382"/>
                    </a:cubicBezTo>
                    <a:cubicBezTo>
                      <a:pt x="1559" y="261"/>
                      <a:pt x="1491" y="167"/>
                      <a:pt x="1393" y="102"/>
                    </a:cubicBezTo>
                    <a:cubicBezTo>
                      <a:pt x="1296" y="33"/>
                      <a:pt x="1178"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30"/>
              <p:cNvSpPr/>
              <p:nvPr/>
            </p:nvSpPr>
            <p:spPr>
              <a:xfrm>
                <a:off x="-2065311" y="3396603"/>
                <a:ext cx="31653" cy="31348"/>
              </a:xfrm>
              <a:custGeom>
                <a:avLst/>
                <a:gdLst/>
                <a:ahLst/>
                <a:cxnLst/>
                <a:rect l="l" t="t" r="r" b="b"/>
                <a:pathLst>
                  <a:path w="1675" h="1697" extrusionOk="0">
                    <a:moveTo>
                      <a:pt x="859" y="349"/>
                    </a:moveTo>
                    <a:cubicBezTo>
                      <a:pt x="968" y="349"/>
                      <a:pt x="1056" y="383"/>
                      <a:pt x="1121" y="448"/>
                    </a:cubicBezTo>
                    <a:cubicBezTo>
                      <a:pt x="1187" y="514"/>
                      <a:pt x="1223" y="602"/>
                      <a:pt x="1227" y="711"/>
                    </a:cubicBezTo>
                    <a:lnTo>
                      <a:pt x="470" y="711"/>
                    </a:lnTo>
                    <a:cubicBezTo>
                      <a:pt x="488" y="600"/>
                      <a:pt x="532" y="513"/>
                      <a:pt x="600" y="448"/>
                    </a:cubicBezTo>
                    <a:cubicBezTo>
                      <a:pt x="670" y="383"/>
                      <a:pt x="756" y="349"/>
                      <a:pt x="859" y="349"/>
                    </a:cubicBezTo>
                    <a:close/>
                    <a:moveTo>
                      <a:pt x="856" y="1"/>
                    </a:moveTo>
                    <a:cubicBezTo>
                      <a:pt x="689" y="1"/>
                      <a:pt x="541" y="37"/>
                      <a:pt x="411" y="109"/>
                    </a:cubicBezTo>
                    <a:cubicBezTo>
                      <a:pt x="281" y="179"/>
                      <a:pt x="181" y="279"/>
                      <a:pt x="109" y="408"/>
                    </a:cubicBezTo>
                    <a:cubicBezTo>
                      <a:pt x="37" y="536"/>
                      <a:pt x="0" y="684"/>
                      <a:pt x="0" y="854"/>
                    </a:cubicBezTo>
                    <a:cubicBezTo>
                      <a:pt x="0" y="1020"/>
                      <a:pt x="35" y="1168"/>
                      <a:pt x="106" y="1295"/>
                    </a:cubicBezTo>
                    <a:cubicBezTo>
                      <a:pt x="178" y="1422"/>
                      <a:pt x="278" y="1522"/>
                      <a:pt x="408" y="1591"/>
                    </a:cubicBezTo>
                    <a:cubicBezTo>
                      <a:pt x="540" y="1662"/>
                      <a:pt x="693" y="1697"/>
                      <a:pt x="868" y="1697"/>
                    </a:cubicBezTo>
                    <a:cubicBezTo>
                      <a:pt x="1017" y="1697"/>
                      <a:pt x="1151" y="1672"/>
                      <a:pt x="1269" y="1622"/>
                    </a:cubicBezTo>
                    <a:cubicBezTo>
                      <a:pt x="1392" y="1570"/>
                      <a:pt x="1494" y="1497"/>
                      <a:pt x="1578" y="1403"/>
                    </a:cubicBezTo>
                    <a:lnTo>
                      <a:pt x="1328" y="1150"/>
                    </a:lnTo>
                    <a:cubicBezTo>
                      <a:pt x="1271" y="1208"/>
                      <a:pt x="1206" y="1251"/>
                      <a:pt x="1134" y="1282"/>
                    </a:cubicBezTo>
                    <a:cubicBezTo>
                      <a:pt x="1062" y="1312"/>
                      <a:pt x="986" y="1326"/>
                      <a:pt x="909" y="1326"/>
                    </a:cubicBezTo>
                    <a:cubicBezTo>
                      <a:pt x="801" y="1326"/>
                      <a:pt x="710" y="1296"/>
                      <a:pt x="634" y="1240"/>
                    </a:cubicBezTo>
                    <a:cubicBezTo>
                      <a:pt x="558" y="1179"/>
                      <a:pt x="506" y="1097"/>
                      <a:pt x="479" y="993"/>
                    </a:cubicBezTo>
                    <a:lnTo>
                      <a:pt x="1671" y="993"/>
                    </a:lnTo>
                    <a:cubicBezTo>
                      <a:pt x="1673" y="966"/>
                      <a:pt x="1675" y="927"/>
                      <a:pt x="1675" y="878"/>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30"/>
              <p:cNvSpPr/>
              <p:nvPr/>
            </p:nvSpPr>
            <p:spPr>
              <a:xfrm>
                <a:off x="-1994634" y="3384245"/>
                <a:ext cx="5235" cy="43355"/>
              </a:xfrm>
              <a:custGeom>
                <a:avLst/>
                <a:gdLst/>
                <a:ahLst/>
                <a:cxnLst/>
                <a:rect l="l" t="t" r="r" b="b"/>
                <a:pathLst>
                  <a:path w="277" h="2347" extrusionOk="0">
                    <a:moveTo>
                      <a:pt x="0" y="0"/>
                    </a:moveTo>
                    <a:lnTo>
                      <a:pt x="0" y="2346"/>
                    </a:lnTo>
                    <a:lnTo>
                      <a:pt x="277" y="2346"/>
                    </a:lnTo>
                    <a:lnTo>
                      <a:pt x="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30"/>
              <p:cNvSpPr/>
              <p:nvPr/>
            </p:nvSpPr>
            <p:spPr>
              <a:xfrm>
                <a:off x="-1980707" y="3395624"/>
                <a:ext cx="29310" cy="32770"/>
              </a:xfrm>
              <a:custGeom>
                <a:avLst/>
                <a:gdLst/>
                <a:ahLst/>
                <a:cxnLst/>
                <a:rect l="l" t="t" r="r" b="b"/>
                <a:pathLst>
                  <a:path w="1551" h="1774" extrusionOk="0">
                    <a:moveTo>
                      <a:pt x="775" y="236"/>
                    </a:moveTo>
                    <a:cubicBezTo>
                      <a:pt x="923" y="236"/>
                      <a:pt x="1040" y="295"/>
                      <a:pt x="1126" y="413"/>
                    </a:cubicBezTo>
                    <a:cubicBezTo>
                      <a:pt x="1213" y="530"/>
                      <a:pt x="1256" y="688"/>
                      <a:pt x="1256" y="887"/>
                    </a:cubicBezTo>
                    <a:cubicBezTo>
                      <a:pt x="1256" y="1089"/>
                      <a:pt x="1213" y="1248"/>
                      <a:pt x="1126" y="1365"/>
                    </a:cubicBezTo>
                    <a:cubicBezTo>
                      <a:pt x="1040" y="1481"/>
                      <a:pt x="923" y="1540"/>
                      <a:pt x="775" y="1540"/>
                    </a:cubicBezTo>
                    <a:cubicBezTo>
                      <a:pt x="626" y="1540"/>
                      <a:pt x="507" y="1482"/>
                      <a:pt x="421" y="1366"/>
                    </a:cubicBezTo>
                    <a:cubicBezTo>
                      <a:pt x="335" y="1249"/>
                      <a:pt x="292" y="1089"/>
                      <a:pt x="292" y="887"/>
                    </a:cubicBezTo>
                    <a:cubicBezTo>
                      <a:pt x="292" y="685"/>
                      <a:pt x="336" y="527"/>
                      <a:pt x="422" y="411"/>
                    </a:cubicBezTo>
                    <a:cubicBezTo>
                      <a:pt x="509" y="294"/>
                      <a:pt x="627" y="236"/>
                      <a:pt x="775" y="236"/>
                    </a:cubicBezTo>
                    <a:close/>
                    <a:moveTo>
                      <a:pt x="775" y="1"/>
                    </a:moveTo>
                    <a:cubicBezTo>
                      <a:pt x="533" y="1"/>
                      <a:pt x="343" y="79"/>
                      <a:pt x="205" y="236"/>
                    </a:cubicBezTo>
                    <a:cubicBezTo>
                      <a:pt x="69" y="393"/>
                      <a:pt x="0" y="611"/>
                      <a:pt x="0" y="887"/>
                    </a:cubicBezTo>
                    <a:cubicBezTo>
                      <a:pt x="0" y="1164"/>
                      <a:pt x="69" y="1382"/>
                      <a:pt x="205" y="1540"/>
                    </a:cubicBezTo>
                    <a:cubicBezTo>
                      <a:pt x="343" y="1696"/>
                      <a:pt x="533" y="1774"/>
                      <a:pt x="775" y="1774"/>
                    </a:cubicBezTo>
                    <a:cubicBezTo>
                      <a:pt x="1017" y="1774"/>
                      <a:pt x="1206" y="1696"/>
                      <a:pt x="1344" y="1540"/>
                    </a:cubicBezTo>
                    <a:cubicBezTo>
                      <a:pt x="1481" y="1382"/>
                      <a:pt x="1551" y="1164"/>
                      <a:pt x="1551" y="887"/>
                    </a:cubicBezTo>
                    <a:cubicBezTo>
                      <a:pt x="1551" y="611"/>
                      <a:pt x="1481"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30"/>
              <p:cNvSpPr/>
              <p:nvPr/>
            </p:nvSpPr>
            <p:spPr>
              <a:xfrm>
                <a:off x="-1945009" y="3395624"/>
                <a:ext cx="29310" cy="32770"/>
              </a:xfrm>
              <a:custGeom>
                <a:avLst/>
                <a:gdLst/>
                <a:ahLst/>
                <a:cxnLst/>
                <a:rect l="l" t="t" r="r" b="b"/>
                <a:pathLst>
                  <a:path w="1551" h="1774" extrusionOk="0">
                    <a:moveTo>
                      <a:pt x="776" y="236"/>
                    </a:moveTo>
                    <a:cubicBezTo>
                      <a:pt x="923" y="236"/>
                      <a:pt x="1040" y="295"/>
                      <a:pt x="1128" y="413"/>
                    </a:cubicBezTo>
                    <a:cubicBezTo>
                      <a:pt x="1214" y="530"/>
                      <a:pt x="1256" y="688"/>
                      <a:pt x="1256" y="887"/>
                    </a:cubicBezTo>
                    <a:cubicBezTo>
                      <a:pt x="1256" y="1089"/>
                      <a:pt x="1214" y="1248"/>
                      <a:pt x="1128" y="1365"/>
                    </a:cubicBezTo>
                    <a:cubicBezTo>
                      <a:pt x="1040" y="1481"/>
                      <a:pt x="923" y="1540"/>
                      <a:pt x="776" y="1540"/>
                    </a:cubicBezTo>
                    <a:cubicBezTo>
                      <a:pt x="626" y="1540"/>
                      <a:pt x="507" y="1482"/>
                      <a:pt x="421" y="1366"/>
                    </a:cubicBezTo>
                    <a:cubicBezTo>
                      <a:pt x="336" y="1249"/>
                      <a:pt x="294" y="1089"/>
                      <a:pt x="294" y="887"/>
                    </a:cubicBezTo>
                    <a:cubicBezTo>
                      <a:pt x="294" y="685"/>
                      <a:pt x="336" y="527"/>
                      <a:pt x="422" y="411"/>
                    </a:cubicBezTo>
                    <a:cubicBezTo>
                      <a:pt x="510" y="294"/>
                      <a:pt x="627" y="236"/>
                      <a:pt x="776" y="236"/>
                    </a:cubicBezTo>
                    <a:close/>
                    <a:moveTo>
                      <a:pt x="776" y="1"/>
                    </a:moveTo>
                    <a:cubicBezTo>
                      <a:pt x="533" y="1"/>
                      <a:pt x="344" y="79"/>
                      <a:pt x="206" y="236"/>
                    </a:cubicBezTo>
                    <a:cubicBezTo>
                      <a:pt x="69" y="393"/>
                      <a:pt x="0" y="611"/>
                      <a:pt x="0" y="887"/>
                    </a:cubicBezTo>
                    <a:cubicBezTo>
                      <a:pt x="0" y="1164"/>
                      <a:pt x="69" y="1382"/>
                      <a:pt x="206" y="1540"/>
                    </a:cubicBezTo>
                    <a:cubicBezTo>
                      <a:pt x="344" y="1696"/>
                      <a:pt x="533" y="1774"/>
                      <a:pt x="776" y="1774"/>
                    </a:cubicBezTo>
                    <a:cubicBezTo>
                      <a:pt x="1017" y="1774"/>
                      <a:pt x="1206" y="1696"/>
                      <a:pt x="1344" y="1540"/>
                    </a:cubicBezTo>
                    <a:cubicBezTo>
                      <a:pt x="1481" y="1382"/>
                      <a:pt x="1551" y="1164"/>
                      <a:pt x="1551" y="887"/>
                    </a:cubicBezTo>
                    <a:cubicBezTo>
                      <a:pt x="1551" y="611"/>
                      <a:pt x="1481" y="393"/>
                      <a:pt x="1344" y="236"/>
                    </a:cubicBezTo>
                    <a:cubicBezTo>
                      <a:pt x="1206"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30"/>
              <p:cNvSpPr/>
              <p:nvPr/>
            </p:nvSpPr>
            <p:spPr>
              <a:xfrm>
                <a:off x="-1908820" y="3384245"/>
                <a:ext cx="28346" cy="43355"/>
              </a:xfrm>
              <a:custGeom>
                <a:avLst/>
                <a:gdLst/>
                <a:ahLst/>
                <a:cxnLst/>
                <a:rect l="l" t="t" r="r" b="b"/>
                <a:pathLst>
                  <a:path w="1500" h="2347" extrusionOk="0">
                    <a:moveTo>
                      <a:pt x="0" y="0"/>
                    </a:moveTo>
                    <a:lnTo>
                      <a:pt x="0" y="2346"/>
                    </a:lnTo>
                    <a:lnTo>
                      <a:pt x="279" y="2346"/>
                    </a:lnTo>
                    <a:lnTo>
                      <a:pt x="279" y="1521"/>
                    </a:lnTo>
                    <a:lnTo>
                      <a:pt x="1136" y="2346"/>
                    </a:lnTo>
                    <a:lnTo>
                      <a:pt x="1499" y="2346"/>
                    </a:lnTo>
                    <a:lnTo>
                      <a:pt x="565" y="1448"/>
                    </a:lnTo>
                    <a:lnTo>
                      <a:pt x="1461" y="658"/>
                    </a:lnTo>
                    <a:lnTo>
                      <a:pt x="1107" y="658"/>
                    </a:lnTo>
                    <a:lnTo>
                      <a:pt x="279" y="1386"/>
                    </a:lnTo>
                    <a:lnTo>
                      <a:pt x="2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30"/>
              <p:cNvSpPr/>
              <p:nvPr/>
            </p:nvSpPr>
            <p:spPr>
              <a:xfrm>
                <a:off x="-1874824" y="3384245"/>
                <a:ext cx="5235" cy="43355"/>
              </a:xfrm>
              <a:custGeom>
                <a:avLst/>
                <a:gdLst/>
                <a:ahLst/>
                <a:cxnLst/>
                <a:rect l="l" t="t" r="r" b="b"/>
                <a:pathLst>
                  <a:path w="277" h="2347" extrusionOk="0">
                    <a:moveTo>
                      <a:pt x="0" y="0"/>
                    </a:moveTo>
                    <a:lnTo>
                      <a:pt x="0" y="352"/>
                    </a:lnTo>
                    <a:lnTo>
                      <a:pt x="277" y="352"/>
                    </a:lnTo>
                    <a:lnTo>
                      <a:pt x="277" y="0"/>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30"/>
              <p:cNvSpPr/>
              <p:nvPr/>
            </p:nvSpPr>
            <p:spPr>
              <a:xfrm>
                <a:off x="-1858837" y="3395624"/>
                <a:ext cx="26778" cy="31976"/>
              </a:xfrm>
              <a:custGeom>
                <a:avLst/>
                <a:gdLst/>
                <a:ahLst/>
                <a:cxnLst/>
                <a:rect l="l" t="t" r="r" b="b"/>
                <a:pathLst>
                  <a:path w="1417" h="1731" extrusionOk="0">
                    <a:moveTo>
                      <a:pt x="826" y="1"/>
                    </a:moveTo>
                    <a:cubicBezTo>
                      <a:pt x="708" y="1"/>
                      <a:pt x="604" y="27"/>
                      <a:pt x="514" y="77"/>
                    </a:cubicBezTo>
                    <a:cubicBezTo>
                      <a:pt x="424" y="127"/>
                      <a:pt x="347" y="203"/>
                      <a:pt x="280" y="305"/>
                    </a:cubicBezTo>
                    <a:lnTo>
                      <a:pt x="280" y="42"/>
                    </a:lnTo>
                    <a:lnTo>
                      <a:pt x="1" y="42"/>
                    </a:lnTo>
                    <a:lnTo>
                      <a:pt x="1" y="1730"/>
                    </a:lnTo>
                    <a:lnTo>
                      <a:pt x="280" y="1730"/>
                    </a:lnTo>
                    <a:lnTo>
                      <a:pt x="280" y="777"/>
                    </a:lnTo>
                    <a:cubicBezTo>
                      <a:pt x="280" y="611"/>
                      <a:pt x="324" y="481"/>
                      <a:pt x="410" y="386"/>
                    </a:cubicBezTo>
                    <a:cubicBezTo>
                      <a:pt x="496" y="290"/>
                      <a:pt x="615" y="243"/>
                      <a:pt x="764" y="243"/>
                    </a:cubicBezTo>
                    <a:cubicBezTo>
                      <a:pt x="889" y="243"/>
                      <a:pt x="983" y="283"/>
                      <a:pt x="1044" y="361"/>
                    </a:cubicBezTo>
                    <a:cubicBezTo>
                      <a:pt x="1107" y="441"/>
                      <a:pt x="1138" y="561"/>
                      <a:pt x="1138" y="720"/>
                    </a:cubicBezTo>
                    <a:lnTo>
                      <a:pt x="1138" y="1730"/>
                    </a:lnTo>
                    <a:lnTo>
                      <a:pt x="1416" y="1730"/>
                    </a:lnTo>
                    <a:lnTo>
                      <a:pt x="1416" y="711"/>
                    </a:lnTo>
                    <a:cubicBezTo>
                      <a:pt x="1416" y="478"/>
                      <a:pt x="1366" y="302"/>
                      <a:pt x="1267" y="182"/>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 name="Google Shape;219;p30"/>
              <p:cNvSpPr/>
              <p:nvPr/>
            </p:nvSpPr>
            <p:spPr>
              <a:xfrm>
                <a:off x="-1821098" y="3395624"/>
                <a:ext cx="28554" cy="43854"/>
              </a:xfrm>
              <a:custGeom>
                <a:avLst/>
                <a:gdLst/>
                <a:ahLst/>
                <a:cxnLst/>
                <a:rect l="l" t="t" r="r" b="b"/>
                <a:pathLst>
                  <a:path w="1511" h="2374" extrusionOk="0">
                    <a:moveTo>
                      <a:pt x="760" y="234"/>
                    </a:moveTo>
                    <a:cubicBezTo>
                      <a:pt x="909" y="234"/>
                      <a:pt x="1025" y="289"/>
                      <a:pt x="1109" y="400"/>
                    </a:cubicBezTo>
                    <a:cubicBezTo>
                      <a:pt x="1191" y="510"/>
                      <a:pt x="1234" y="666"/>
                      <a:pt x="1234" y="867"/>
                    </a:cubicBezTo>
                    <a:cubicBezTo>
                      <a:pt x="1234" y="1066"/>
                      <a:pt x="1191" y="1222"/>
                      <a:pt x="1109" y="1333"/>
                    </a:cubicBezTo>
                    <a:cubicBezTo>
                      <a:pt x="1025" y="1443"/>
                      <a:pt x="909" y="1499"/>
                      <a:pt x="760" y="1499"/>
                    </a:cubicBezTo>
                    <a:cubicBezTo>
                      <a:pt x="611" y="1499"/>
                      <a:pt x="495" y="1443"/>
                      <a:pt x="411" y="1333"/>
                    </a:cubicBezTo>
                    <a:cubicBezTo>
                      <a:pt x="329" y="1222"/>
                      <a:pt x="288" y="1066"/>
                      <a:pt x="288" y="867"/>
                    </a:cubicBezTo>
                    <a:cubicBezTo>
                      <a:pt x="288" y="666"/>
                      <a:pt x="329" y="510"/>
                      <a:pt x="411" y="400"/>
                    </a:cubicBezTo>
                    <a:cubicBezTo>
                      <a:pt x="495" y="289"/>
                      <a:pt x="611" y="234"/>
                      <a:pt x="760" y="234"/>
                    </a:cubicBezTo>
                    <a:close/>
                    <a:moveTo>
                      <a:pt x="692" y="1"/>
                    </a:moveTo>
                    <a:cubicBezTo>
                      <a:pt x="485" y="1"/>
                      <a:pt x="317" y="81"/>
                      <a:pt x="191" y="238"/>
                    </a:cubicBezTo>
                    <a:cubicBezTo>
                      <a:pt x="65" y="396"/>
                      <a:pt x="1" y="606"/>
                      <a:pt x="1" y="867"/>
                    </a:cubicBezTo>
                    <a:cubicBezTo>
                      <a:pt x="1" y="1127"/>
                      <a:pt x="65" y="1337"/>
                      <a:pt x="191" y="1493"/>
                    </a:cubicBezTo>
                    <a:cubicBezTo>
                      <a:pt x="317" y="1652"/>
                      <a:pt x="485" y="1730"/>
                      <a:pt x="692" y="1730"/>
                    </a:cubicBezTo>
                    <a:cubicBezTo>
                      <a:pt x="817" y="1730"/>
                      <a:pt x="923" y="1706"/>
                      <a:pt x="1014" y="1657"/>
                    </a:cubicBezTo>
                    <a:cubicBezTo>
                      <a:pt x="1102" y="1608"/>
                      <a:pt x="1176" y="1533"/>
                      <a:pt x="1234" y="1434"/>
                    </a:cubicBezTo>
                    <a:lnTo>
                      <a:pt x="1234" y="1571"/>
                    </a:lnTo>
                    <a:cubicBezTo>
                      <a:pt x="1234" y="1762"/>
                      <a:pt x="1189" y="1907"/>
                      <a:pt x="1097" y="2000"/>
                    </a:cubicBezTo>
                    <a:cubicBezTo>
                      <a:pt x="1007" y="2096"/>
                      <a:pt x="871" y="2143"/>
                      <a:pt x="689" y="2143"/>
                    </a:cubicBezTo>
                    <a:cubicBezTo>
                      <a:pt x="607" y="2143"/>
                      <a:pt x="526" y="2133"/>
                      <a:pt x="446" y="2112"/>
                    </a:cubicBezTo>
                    <a:cubicBezTo>
                      <a:pt x="366" y="2091"/>
                      <a:pt x="286" y="2058"/>
                      <a:pt x="205" y="2015"/>
                    </a:cubicBezTo>
                    <a:lnTo>
                      <a:pt x="205" y="2284"/>
                    </a:lnTo>
                    <a:cubicBezTo>
                      <a:pt x="286" y="2314"/>
                      <a:pt x="370" y="2336"/>
                      <a:pt x="456" y="2350"/>
                    </a:cubicBezTo>
                    <a:cubicBezTo>
                      <a:pt x="543" y="2366"/>
                      <a:pt x="635" y="2374"/>
                      <a:pt x="733" y="2374"/>
                    </a:cubicBezTo>
                    <a:cubicBezTo>
                      <a:pt x="995" y="2374"/>
                      <a:pt x="1191" y="2303"/>
                      <a:pt x="1320" y="2163"/>
                    </a:cubicBezTo>
                    <a:cubicBezTo>
                      <a:pt x="1447" y="2022"/>
                      <a:pt x="1510" y="1809"/>
                      <a:pt x="1510" y="1521"/>
                    </a:cubicBezTo>
                    <a:lnTo>
                      <a:pt x="1510" y="42"/>
                    </a:lnTo>
                    <a:lnTo>
                      <a:pt x="1234" y="42"/>
                    </a:lnTo>
                    <a:lnTo>
                      <a:pt x="1234" y="298"/>
                    </a:lnTo>
                    <a:cubicBezTo>
                      <a:pt x="1176" y="199"/>
                      <a:pt x="1102" y="124"/>
                      <a:pt x="1014" y="75"/>
                    </a:cubicBezTo>
                    <a:cubicBezTo>
                      <a:pt x="923" y="25"/>
                      <a:pt x="817" y="1"/>
                      <a:pt x="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 name="Google Shape;220;p30"/>
              <p:cNvSpPr/>
              <p:nvPr/>
            </p:nvSpPr>
            <p:spPr>
              <a:xfrm>
                <a:off x="-1765483" y="3395624"/>
                <a:ext cx="28554" cy="43854"/>
              </a:xfrm>
              <a:custGeom>
                <a:avLst/>
                <a:gdLst/>
                <a:ahLst/>
                <a:cxnLst/>
                <a:rect l="l" t="t" r="r" b="b"/>
                <a:pathLst>
                  <a:path w="1511" h="2374" extrusionOk="0">
                    <a:moveTo>
                      <a:pt x="759" y="234"/>
                    </a:moveTo>
                    <a:cubicBezTo>
                      <a:pt x="909" y="234"/>
                      <a:pt x="1025" y="289"/>
                      <a:pt x="1107" y="400"/>
                    </a:cubicBezTo>
                    <a:cubicBezTo>
                      <a:pt x="1191" y="510"/>
                      <a:pt x="1232" y="666"/>
                      <a:pt x="1232" y="867"/>
                    </a:cubicBezTo>
                    <a:cubicBezTo>
                      <a:pt x="1232" y="1066"/>
                      <a:pt x="1191" y="1222"/>
                      <a:pt x="1107" y="1333"/>
                    </a:cubicBezTo>
                    <a:cubicBezTo>
                      <a:pt x="1025" y="1443"/>
                      <a:pt x="909" y="1499"/>
                      <a:pt x="759" y="1499"/>
                    </a:cubicBezTo>
                    <a:cubicBezTo>
                      <a:pt x="611" y="1499"/>
                      <a:pt x="494" y="1443"/>
                      <a:pt x="410" y="1333"/>
                    </a:cubicBezTo>
                    <a:cubicBezTo>
                      <a:pt x="328" y="1222"/>
                      <a:pt x="286" y="1066"/>
                      <a:pt x="286" y="867"/>
                    </a:cubicBezTo>
                    <a:cubicBezTo>
                      <a:pt x="286" y="666"/>
                      <a:pt x="328" y="510"/>
                      <a:pt x="410" y="400"/>
                    </a:cubicBezTo>
                    <a:cubicBezTo>
                      <a:pt x="494" y="289"/>
                      <a:pt x="611" y="234"/>
                      <a:pt x="759" y="234"/>
                    </a:cubicBezTo>
                    <a:close/>
                    <a:moveTo>
                      <a:pt x="690" y="1"/>
                    </a:moveTo>
                    <a:cubicBezTo>
                      <a:pt x="483" y="1"/>
                      <a:pt x="317" y="81"/>
                      <a:pt x="190" y="238"/>
                    </a:cubicBezTo>
                    <a:cubicBezTo>
                      <a:pt x="64" y="396"/>
                      <a:pt x="1" y="606"/>
                      <a:pt x="1" y="867"/>
                    </a:cubicBezTo>
                    <a:cubicBezTo>
                      <a:pt x="1" y="1127"/>
                      <a:pt x="64" y="1337"/>
                      <a:pt x="190" y="1493"/>
                    </a:cubicBezTo>
                    <a:cubicBezTo>
                      <a:pt x="317" y="1652"/>
                      <a:pt x="483" y="1730"/>
                      <a:pt x="690" y="1730"/>
                    </a:cubicBezTo>
                    <a:cubicBezTo>
                      <a:pt x="815" y="1730"/>
                      <a:pt x="922" y="1706"/>
                      <a:pt x="1012" y="1657"/>
                    </a:cubicBezTo>
                    <a:cubicBezTo>
                      <a:pt x="1102" y="1608"/>
                      <a:pt x="1176" y="1533"/>
                      <a:pt x="1232" y="1434"/>
                    </a:cubicBezTo>
                    <a:lnTo>
                      <a:pt x="1232" y="1571"/>
                    </a:lnTo>
                    <a:cubicBezTo>
                      <a:pt x="1232" y="1762"/>
                      <a:pt x="1187" y="1907"/>
                      <a:pt x="1097" y="2000"/>
                    </a:cubicBezTo>
                    <a:cubicBezTo>
                      <a:pt x="1006" y="2096"/>
                      <a:pt x="869" y="2143"/>
                      <a:pt x="688" y="2143"/>
                    </a:cubicBezTo>
                    <a:cubicBezTo>
                      <a:pt x="605" y="2143"/>
                      <a:pt x="524" y="2133"/>
                      <a:pt x="445" y="2112"/>
                    </a:cubicBezTo>
                    <a:cubicBezTo>
                      <a:pt x="366" y="2091"/>
                      <a:pt x="285" y="2058"/>
                      <a:pt x="204" y="2015"/>
                    </a:cubicBezTo>
                    <a:lnTo>
                      <a:pt x="204" y="2284"/>
                    </a:lnTo>
                    <a:cubicBezTo>
                      <a:pt x="285" y="2314"/>
                      <a:pt x="369" y="2336"/>
                      <a:pt x="456" y="2350"/>
                    </a:cubicBezTo>
                    <a:cubicBezTo>
                      <a:pt x="542" y="2366"/>
                      <a:pt x="634" y="2374"/>
                      <a:pt x="732" y="2374"/>
                    </a:cubicBezTo>
                    <a:cubicBezTo>
                      <a:pt x="995" y="2374"/>
                      <a:pt x="1191" y="2303"/>
                      <a:pt x="1318" y="2163"/>
                    </a:cubicBezTo>
                    <a:cubicBezTo>
                      <a:pt x="1446" y="2022"/>
                      <a:pt x="1510" y="1809"/>
                      <a:pt x="1510" y="1521"/>
                    </a:cubicBezTo>
                    <a:lnTo>
                      <a:pt x="1510" y="42"/>
                    </a:lnTo>
                    <a:lnTo>
                      <a:pt x="1232" y="42"/>
                    </a:lnTo>
                    <a:lnTo>
                      <a:pt x="1232" y="298"/>
                    </a:lnTo>
                    <a:cubicBezTo>
                      <a:pt x="1176" y="199"/>
                      <a:pt x="1102" y="124"/>
                      <a:pt x="1012" y="75"/>
                    </a:cubicBezTo>
                    <a:cubicBezTo>
                      <a:pt x="922" y="25"/>
                      <a:pt x="81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 name="Google Shape;221;p30"/>
              <p:cNvSpPr/>
              <p:nvPr/>
            </p:nvSpPr>
            <p:spPr>
              <a:xfrm>
                <a:off x="-1728444" y="3395624"/>
                <a:ext cx="29310" cy="32770"/>
              </a:xfrm>
              <a:custGeom>
                <a:avLst/>
                <a:gdLst/>
                <a:ahLst/>
                <a:cxnLst/>
                <a:rect l="l" t="t" r="r" b="b"/>
                <a:pathLst>
                  <a:path w="1551" h="1774" extrusionOk="0">
                    <a:moveTo>
                      <a:pt x="775" y="236"/>
                    </a:moveTo>
                    <a:cubicBezTo>
                      <a:pt x="923" y="236"/>
                      <a:pt x="1040" y="295"/>
                      <a:pt x="1128" y="413"/>
                    </a:cubicBezTo>
                    <a:cubicBezTo>
                      <a:pt x="1214" y="530"/>
                      <a:pt x="1256" y="688"/>
                      <a:pt x="1256" y="887"/>
                    </a:cubicBezTo>
                    <a:cubicBezTo>
                      <a:pt x="1256" y="1089"/>
                      <a:pt x="1214" y="1248"/>
                      <a:pt x="1128" y="1365"/>
                    </a:cubicBezTo>
                    <a:cubicBezTo>
                      <a:pt x="1040" y="1481"/>
                      <a:pt x="923" y="1540"/>
                      <a:pt x="775" y="1540"/>
                    </a:cubicBezTo>
                    <a:cubicBezTo>
                      <a:pt x="626" y="1540"/>
                      <a:pt x="507" y="1482"/>
                      <a:pt x="421" y="1366"/>
                    </a:cubicBezTo>
                    <a:cubicBezTo>
                      <a:pt x="336" y="1249"/>
                      <a:pt x="293" y="1089"/>
                      <a:pt x="293" y="887"/>
                    </a:cubicBezTo>
                    <a:cubicBezTo>
                      <a:pt x="293" y="685"/>
                      <a:pt x="336" y="527"/>
                      <a:pt x="423" y="411"/>
                    </a:cubicBezTo>
                    <a:cubicBezTo>
                      <a:pt x="509" y="294"/>
                      <a:pt x="627" y="236"/>
                      <a:pt x="775" y="236"/>
                    </a:cubicBezTo>
                    <a:close/>
                    <a:moveTo>
                      <a:pt x="775" y="1"/>
                    </a:moveTo>
                    <a:cubicBezTo>
                      <a:pt x="533" y="1"/>
                      <a:pt x="344" y="79"/>
                      <a:pt x="206" y="236"/>
                    </a:cubicBezTo>
                    <a:cubicBezTo>
                      <a:pt x="69" y="393"/>
                      <a:pt x="0" y="611"/>
                      <a:pt x="0" y="887"/>
                    </a:cubicBezTo>
                    <a:cubicBezTo>
                      <a:pt x="0" y="1164"/>
                      <a:pt x="69" y="1382"/>
                      <a:pt x="206" y="1540"/>
                    </a:cubicBezTo>
                    <a:cubicBezTo>
                      <a:pt x="344" y="1696"/>
                      <a:pt x="533" y="1774"/>
                      <a:pt x="775" y="1774"/>
                    </a:cubicBezTo>
                    <a:cubicBezTo>
                      <a:pt x="1017" y="1774"/>
                      <a:pt x="1206" y="1696"/>
                      <a:pt x="1344" y="1540"/>
                    </a:cubicBezTo>
                    <a:cubicBezTo>
                      <a:pt x="1482" y="1382"/>
                      <a:pt x="1551" y="1164"/>
                      <a:pt x="1551" y="887"/>
                    </a:cubicBezTo>
                    <a:cubicBezTo>
                      <a:pt x="1551" y="611"/>
                      <a:pt x="1482"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30"/>
              <p:cNvSpPr/>
              <p:nvPr/>
            </p:nvSpPr>
            <p:spPr>
              <a:xfrm>
                <a:off x="-1692746" y="3395624"/>
                <a:ext cx="29310" cy="32770"/>
              </a:xfrm>
              <a:custGeom>
                <a:avLst/>
                <a:gdLst/>
                <a:ahLst/>
                <a:cxnLst/>
                <a:rect l="l" t="t" r="r" b="b"/>
                <a:pathLst>
                  <a:path w="1551" h="1774" extrusionOk="0">
                    <a:moveTo>
                      <a:pt x="776" y="236"/>
                    </a:moveTo>
                    <a:cubicBezTo>
                      <a:pt x="924" y="236"/>
                      <a:pt x="1041" y="295"/>
                      <a:pt x="1128" y="413"/>
                    </a:cubicBezTo>
                    <a:cubicBezTo>
                      <a:pt x="1214" y="530"/>
                      <a:pt x="1258" y="688"/>
                      <a:pt x="1258" y="887"/>
                    </a:cubicBezTo>
                    <a:cubicBezTo>
                      <a:pt x="1258" y="1089"/>
                      <a:pt x="1214" y="1248"/>
                      <a:pt x="1128" y="1365"/>
                    </a:cubicBezTo>
                    <a:cubicBezTo>
                      <a:pt x="1041" y="1481"/>
                      <a:pt x="924" y="1540"/>
                      <a:pt x="776" y="1540"/>
                    </a:cubicBezTo>
                    <a:cubicBezTo>
                      <a:pt x="626" y="1540"/>
                      <a:pt x="509" y="1482"/>
                      <a:pt x="421" y="1366"/>
                    </a:cubicBezTo>
                    <a:cubicBezTo>
                      <a:pt x="336" y="1249"/>
                      <a:pt x="294" y="1089"/>
                      <a:pt x="294" y="887"/>
                    </a:cubicBezTo>
                    <a:cubicBezTo>
                      <a:pt x="294" y="685"/>
                      <a:pt x="336" y="527"/>
                      <a:pt x="424" y="411"/>
                    </a:cubicBezTo>
                    <a:cubicBezTo>
                      <a:pt x="510" y="294"/>
                      <a:pt x="627" y="236"/>
                      <a:pt x="776" y="236"/>
                    </a:cubicBezTo>
                    <a:close/>
                    <a:moveTo>
                      <a:pt x="776" y="1"/>
                    </a:moveTo>
                    <a:cubicBezTo>
                      <a:pt x="534" y="1"/>
                      <a:pt x="344" y="79"/>
                      <a:pt x="206" y="236"/>
                    </a:cubicBezTo>
                    <a:cubicBezTo>
                      <a:pt x="70" y="393"/>
                      <a:pt x="0" y="611"/>
                      <a:pt x="0" y="887"/>
                    </a:cubicBezTo>
                    <a:cubicBezTo>
                      <a:pt x="0" y="1164"/>
                      <a:pt x="70" y="1382"/>
                      <a:pt x="206" y="1540"/>
                    </a:cubicBezTo>
                    <a:cubicBezTo>
                      <a:pt x="344" y="1696"/>
                      <a:pt x="534" y="1774"/>
                      <a:pt x="776" y="1774"/>
                    </a:cubicBezTo>
                    <a:cubicBezTo>
                      <a:pt x="1017" y="1774"/>
                      <a:pt x="1207" y="1696"/>
                      <a:pt x="1345" y="1540"/>
                    </a:cubicBezTo>
                    <a:cubicBezTo>
                      <a:pt x="1483" y="1382"/>
                      <a:pt x="1551" y="1164"/>
                      <a:pt x="1551" y="887"/>
                    </a:cubicBezTo>
                    <a:cubicBezTo>
                      <a:pt x="1551" y="611"/>
                      <a:pt x="1483" y="393"/>
                      <a:pt x="1345" y="236"/>
                    </a:cubicBezTo>
                    <a:cubicBezTo>
                      <a:pt x="1207"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 name="Google Shape;223;p30"/>
              <p:cNvSpPr/>
              <p:nvPr/>
            </p:nvSpPr>
            <p:spPr>
              <a:xfrm>
                <a:off x="-1657030" y="3384245"/>
                <a:ext cx="28554" cy="44149"/>
              </a:xfrm>
              <a:custGeom>
                <a:avLst/>
                <a:gdLst/>
                <a:ahLst/>
                <a:cxnLst/>
                <a:rect l="l" t="t" r="r" b="b"/>
                <a:pathLst>
                  <a:path w="1511" h="2390" extrusionOk="0">
                    <a:moveTo>
                      <a:pt x="759" y="850"/>
                    </a:moveTo>
                    <a:cubicBezTo>
                      <a:pt x="905" y="850"/>
                      <a:pt x="1021" y="908"/>
                      <a:pt x="1106" y="1025"/>
                    </a:cubicBezTo>
                    <a:cubicBezTo>
                      <a:pt x="1190" y="1139"/>
                      <a:pt x="1232" y="1300"/>
                      <a:pt x="1232" y="1503"/>
                    </a:cubicBezTo>
                    <a:cubicBezTo>
                      <a:pt x="1232" y="1708"/>
                      <a:pt x="1190" y="1869"/>
                      <a:pt x="1106" y="1985"/>
                    </a:cubicBezTo>
                    <a:cubicBezTo>
                      <a:pt x="1021" y="2100"/>
                      <a:pt x="905" y="2158"/>
                      <a:pt x="759" y="2158"/>
                    </a:cubicBezTo>
                    <a:cubicBezTo>
                      <a:pt x="612" y="2158"/>
                      <a:pt x="496" y="2100"/>
                      <a:pt x="412" y="1985"/>
                    </a:cubicBezTo>
                    <a:cubicBezTo>
                      <a:pt x="329" y="1869"/>
                      <a:pt x="288" y="1708"/>
                      <a:pt x="288" y="1503"/>
                    </a:cubicBezTo>
                    <a:cubicBezTo>
                      <a:pt x="288" y="1300"/>
                      <a:pt x="329" y="1139"/>
                      <a:pt x="412" y="1025"/>
                    </a:cubicBezTo>
                    <a:cubicBezTo>
                      <a:pt x="496" y="908"/>
                      <a:pt x="612" y="850"/>
                      <a:pt x="759" y="850"/>
                    </a:cubicBezTo>
                    <a:close/>
                    <a:moveTo>
                      <a:pt x="1232" y="0"/>
                    </a:moveTo>
                    <a:lnTo>
                      <a:pt x="1232" y="914"/>
                    </a:lnTo>
                    <a:cubicBezTo>
                      <a:pt x="1174" y="814"/>
                      <a:pt x="1101" y="739"/>
                      <a:pt x="1011" y="691"/>
                    </a:cubicBezTo>
                    <a:cubicBezTo>
                      <a:pt x="922" y="641"/>
                      <a:pt x="815" y="617"/>
                      <a:pt x="692" y="617"/>
                    </a:cubicBezTo>
                    <a:cubicBezTo>
                      <a:pt x="487" y="617"/>
                      <a:pt x="321" y="699"/>
                      <a:pt x="192" y="861"/>
                    </a:cubicBezTo>
                    <a:cubicBezTo>
                      <a:pt x="64" y="1025"/>
                      <a:pt x="1" y="1238"/>
                      <a:pt x="1" y="1503"/>
                    </a:cubicBezTo>
                    <a:cubicBezTo>
                      <a:pt x="1" y="1770"/>
                      <a:pt x="64" y="1983"/>
                      <a:pt x="192" y="2147"/>
                    </a:cubicBezTo>
                    <a:cubicBezTo>
                      <a:pt x="321" y="2309"/>
                      <a:pt x="487" y="2390"/>
                      <a:pt x="692" y="2390"/>
                    </a:cubicBezTo>
                    <a:cubicBezTo>
                      <a:pt x="815" y="2390"/>
                      <a:pt x="922" y="2367"/>
                      <a:pt x="1011" y="2318"/>
                    </a:cubicBezTo>
                    <a:cubicBezTo>
                      <a:pt x="1101" y="2269"/>
                      <a:pt x="1174" y="2194"/>
                      <a:pt x="1232" y="2094"/>
                    </a:cubicBezTo>
                    <a:lnTo>
                      <a:pt x="1232" y="2346"/>
                    </a:lnTo>
                    <a:lnTo>
                      <a:pt x="1510" y="2346"/>
                    </a:lnTo>
                    <a:lnTo>
                      <a:pt x="15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 name="Google Shape;224;p30"/>
              <p:cNvSpPr/>
              <p:nvPr/>
            </p:nvSpPr>
            <p:spPr>
              <a:xfrm>
                <a:off x="-1614397" y="3386000"/>
                <a:ext cx="5802" cy="41600"/>
              </a:xfrm>
              <a:custGeom>
                <a:avLst/>
                <a:gdLst/>
                <a:ahLst/>
                <a:cxnLst/>
                <a:rect l="l" t="t" r="r" b="b"/>
                <a:pathLst>
                  <a:path w="307" h="2252" extrusionOk="0">
                    <a:moveTo>
                      <a:pt x="0" y="1"/>
                    </a:moveTo>
                    <a:lnTo>
                      <a:pt x="0" y="988"/>
                    </a:lnTo>
                    <a:lnTo>
                      <a:pt x="33" y="1527"/>
                    </a:lnTo>
                    <a:lnTo>
                      <a:pt x="276" y="1527"/>
                    </a:lnTo>
                    <a:lnTo>
                      <a:pt x="307" y="988"/>
                    </a:lnTo>
                    <a:lnTo>
                      <a:pt x="307" y="1"/>
                    </a:lnTo>
                    <a:close/>
                    <a:moveTo>
                      <a:pt x="0" y="1869"/>
                    </a:moveTo>
                    <a:lnTo>
                      <a:pt x="0" y="2251"/>
                    </a:lnTo>
                    <a:lnTo>
                      <a:pt x="307" y="2251"/>
                    </a:lnTo>
                    <a:lnTo>
                      <a:pt x="307" y="18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 name="Google Shape;225;p30"/>
              <p:cNvSpPr/>
              <p:nvPr/>
            </p:nvSpPr>
            <p:spPr>
              <a:xfrm>
                <a:off x="-2009676" y="3135846"/>
                <a:ext cx="114311" cy="98976"/>
              </a:xfrm>
              <a:custGeom>
                <a:avLst/>
                <a:gdLst/>
                <a:ahLst/>
                <a:cxnLst/>
                <a:rect l="l" t="t" r="r" b="b"/>
                <a:pathLst>
                  <a:path w="6049" h="5358" extrusionOk="0">
                    <a:moveTo>
                      <a:pt x="5663" y="275"/>
                    </a:moveTo>
                    <a:lnTo>
                      <a:pt x="3089" y="4811"/>
                    </a:lnTo>
                    <a:lnTo>
                      <a:pt x="2590" y="2076"/>
                    </a:lnTo>
                    <a:cubicBezTo>
                      <a:pt x="2590" y="2044"/>
                      <a:pt x="2574" y="2012"/>
                      <a:pt x="2542" y="1995"/>
                    </a:cubicBezTo>
                    <a:lnTo>
                      <a:pt x="531" y="275"/>
                    </a:lnTo>
                    <a:close/>
                    <a:moveTo>
                      <a:pt x="162" y="1"/>
                    </a:moveTo>
                    <a:cubicBezTo>
                      <a:pt x="97" y="1"/>
                      <a:pt x="48" y="33"/>
                      <a:pt x="16" y="97"/>
                    </a:cubicBezTo>
                    <a:cubicBezTo>
                      <a:pt x="1" y="146"/>
                      <a:pt x="16" y="210"/>
                      <a:pt x="65" y="242"/>
                    </a:cubicBezTo>
                    <a:lnTo>
                      <a:pt x="2332" y="2173"/>
                    </a:lnTo>
                    <a:lnTo>
                      <a:pt x="2332" y="2188"/>
                    </a:lnTo>
                    <a:lnTo>
                      <a:pt x="2879" y="5244"/>
                    </a:lnTo>
                    <a:cubicBezTo>
                      <a:pt x="2896" y="5293"/>
                      <a:pt x="2944" y="5341"/>
                      <a:pt x="3008" y="5357"/>
                    </a:cubicBezTo>
                    <a:cubicBezTo>
                      <a:pt x="3057" y="5357"/>
                      <a:pt x="3121" y="5341"/>
                      <a:pt x="3153" y="5276"/>
                    </a:cubicBezTo>
                    <a:lnTo>
                      <a:pt x="6017" y="210"/>
                    </a:lnTo>
                    <a:cubicBezTo>
                      <a:pt x="6049" y="161"/>
                      <a:pt x="6049" y="114"/>
                      <a:pt x="6017" y="65"/>
                    </a:cubicBezTo>
                    <a:cubicBezTo>
                      <a:pt x="6000" y="17"/>
                      <a:pt x="5952" y="1"/>
                      <a:pt x="5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30"/>
              <p:cNvSpPr/>
              <p:nvPr/>
            </p:nvSpPr>
            <p:spPr>
              <a:xfrm>
                <a:off x="-1965891" y="3135846"/>
                <a:ext cx="70525" cy="41323"/>
              </a:xfrm>
              <a:custGeom>
                <a:avLst/>
                <a:gdLst/>
                <a:ahLst/>
                <a:cxnLst/>
                <a:rect l="l" t="t" r="r" b="b"/>
                <a:pathLst>
                  <a:path w="3732" h="2237" extrusionOk="0">
                    <a:moveTo>
                      <a:pt x="3571" y="1"/>
                    </a:moveTo>
                    <a:cubicBezTo>
                      <a:pt x="3554" y="1"/>
                      <a:pt x="3539" y="1"/>
                      <a:pt x="3507" y="17"/>
                    </a:cubicBezTo>
                    <a:lnTo>
                      <a:pt x="64" y="1980"/>
                    </a:lnTo>
                    <a:cubicBezTo>
                      <a:pt x="32" y="1995"/>
                      <a:pt x="15" y="2027"/>
                      <a:pt x="0" y="2059"/>
                    </a:cubicBezTo>
                    <a:cubicBezTo>
                      <a:pt x="0" y="2092"/>
                      <a:pt x="0" y="2140"/>
                      <a:pt x="15" y="2173"/>
                    </a:cubicBezTo>
                    <a:cubicBezTo>
                      <a:pt x="37" y="2215"/>
                      <a:pt x="87" y="2237"/>
                      <a:pt x="136" y="2237"/>
                    </a:cubicBezTo>
                    <a:cubicBezTo>
                      <a:pt x="162" y="2237"/>
                      <a:pt x="187" y="2231"/>
                      <a:pt x="209" y="2220"/>
                    </a:cubicBezTo>
                    <a:lnTo>
                      <a:pt x="3651" y="258"/>
                    </a:lnTo>
                    <a:cubicBezTo>
                      <a:pt x="3683" y="242"/>
                      <a:pt x="3700" y="210"/>
                      <a:pt x="3715" y="178"/>
                    </a:cubicBezTo>
                    <a:cubicBezTo>
                      <a:pt x="3732" y="146"/>
                      <a:pt x="3715" y="97"/>
                      <a:pt x="3700" y="65"/>
                    </a:cubicBezTo>
                    <a:cubicBezTo>
                      <a:pt x="3683" y="17"/>
                      <a:pt x="3635" y="1"/>
                      <a:pt x="3571" y="1"/>
                    </a:cubicBezTo>
                    <a:close/>
                  </a:path>
                </a:pathLst>
              </a:custGeom>
              <a:solidFill>
                <a:srgbClr val="454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30"/>
              <p:cNvSpPr/>
              <p:nvPr/>
            </p:nvSpPr>
            <p:spPr>
              <a:xfrm>
                <a:off x="-1043488" y="3134959"/>
                <a:ext cx="81184" cy="94838"/>
              </a:xfrm>
              <a:custGeom>
                <a:avLst/>
                <a:gdLst/>
                <a:ahLst/>
                <a:cxnLst/>
                <a:rect l="l" t="t" r="r" b="b"/>
                <a:pathLst>
                  <a:path w="4296" h="5134" extrusionOk="0">
                    <a:moveTo>
                      <a:pt x="4006" y="274"/>
                    </a:moveTo>
                    <a:lnTo>
                      <a:pt x="4006" y="4681"/>
                    </a:lnTo>
                    <a:lnTo>
                      <a:pt x="2237" y="3121"/>
                    </a:lnTo>
                    <a:cubicBezTo>
                      <a:pt x="2213" y="3105"/>
                      <a:pt x="2180" y="3097"/>
                      <a:pt x="2148" y="3097"/>
                    </a:cubicBezTo>
                    <a:cubicBezTo>
                      <a:pt x="2116" y="3097"/>
                      <a:pt x="2084" y="3105"/>
                      <a:pt x="2059" y="3121"/>
                    </a:cubicBezTo>
                    <a:lnTo>
                      <a:pt x="275" y="4681"/>
                    </a:lnTo>
                    <a:lnTo>
                      <a:pt x="275" y="274"/>
                    </a:lnTo>
                    <a:close/>
                    <a:moveTo>
                      <a:pt x="129" y="1"/>
                    </a:moveTo>
                    <a:cubicBezTo>
                      <a:pt x="65" y="1"/>
                      <a:pt x="1" y="65"/>
                      <a:pt x="1" y="145"/>
                    </a:cubicBezTo>
                    <a:lnTo>
                      <a:pt x="1" y="4987"/>
                    </a:lnTo>
                    <a:cubicBezTo>
                      <a:pt x="1" y="5052"/>
                      <a:pt x="33" y="5099"/>
                      <a:pt x="82" y="5116"/>
                    </a:cubicBezTo>
                    <a:cubicBezTo>
                      <a:pt x="100" y="5128"/>
                      <a:pt x="120" y="5133"/>
                      <a:pt x="140" y="5133"/>
                    </a:cubicBezTo>
                    <a:cubicBezTo>
                      <a:pt x="173" y="5133"/>
                      <a:pt x="206" y="5119"/>
                      <a:pt x="226" y="5099"/>
                    </a:cubicBezTo>
                    <a:lnTo>
                      <a:pt x="2140" y="3426"/>
                    </a:lnTo>
                    <a:lnTo>
                      <a:pt x="4054" y="5099"/>
                    </a:lnTo>
                    <a:cubicBezTo>
                      <a:pt x="4084" y="5119"/>
                      <a:pt x="4121" y="5133"/>
                      <a:pt x="4155" y="5133"/>
                    </a:cubicBezTo>
                    <a:cubicBezTo>
                      <a:pt x="4176" y="5133"/>
                      <a:pt x="4197" y="5128"/>
                      <a:pt x="4215" y="5116"/>
                    </a:cubicBezTo>
                    <a:cubicBezTo>
                      <a:pt x="4264" y="5099"/>
                      <a:pt x="4296" y="5052"/>
                      <a:pt x="4296" y="4987"/>
                    </a:cubicBezTo>
                    <a:lnTo>
                      <a:pt x="4296" y="145"/>
                    </a:lnTo>
                    <a:cubicBezTo>
                      <a:pt x="4296" y="65"/>
                      <a:pt x="4231" y="1"/>
                      <a:pt x="4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30"/>
              <p:cNvSpPr/>
              <p:nvPr/>
            </p:nvSpPr>
            <p:spPr>
              <a:xfrm>
                <a:off x="-2386379" y="3470272"/>
                <a:ext cx="29953" cy="43152"/>
              </a:xfrm>
              <a:custGeom>
                <a:avLst/>
                <a:gdLst/>
                <a:ahLst/>
                <a:cxnLst/>
                <a:rect l="l" t="t" r="r" b="b"/>
                <a:pathLst>
                  <a:path w="1585" h="2336" extrusionOk="0">
                    <a:moveTo>
                      <a:pt x="790" y="0"/>
                    </a:moveTo>
                    <a:cubicBezTo>
                      <a:pt x="543" y="0"/>
                      <a:pt x="350" y="57"/>
                      <a:pt x="210" y="171"/>
                    </a:cubicBezTo>
                    <a:cubicBezTo>
                      <a:pt x="70" y="286"/>
                      <a:pt x="0" y="443"/>
                      <a:pt x="0" y="642"/>
                    </a:cubicBezTo>
                    <a:cubicBezTo>
                      <a:pt x="0" y="815"/>
                      <a:pt x="50" y="949"/>
                      <a:pt x="152" y="1045"/>
                    </a:cubicBezTo>
                    <a:cubicBezTo>
                      <a:pt x="254" y="1142"/>
                      <a:pt x="418" y="1212"/>
                      <a:pt x="645" y="1258"/>
                    </a:cubicBezTo>
                    <a:lnTo>
                      <a:pt x="830" y="1294"/>
                    </a:lnTo>
                    <a:cubicBezTo>
                      <a:pt x="986" y="1324"/>
                      <a:pt x="1096" y="1372"/>
                      <a:pt x="1163" y="1434"/>
                    </a:cubicBezTo>
                    <a:cubicBezTo>
                      <a:pt x="1233" y="1497"/>
                      <a:pt x="1266" y="1583"/>
                      <a:pt x="1266" y="1694"/>
                    </a:cubicBezTo>
                    <a:cubicBezTo>
                      <a:pt x="1266" y="1820"/>
                      <a:pt x="1219" y="1918"/>
                      <a:pt x="1125" y="1986"/>
                    </a:cubicBezTo>
                    <a:cubicBezTo>
                      <a:pt x="1029" y="2054"/>
                      <a:pt x="896" y="2089"/>
                      <a:pt x="722" y="2089"/>
                    </a:cubicBezTo>
                    <a:cubicBezTo>
                      <a:pt x="607" y="2089"/>
                      <a:pt x="490" y="2071"/>
                      <a:pt x="372" y="2036"/>
                    </a:cubicBezTo>
                    <a:cubicBezTo>
                      <a:pt x="254" y="2000"/>
                      <a:pt x="133" y="1949"/>
                      <a:pt x="9" y="1879"/>
                    </a:cubicBezTo>
                    <a:lnTo>
                      <a:pt x="9" y="2193"/>
                    </a:lnTo>
                    <a:cubicBezTo>
                      <a:pt x="138" y="2239"/>
                      <a:pt x="261" y="2275"/>
                      <a:pt x="381" y="2300"/>
                    </a:cubicBezTo>
                    <a:cubicBezTo>
                      <a:pt x="502" y="2324"/>
                      <a:pt x="615" y="2336"/>
                      <a:pt x="722" y="2336"/>
                    </a:cubicBezTo>
                    <a:cubicBezTo>
                      <a:pt x="1005" y="2336"/>
                      <a:pt x="1219" y="2279"/>
                      <a:pt x="1364" y="2167"/>
                    </a:cubicBezTo>
                    <a:cubicBezTo>
                      <a:pt x="1511" y="2054"/>
                      <a:pt x="1584" y="1889"/>
                      <a:pt x="1584" y="1671"/>
                    </a:cubicBezTo>
                    <a:cubicBezTo>
                      <a:pt x="1584" y="1488"/>
                      <a:pt x="1530" y="1342"/>
                      <a:pt x="1422" y="1233"/>
                    </a:cubicBezTo>
                    <a:cubicBezTo>
                      <a:pt x="1314" y="1124"/>
                      <a:pt x="1147" y="1048"/>
                      <a:pt x="920" y="1004"/>
                    </a:cubicBezTo>
                    <a:lnTo>
                      <a:pt x="736" y="967"/>
                    </a:lnTo>
                    <a:cubicBezTo>
                      <a:pt x="569" y="936"/>
                      <a:pt x="456" y="895"/>
                      <a:pt x="395" y="844"/>
                    </a:cubicBezTo>
                    <a:cubicBezTo>
                      <a:pt x="336" y="793"/>
                      <a:pt x="306" y="718"/>
                      <a:pt x="306" y="618"/>
                    </a:cubicBezTo>
                    <a:cubicBezTo>
                      <a:pt x="306" y="500"/>
                      <a:pt x="350" y="408"/>
                      <a:pt x="440" y="344"/>
                    </a:cubicBezTo>
                    <a:cubicBezTo>
                      <a:pt x="530" y="280"/>
                      <a:pt x="659" y="247"/>
                      <a:pt x="825" y="247"/>
                    </a:cubicBezTo>
                    <a:cubicBezTo>
                      <a:pt x="920" y="247"/>
                      <a:pt x="1019" y="260"/>
                      <a:pt x="1122" y="289"/>
                    </a:cubicBezTo>
                    <a:cubicBezTo>
                      <a:pt x="1224" y="316"/>
                      <a:pt x="1333" y="357"/>
                      <a:pt x="1449" y="412"/>
                    </a:cubicBezTo>
                    <a:lnTo>
                      <a:pt x="1449" y="115"/>
                    </a:lnTo>
                    <a:cubicBezTo>
                      <a:pt x="1334" y="76"/>
                      <a:pt x="1223" y="48"/>
                      <a:pt x="1113" y="29"/>
                    </a:cubicBezTo>
                    <a:cubicBezTo>
                      <a:pt x="1002" y="9"/>
                      <a:pt x="896" y="0"/>
                      <a:pt x="7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30"/>
              <p:cNvSpPr/>
              <p:nvPr/>
            </p:nvSpPr>
            <p:spPr>
              <a:xfrm>
                <a:off x="-2349983" y="3480653"/>
                <a:ext cx="29612" cy="32770"/>
              </a:xfrm>
              <a:custGeom>
                <a:avLst/>
                <a:gdLst/>
                <a:ahLst/>
                <a:cxnLst/>
                <a:rect l="l" t="t" r="r" b="b"/>
                <a:pathLst>
                  <a:path w="1567" h="1774" extrusionOk="0">
                    <a:moveTo>
                      <a:pt x="832" y="236"/>
                    </a:moveTo>
                    <a:cubicBezTo>
                      <a:pt x="968" y="236"/>
                      <a:pt x="1077" y="281"/>
                      <a:pt x="1161" y="371"/>
                    </a:cubicBezTo>
                    <a:cubicBezTo>
                      <a:pt x="1243" y="461"/>
                      <a:pt x="1287" y="584"/>
                      <a:pt x="1288" y="735"/>
                    </a:cubicBezTo>
                    <a:lnTo>
                      <a:pt x="299" y="737"/>
                    </a:lnTo>
                    <a:cubicBezTo>
                      <a:pt x="313" y="577"/>
                      <a:pt x="367" y="455"/>
                      <a:pt x="460" y="367"/>
                    </a:cubicBezTo>
                    <a:cubicBezTo>
                      <a:pt x="552" y="280"/>
                      <a:pt x="677" y="236"/>
                      <a:pt x="832" y="236"/>
                    </a:cubicBezTo>
                    <a:close/>
                    <a:moveTo>
                      <a:pt x="829" y="1"/>
                    </a:moveTo>
                    <a:cubicBezTo>
                      <a:pt x="576" y="1"/>
                      <a:pt x="374" y="82"/>
                      <a:pt x="224" y="245"/>
                    </a:cubicBezTo>
                    <a:cubicBezTo>
                      <a:pt x="75" y="406"/>
                      <a:pt x="0" y="626"/>
                      <a:pt x="0" y="903"/>
                    </a:cubicBezTo>
                    <a:cubicBezTo>
                      <a:pt x="0" y="1169"/>
                      <a:pt x="79" y="1381"/>
                      <a:pt x="236" y="1538"/>
                    </a:cubicBezTo>
                    <a:cubicBezTo>
                      <a:pt x="394" y="1695"/>
                      <a:pt x="608" y="1774"/>
                      <a:pt x="877" y="1774"/>
                    </a:cubicBezTo>
                    <a:cubicBezTo>
                      <a:pt x="985" y="1774"/>
                      <a:pt x="1090" y="1762"/>
                      <a:pt x="1195" y="1740"/>
                    </a:cubicBezTo>
                    <a:cubicBezTo>
                      <a:pt x="1300" y="1718"/>
                      <a:pt x="1402" y="1686"/>
                      <a:pt x="1501" y="1644"/>
                    </a:cubicBezTo>
                    <a:lnTo>
                      <a:pt x="1501" y="1381"/>
                    </a:lnTo>
                    <a:cubicBezTo>
                      <a:pt x="1403" y="1434"/>
                      <a:pt x="1303" y="1473"/>
                      <a:pt x="1202" y="1500"/>
                    </a:cubicBezTo>
                    <a:cubicBezTo>
                      <a:pt x="1103" y="1525"/>
                      <a:pt x="1000" y="1538"/>
                      <a:pt x="893" y="1538"/>
                    </a:cubicBezTo>
                    <a:cubicBezTo>
                      <a:pt x="709" y="1538"/>
                      <a:pt x="565" y="1489"/>
                      <a:pt x="462" y="1389"/>
                    </a:cubicBezTo>
                    <a:cubicBezTo>
                      <a:pt x="359" y="1289"/>
                      <a:pt x="303" y="1143"/>
                      <a:pt x="290" y="952"/>
                    </a:cubicBezTo>
                    <a:lnTo>
                      <a:pt x="1566" y="952"/>
                    </a:lnTo>
                    <a:lnTo>
                      <a:pt x="1566" y="816"/>
                    </a:lnTo>
                    <a:cubicBezTo>
                      <a:pt x="1566" y="566"/>
                      <a:pt x="1499" y="366"/>
                      <a:pt x="1367" y="221"/>
                    </a:cubicBezTo>
                    <a:cubicBezTo>
                      <a:pt x="1236" y="74"/>
                      <a:pt x="1056" y="1"/>
                      <a:pt x="8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30"/>
              <p:cNvSpPr/>
              <p:nvPr/>
            </p:nvSpPr>
            <p:spPr>
              <a:xfrm>
                <a:off x="-2314077"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7" y="236"/>
                      <a:pt x="832" y="236"/>
                    </a:cubicBezTo>
                    <a:close/>
                    <a:moveTo>
                      <a:pt x="828" y="1"/>
                    </a:moveTo>
                    <a:cubicBezTo>
                      <a:pt x="575" y="1"/>
                      <a:pt x="374" y="82"/>
                      <a:pt x="224"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3" y="1389"/>
                    </a:cubicBezTo>
                    <a:cubicBezTo>
                      <a:pt x="360" y="1289"/>
                      <a:pt x="302" y="1143"/>
                      <a:pt x="290" y="952"/>
                    </a:cubicBezTo>
                    <a:lnTo>
                      <a:pt x="1566" y="952"/>
                    </a:lnTo>
                    <a:lnTo>
                      <a:pt x="1566" y="816"/>
                    </a:lnTo>
                    <a:cubicBezTo>
                      <a:pt x="1566" y="566"/>
                      <a:pt x="1500" y="366"/>
                      <a:pt x="1368"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30"/>
              <p:cNvSpPr/>
              <p:nvPr/>
            </p:nvSpPr>
            <p:spPr>
              <a:xfrm>
                <a:off x="-2261278" y="3472544"/>
                <a:ext cx="19956" cy="40085"/>
              </a:xfrm>
              <a:custGeom>
                <a:avLst/>
                <a:gdLst/>
                <a:ahLst/>
                <a:cxnLst/>
                <a:rect l="l" t="t" r="r" b="b"/>
                <a:pathLst>
                  <a:path w="1056" h="2170" extrusionOk="0">
                    <a:moveTo>
                      <a:pt x="205" y="1"/>
                    </a:moveTo>
                    <a:lnTo>
                      <a:pt x="205" y="481"/>
                    </a:lnTo>
                    <a:lnTo>
                      <a:pt x="1" y="481"/>
                    </a:lnTo>
                    <a:lnTo>
                      <a:pt x="1" y="696"/>
                    </a:lnTo>
                    <a:lnTo>
                      <a:pt x="205" y="696"/>
                    </a:lnTo>
                    <a:lnTo>
                      <a:pt x="205" y="1613"/>
                    </a:lnTo>
                    <a:cubicBezTo>
                      <a:pt x="205" y="1824"/>
                      <a:pt x="245" y="1970"/>
                      <a:pt x="327" y="2049"/>
                    </a:cubicBezTo>
                    <a:cubicBezTo>
                      <a:pt x="408" y="2129"/>
                      <a:pt x="556" y="2169"/>
                      <a:pt x="770" y="2169"/>
                    </a:cubicBezTo>
                    <a:lnTo>
                      <a:pt x="1056" y="2169"/>
                    </a:lnTo>
                    <a:lnTo>
                      <a:pt x="1056" y="1937"/>
                    </a:lnTo>
                    <a:lnTo>
                      <a:pt x="770" y="1937"/>
                    </a:lnTo>
                    <a:cubicBezTo>
                      <a:pt x="654" y="1937"/>
                      <a:pt x="577" y="1917"/>
                      <a:pt x="540" y="1878"/>
                    </a:cubicBezTo>
                    <a:cubicBezTo>
                      <a:pt x="502" y="1838"/>
                      <a:pt x="483" y="1751"/>
                      <a:pt x="483" y="1613"/>
                    </a:cubicBezTo>
                    <a:lnTo>
                      <a:pt x="483" y="696"/>
                    </a:lnTo>
                    <a:lnTo>
                      <a:pt x="1056" y="696"/>
                    </a:lnTo>
                    <a:lnTo>
                      <a:pt x="1056"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30"/>
              <p:cNvSpPr/>
              <p:nvPr/>
            </p:nvSpPr>
            <p:spPr>
              <a:xfrm>
                <a:off x="-2239338" y="3469274"/>
                <a:ext cx="26740" cy="43355"/>
              </a:xfrm>
              <a:custGeom>
                <a:avLst/>
                <a:gdLst/>
                <a:ahLst/>
                <a:cxnLst/>
                <a:rect l="l" t="t" r="r" b="b"/>
                <a:pathLst>
                  <a:path w="1415" h="2347" extrusionOk="0">
                    <a:moveTo>
                      <a:pt x="0" y="0"/>
                    </a:moveTo>
                    <a:lnTo>
                      <a:pt x="0" y="2346"/>
                    </a:lnTo>
                    <a:lnTo>
                      <a:pt x="279" y="2346"/>
                    </a:lnTo>
                    <a:lnTo>
                      <a:pt x="279" y="1391"/>
                    </a:lnTo>
                    <a:cubicBezTo>
                      <a:pt x="279" y="1227"/>
                      <a:pt x="322" y="1097"/>
                      <a:pt x="409" y="1001"/>
                    </a:cubicBezTo>
                    <a:cubicBezTo>
                      <a:pt x="496" y="905"/>
                      <a:pt x="614" y="857"/>
                      <a:pt x="763" y="857"/>
                    </a:cubicBezTo>
                    <a:cubicBezTo>
                      <a:pt x="888" y="857"/>
                      <a:pt x="981" y="897"/>
                      <a:pt x="1044" y="977"/>
                    </a:cubicBezTo>
                    <a:cubicBezTo>
                      <a:pt x="1106" y="1057"/>
                      <a:pt x="1138" y="1176"/>
                      <a:pt x="1138" y="1336"/>
                    </a:cubicBezTo>
                    <a:lnTo>
                      <a:pt x="1138" y="2346"/>
                    </a:lnTo>
                    <a:lnTo>
                      <a:pt x="1414" y="2346"/>
                    </a:lnTo>
                    <a:lnTo>
                      <a:pt x="1414" y="1327"/>
                    </a:lnTo>
                    <a:cubicBezTo>
                      <a:pt x="1414" y="1094"/>
                      <a:pt x="1365" y="916"/>
                      <a:pt x="1265" y="797"/>
                    </a:cubicBezTo>
                    <a:cubicBezTo>
                      <a:pt x="1166" y="677"/>
                      <a:pt x="1019" y="617"/>
                      <a:pt x="825" y="617"/>
                    </a:cubicBezTo>
                    <a:cubicBezTo>
                      <a:pt x="708" y="617"/>
                      <a:pt x="604" y="641"/>
                      <a:pt x="512" y="691"/>
                    </a:cubicBezTo>
                    <a:cubicBezTo>
                      <a:pt x="424" y="743"/>
                      <a:pt x="345" y="819"/>
                      <a:pt x="279" y="919"/>
                    </a:cubicBezTo>
                    <a:lnTo>
                      <a:pt x="2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30"/>
              <p:cNvSpPr/>
              <p:nvPr/>
            </p:nvSpPr>
            <p:spPr>
              <a:xfrm>
                <a:off x="-2201599" y="3480653"/>
                <a:ext cx="29593" cy="32770"/>
              </a:xfrm>
              <a:custGeom>
                <a:avLst/>
                <a:gdLst/>
                <a:ahLst/>
                <a:cxnLst/>
                <a:rect l="l" t="t" r="r" b="b"/>
                <a:pathLst>
                  <a:path w="1566" h="1774" extrusionOk="0">
                    <a:moveTo>
                      <a:pt x="832" y="236"/>
                    </a:moveTo>
                    <a:cubicBezTo>
                      <a:pt x="968" y="236"/>
                      <a:pt x="1077" y="281"/>
                      <a:pt x="1160" y="371"/>
                    </a:cubicBezTo>
                    <a:cubicBezTo>
                      <a:pt x="1243" y="461"/>
                      <a:pt x="1286" y="584"/>
                      <a:pt x="1288" y="735"/>
                    </a:cubicBezTo>
                    <a:lnTo>
                      <a:pt x="299" y="737"/>
                    </a:lnTo>
                    <a:cubicBezTo>
                      <a:pt x="313" y="577"/>
                      <a:pt x="366" y="455"/>
                      <a:pt x="458" y="367"/>
                    </a:cubicBezTo>
                    <a:cubicBezTo>
                      <a:pt x="552" y="280"/>
                      <a:pt x="676" y="236"/>
                      <a:pt x="832" y="236"/>
                    </a:cubicBezTo>
                    <a:close/>
                    <a:moveTo>
                      <a:pt x="828" y="1"/>
                    </a:moveTo>
                    <a:cubicBezTo>
                      <a:pt x="574" y="1"/>
                      <a:pt x="373" y="82"/>
                      <a:pt x="223" y="245"/>
                    </a:cubicBezTo>
                    <a:cubicBezTo>
                      <a:pt x="75" y="406"/>
                      <a:pt x="0" y="626"/>
                      <a:pt x="0" y="903"/>
                    </a:cubicBezTo>
                    <a:cubicBezTo>
                      <a:pt x="0" y="1169"/>
                      <a:pt x="79" y="1381"/>
                      <a:pt x="236" y="1538"/>
                    </a:cubicBezTo>
                    <a:cubicBezTo>
                      <a:pt x="393" y="1695"/>
                      <a:pt x="606" y="1774"/>
                      <a:pt x="877" y="1774"/>
                    </a:cubicBezTo>
                    <a:cubicBezTo>
                      <a:pt x="983" y="1774"/>
                      <a:pt x="1090" y="1762"/>
                      <a:pt x="1194" y="1740"/>
                    </a:cubicBezTo>
                    <a:cubicBezTo>
                      <a:pt x="1299" y="1718"/>
                      <a:pt x="1402" y="1686"/>
                      <a:pt x="1501" y="1644"/>
                    </a:cubicBezTo>
                    <a:lnTo>
                      <a:pt x="1501" y="1381"/>
                    </a:lnTo>
                    <a:cubicBezTo>
                      <a:pt x="1402" y="1434"/>
                      <a:pt x="1303" y="1473"/>
                      <a:pt x="1202" y="1500"/>
                    </a:cubicBezTo>
                    <a:cubicBezTo>
                      <a:pt x="1103" y="1525"/>
                      <a:pt x="999" y="1538"/>
                      <a:pt x="893" y="1538"/>
                    </a:cubicBezTo>
                    <a:cubicBezTo>
                      <a:pt x="709" y="1538"/>
                      <a:pt x="565" y="1489"/>
                      <a:pt x="462" y="1389"/>
                    </a:cubicBezTo>
                    <a:cubicBezTo>
                      <a:pt x="359" y="1289"/>
                      <a:pt x="301" y="1143"/>
                      <a:pt x="290" y="952"/>
                    </a:cubicBezTo>
                    <a:lnTo>
                      <a:pt x="1565" y="952"/>
                    </a:lnTo>
                    <a:lnTo>
                      <a:pt x="1565" y="816"/>
                    </a:lnTo>
                    <a:cubicBezTo>
                      <a:pt x="1565" y="566"/>
                      <a:pt x="1499" y="366"/>
                      <a:pt x="1367" y="221"/>
                    </a:cubicBezTo>
                    <a:cubicBezTo>
                      <a:pt x="1234" y="74"/>
                      <a:pt x="1055"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30"/>
              <p:cNvSpPr/>
              <p:nvPr/>
            </p:nvSpPr>
            <p:spPr>
              <a:xfrm>
                <a:off x="-2143943" y="3471011"/>
                <a:ext cx="25323" cy="41619"/>
              </a:xfrm>
              <a:custGeom>
                <a:avLst/>
                <a:gdLst/>
                <a:ahLst/>
                <a:cxnLst/>
                <a:rect l="l" t="t" r="r" b="b"/>
                <a:pathLst>
                  <a:path w="1340" h="2253" extrusionOk="0">
                    <a:moveTo>
                      <a:pt x="538" y="0"/>
                    </a:moveTo>
                    <a:lnTo>
                      <a:pt x="0" y="110"/>
                    </a:lnTo>
                    <a:lnTo>
                      <a:pt x="0" y="386"/>
                    </a:lnTo>
                    <a:lnTo>
                      <a:pt x="541" y="278"/>
                    </a:lnTo>
                    <a:lnTo>
                      <a:pt x="541" y="1996"/>
                    </a:lnTo>
                    <a:lnTo>
                      <a:pt x="44" y="1996"/>
                    </a:lnTo>
                    <a:lnTo>
                      <a:pt x="44" y="2252"/>
                    </a:lnTo>
                    <a:lnTo>
                      <a:pt x="1340" y="2252"/>
                    </a:lnTo>
                    <a:lnTo>
                      <a:pt x="1340" y="1996"/>
                    </a:lnTo>
                    <a:lnTo>
                      <a:pt x="843" y="1996"/>
                    </a:lnTo>
                    <a:lnTo>
                      <a:pt x="8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30"/>
              <p:cNvSpPr/>
              <p:nvPr/>
            </p:nvSpPr>
            <p:spPr>
              <a:xfrm>
                <a:off x="-2108737" y="3505517"/>
                <a:ext cx="8353" cy="13744"/>
              </a:xfrm>
              <a:custGeom>
                <a:avLst/>
                <a:gdLst/>
                <a:ahLst/>
                <a:cxnLst/>
                <a:rect l="l" t="t" r="r" b="b"/>
                <a:pathLst>
                  <a:path w="442" h="744" extrusionOk="0">
                    <a:moveTo>
                      <a:pt x="124" y="1"/>
                    </a:moveTo>
                    <a:lnTo>
                      <a:pt x="124" y="261"/>
                    </a:lnTo>
                    <a:lnTo>
                      <a:pt x="1" y="743"/>
                    </a:lnTo>
                    <a:lnTo>
                      <a:pt x="195" y="743"/>
                    </a:lnTo>
                    <a:lnTo>
                      <a:pt x="442" y="261"/>
                    </a:lnTo>
                    <a:lnTo>
                      <a:pt x="4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30"/>
              <p:cNvSpPr/>
              <p:nvPr/>
            </p:nvSpPr>
            <p:spPr>
              <a:xfrm>
                <a:off x="-2096189" y="3470272"/>
                <a:ext cx="27042" cy="42357"/>
              </a:xfrm>
              <a:custGeom>
                <a:avLst/>
                <a:gdLst/>
                <a:ahLst/>
                <a:cxnLst/>
                <a:rect l="l" t="t" r="r" b="b"/>
                <a:pathLst>
                  <a:path w="1431" h="2293" extrusionOk="0">
                    <a:moveTo>
                      <a:pt x="652" y="0"/>
                    </a:moveTo>
                    <a:cubicBezTo>
                      <a:pt x="563" y="0"/>
                      <a:pt x="465" y="13"/>
                      <a:pt x="359" y="38"/>
                    </a:cubicBezTo>
                    <a:cubicBezTo>
                      <a:pt x="253" y="63"/>
                      <a:pt x="138" y="99"/>
                      <a:pt x="15" y="150"/>
                    </a:cubicBezTo>
                    <a:lnTo>
                      <a:pt x="15" y="457"/>
                    </a:lnTo>
                    <a:cubicBezTo>
                      <a:pt x="136" y="389"/>
                      <a:pt x="249" y="339"/>
                      <a:pt x="354" y="307"/>
                    </a:cubicBezTo>
                    <a:cubicBezTo>
                      <a:pt x="461" y="273"/>
                      <a:pt x="562" y="256"/>
                      <a:pt x="658" y="256"/>
                    </a:cubicBezTo>
                    <a:cubicBezTo>
                      <a:pt x="792" y="256"/>
                      <a:pt x="901" y="294"/>
                      <a:pt x="985" y="370"/>
                    </a:cubicBezTo>
                    <a:cubicBezTo>
                      <a:pt x="1070" y="444"/>
                      <a:pt x="1111" y="542"/>
                      <a:pt x="1111" y="662"/>
                    </a:cubicBezTo>
                    <a:cubicBezTo>
                      <a:pt x="1111" y="735"/>
                      <a:pt x="1092" y="810"/>
                      <a:pt x="1053" y="887"/>
                    </a:cubicBezTo>
                    <a:cubicBezTo>
                      <a:pt x="1014" y="962"/>
                      <a:pt x="946" y="1054"/>
                      <a:pt x="848" y="1164"/>
                    </a:cubicBezTo>
                    <a:cubicBezTo>
                      <a:pt x="798" y="1223"/>
                      <a:pt x="672" y="1353"/>
                      <a:pt x="471" y="1555"/>
                    </a:cubicBezTo>
                    <a:cubicBezTo>
                      <a:pt x="273" y="1755"/>
                      <a:pt x="116" y="1916"/>
                      <a:pt x="0" y="2036"/>
                    </a:cubicBezTo>
                    <a:lnTo>
                      <a:pt x="0" y="2292"/>
                    </a:lnTo>
                    <a:lnTo>
                      <a:pt x="1430" y="2292"/>
                    </a:lnTo>
                    <a:lnTo>
                      <a:pt x="1430" y="2036"/>
                    </a:lnTo>
                    <a:lnTo>
                      <a:pt x="366" y="2036"/>
                    </a:lnTo>
                    <a:cubicBezTo>
                      <a:pt x="612" y="1785"/>
                      <a:pt x="802" y="1591"/>
                      <a:pt x="936" y="1452"/>
                    </a:cubicBezTo>
                    <a:cubicBezTo>
                      <a:pt x="1071" y="1313"/>
                      <a:pt x="1151" y="1228"/>
                      <a:pt x="1177" y="1198"/>
                    </a:cubicBezTo>
                    <a:cubicBezTo>
                      <a:pt x="1268" y="1086"/>
                      <a:pt x="1331" y="989"/>
                      <a:pt x="1364" y="906"/>
                    </a:cubicBezTo>
                    <a:cubicBezTo>
                      <a:pt x="1401" y="823"/>
                      <a:pt x="1417" y="735"/>
                      <a:pt x="1417" y="642"/>
                    </a:cubicBezTo>
                    <a:cubicBezTo>
                      <a:pt x="1417" y="447"/>
                      <a:pt x="1348" y="291"/>
                      <a:pt x="1210" y="175"/>
                    </a:cubicBezTo>
                    <a:cubicBezTo>
                      <a:pt x="1071" y="58"/>
                      <a:pt x="885" y="0"/>
                      <a:pt x="6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30"/>
              <p:cNvSpPr/>
              <p:nvPr/>
            </p:nvSpPr>
            <p:spPr>
              <a:xfrm>
                <a:off x="-2058885" y="3470272"/>
                <a:ext cx="28025" cy="43152"/>
              </a:xfrm>
              <a:custGeom>
                <a:avLst/>
                <a:gdLst/>
                <a:ahLst/>
                <a:cxnLst/>
                <a:rect l="l" t="t" r="r" b="b"/>
                <a:pathLst>
                  <a:path w="1483" h="2336" extrusionOk="0">
                    <a:moveTo>
                      <a:pt x="679" y="0"/>
                    </a:moveTo>
                    <a:cubicBezTo>
                      <a:pt x="588" y="0"/>
                      <a:pt x="493" y="8"/>
                      <a:pt x="392" y="25"/>
                    </a:cubicBezTo>
                    <a:cubicBezTo>
                      <a:pt x="291" y="40"/>
                      <a:pt x="183" y="65"/>
                      <a:pt x="67" y="97"/>
                    </a:cubicBezTo>
                    <a:lnTo>
                      <a:pt x="67" y="368"/>
                    </a:lnTo>
                    <a:cubicBezTo>
                      <a:pt x="182" y="330"/>
                      <a:pt x="287" y="301"/>
                      <a:pt x="383" y="283"/>
                    </a:cubicBezTo>
                    <a:cubicBezTo>
                      <a:pt x="479" y="265"/>
                      <a:pt x="568" y="256"/>
                      <a:pt x="652" y="256"/>
                    </a:cubicBezTo>
                    <a:cubicBezTo>
                      <a:pt x="805" y="256"/>
                      <a:pt x="922" y="287"/>
                      <a:pt x="1003" y="350"/>
                    </a:cubicBezTo>
                    <a:cubicBezTo>
                      <a:pt x="1085" y="411"/>
                      <a:pt x="1126" y="500"/>
                      <a:pt x="1126" y="615"/>
                    </a:cubicBezTo>
                    <a:cubicBezTo>
                      <a:pt x="1126" y="727"/>
                      <a:pt x="1086" y="815"/>
                      <a:pt x="1007" y="874"/>
                    </a:cubicBezTo>
                    <a:cubicBezTo>
                      <a:pt x="928" y="935"/>
                      <a:pt x="814" y="964"/>
                      <a:pt x="663" y="964"/>
                    </a:cubicBezTo>
                    <a:lnTo>
                      <a:pt x="389" y="964"/>
                    </a:lnTo>
                    <a:lnTo>
                      <a:pt x="389" y="1214"/>
                    </a:lnTo>
                    <a:lnTo>
                      <a:pt x="652" y="1214"/>
                    </a:lnTo>
                    <a:cubicBezTo>
                      <a:pt x="818" y="1214"/>
                      <a:pt x="946" y="1251"/>
                      <a:pt x="1039" y="1327"/>
                    </a:cubicBezTo>
                    <a:cubicBezTo>
                      <a:pt x="1133" y="1402"/>
                      <a:pt x="1179" y="1505"/>
                      <a:pt x="1179" y="1637"/>
                    </a:cubicBezTo>
                    <a:cubicBezTo>
                      <a:pt x="1179" y="1781"/>
                      <a:pt x="1129" y="1891"/>
                      <a:pt x="1029" y="1967"/>
                    </a:cubicBezTo>
                    <a:cubicBezTo>
                      <a:pt x="929" y="2041"/>
                      <a:pt x="784" y="2080"/>
                      <a:pt x="592" y="2080"/>
                    </a:cubicBezTo>
                    <a:cubicBezTo>
                      <a:pt x="483" y="2080"/>
                      <a:pt x="377" y="2067"/>
                      <a:pt x="277" y="2041"/>
                    </a:cubicBezTo>
                    <a:cubicBezTo>
                      <a:pt x="177" y="2017"/>
                      <a:pt x="84" y="1979"/>
                      <a:pt x="0" y="1930"/>
                    </a:cubicBezTo>
                    <a:lnTo>
                      <a:pt x="0" y="2224"/>
                    </a:lnTo>
                    <a:cubicBezTo>
                      <a:pt x="106" y="2261"/>
                      <a:pt x="210" y="2290"/>
                      <a:pt x="309" y="2308"/>
                    </a:cubicBezTo>
                    <a:cubicBezTo>
                      <a:pt x="410" y="2327"/>
                      <a:pt x="507" y="2336"/>
                      <a:pt x="601" y="2336"/>
                    </a:cubicBezTo>
                    <a:cubicBezTo>
                      <a:pt x="883" y="2336"/>
                      <a:pt x="1101" y="2275"/>
                      <a:pt x="1254" y="2153"/>
                    </a:cubicBezTo>
                    <a:cubicBezTo>
                      <a:pt x="1406" y="2032"/>
                      <a:pt x="1483" y="1860"/>
                      <a:pt x="1483" y="1637"/>
                    </a:cubicBezTo>
                    <a:cubicBezTo>
                      <a:pt x="1483" y="1493"/>
                      <a:pt x="1442" y="1371"/>
                      <a:pt x="1359" y="1273"/>
                    </a:cubicBezTo>
                    <a:cubicBezTo>
                      <a:pt x="1277" y="1174"/>
                      <a:pt x="1164" y="1110"/>
                      <a:pt x="1018" y="1079"/>
                    </a:cubicBezTo>
                    <a:cubicBezTo>
                      <a:pt x="1149" y="1045"/>
                      <a:pt x="1251" y="986"/>
                      <a:pt x="1322" y="900"/>
                    </a:cubicBezTo>
                    <a:cubicBezTo>
                      <a:pt x="1394" y="814"/>
                      <a:pt x="1430" y="708"/>
                      <a:pt x="1430" y="583"/>
                    </a:cubicBezTo>
                    <a:cubicBezTo>
                      <a:pt x="1430" y="404"/>
                      <a:pt x="1362" y="263"/>
                      <a:pt x="1228" y="159"/>
                    </a:cubicBezTo>
                    <a:cubicBezTo>
                      <a:pt x="1093" y="53"/>
                      <a:pt x="910" y="0"/>
                      <a:pt x="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30"/>
              <p:cNvSpPr/>
              <p:nvPr/>
            </p:nvSpPr>
            <p:spPr>
              <a:xfrm>
                <a:off x="-2023358" y="3471011"/>
                <a:ext cx="31030" cy="41619"/>
              </a:xfrm>
              <a:custGeom>
                <a:avLst/>
                <a:gdLst/>
                <a:ahLst/>
                <a:cxnLst/>
                <a:rect l="l" t="t" r="r" b="b"/>
                <a:pathLst>
                  <a:path w="1642" h="2253" extrusionOk="0">
                    <a:moveTo>
                      <a:pt x="1017" y="267"/>
                    </a:moveTo>
                    <a:lnTo>
                      <a:pt x="1017" y="1468"/>
                    </a:lnTo>
                    <a:lnTo>
                      <a:pt x="247" y="1468"/>
                    </a:lnTo>
                    <a:lnTo>
                      <a:pt x="1017" y="267"/>
                    </a:lnTo>
                    <a:close/>
                    <a:moveTo>
                      <a:pt x="937" y="0"/>
                    </a:moveTo>
                    <a:lnTo>
                      <a:pt x="0" y="1427"/>
                    </a:lnTo>
                    <a:lnTo>
                      <a:pt x="0" y="1722"/>
                    </a:lnTo>
                    <a:lnTo>
                      <a:pt x="1017" y="1722"/>
                    </a:lnTo>
                    <a:lnTo>
                      <a:pt x="1017" y="2252"/>
                    </a:lnTo>
                    <a:lnTo>
                      <a:pt x="1319" y="2252"/>
                    </a:lnTo>
                    <a:lnTo>
                      <a:pt x="1319" y="1722"/>
                    </a:lnTo>
                    <a:lnTo>
                      <a:pt x="1641" y="1722"/>
                    </a:lnTo>
                    <a:lnTo>
                      <a:pt x="1641" y="1468"/>
                    </a:lnTo>
                    <a:lnTo>
                      <a:pt x="1319" y="1468"/>
                    </a:lnTo>
                    <a:lnTo>
                      <a:pt x="13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30"/>
              <p:cNvSpPr/>
              <p:nvPr/>
            </p:nvSpPr>
            <p:spPr>
              <a:xfrm>
                <a:off x="-1976889" y="3480653"/>
                <a:ext cx="25285" cy="32770"/>
              </a:xfrm>
              <a:custGeom>
                <a:avLst/>
                <a:gdLst/>
                <a:ahLst/>
                <a:cxnLst/>
                <a:rect l="l" t="t" r="r" b="b"/>
                <a:pathLst>
                  <a:path w="1338" h="1774" extrusionOk="0">
                    <a:moveTo>
                      <a:pt x="850" y="1"/>
                    </a:moveTo>
                    <a:cubicBezTo>
                      <a:pt x="586" y="1"/>
                      <a:pt x="379" y="79"/>
                      <a:pt x="227" y="237"/>
                    </a:cubicBezTo>
                    <a:cubicBezTo>
                      <a:pt x="76" y="396"/>
                      <a:pt x="0" y="612"/>
                      <a:pt x="0" y="887"/>
                    </a:cubicBezTo>
                    <a:cubicBezTo>
                      <a:pt x="0" y="1159"/>
                      <a:pt x="76" y="1374"/>
                      <a:pt x="226" y="1534"/>
                    </a:cubicBezTo>
                    <a:cubicBezTo>
                      <a:pt x="375" y="1694"/>
                      <a:pt x="577" y="1774"/>
                      <a:pt x="832" y="1774"/>
                    </a:cubicBezTo>
                    <a:cubicBezTo>
                      <a:pt x="926" y="1774"/>
                      <a:pt x="1013" y="1765"/>
                      <a:pt x="1095" y="1747"/>
                    </a:cubicBezTo>
                    <a:cubicBezTo>
                      <a:pt x="1179" y="1729"/>
                      <a:pt x="1259" y="1702"/>
                      <a:pt x="1337" y="1666"/>
                    </a:cubicBezTo>
                    <a:lnTo>
                      <a:pt x="1337" y="1408"/>
                    </a:lnTo>
                    <a:cubicBezTo>
                      <a:pt x="1259" y="1452"/>
                      <a:pt x="1179" y="1484"/>
                      <a:pt x="1101" y="1507"/>
                    </a:cubicBezTo>
                    <a:cubicBezTo>
                      <a:pt x="1022" y="1528"/>
                      <a:pt x="942" y="1538"/>
                      <a:pt x="861" y="1538"/>
                    </a:cubicBezTo>
                    <a:cubicBezTo>
                      <a:pt x="682" y="1538"/>
                      <a:pt x="542" y="1482"/>
                      <a:pt x="443" y="1368"/>
                    </a:cubicBezTo>
                    <a:cubicBezTo>
                      <a:pt x="343" y="1254"/>
                      <a:pt x="294" y="1093"/>
                      <a:pt x="294" y="887"/>
                    </a:cubicBezTo>
                    <a:cubicBezTo>
                      <a:pt x="294" y="681"/>
                      <a:pt x="343" y="522"/>
                      <a:pt x="443" y="407"/>
                    </a:cubicBezTo>
                    <a:cubicBezTo>
                      <a:pt x="542" y="293"/>
                      <a:pt x="682" y="236"/>
                      <a:pt x="861" y="236"/>
                    </a:cubicBezTo>
                    <a:cubicBezTo>
                      <a:pt x="942" y="236"/>
                      <a:pt x="1022" y="246"/>
                      <a:pt x="1101" y="268"/>
                    </a:cubicBezTo>
                    <a:cubicBezTo>
                      <a:pt x="1179" y="290"/>
                      <a:pt x="1259" y="322"/>
                      <a:pt x="1337" y="365"/>
                    </a:cubicBezTo>
                    <a:lnTo>
                      <a:pt x="1337" y="106"/>
                    </a:lnTo>
                    <a:cubicBezTo>
                      <a:pt x="1260" y="71"/>
                      <a:pt x="1182" y="44"/>
                      <a:pt x="1101" y="28"/>
                    </a:cubicBezTo>
                    <a:cubicBezTo>
                      <a:pt x="1018" y="10"/>
                      <a:pt x="936" y="1"/>
                      <a:pt x="8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30"/>
              <p:cNvSpPr/>
              <p:nvPr/>
            </p:nvSpPr>
            <p:spPr>
              <a:xfrm>
                <a:off x="-1944801" y="3480653"/>
                <a:ext cx="29329" cy="32770"/>
              </a:xfrm>
              <a:custGeom>
                <a:avLst/>
                <a:gdLst/>
                <a:ahLst/>
                <a:cxnLst/>
                <a:rect l="l" t="t" r="r" b="b"/>
                <a:pathLst>
                  <a:path w="1552" h="1774" extrusionOk="0">
                    <a:moveTo>
                      <a:pt x="776" y="236"/>
                    </a:moveTo>
                    <a:cubicBezTo>
                      <a:pt x="924" y="236"/>
                      <a:pt x="1041" y="294"/>
                      <a:pt x="1127" y="412"/>
                    </a:cubicBezTo>
                    <a:cubicBezTo>
                      <a:pt x="1213" y="528"/>
                      <a:pt x="1257" y="686"/>
                      <a:pt x="1257" y="887"/>
                    </a:cubicBezTo>
                    <a:cubicBezTo>
                      <a:pt x="1257" y="1088"/>
                      <a:pt x="1213" y="1248"/>
                      <a:pt x="1127" y="1363"/>
                    </a:cubicBezTo>
                    <a:cubicBezTo>
                      <a:pt x="1041" y="1480"/>
                      <a:pt x="924" y="1538"/>
                      <a:pt x="776" y="1538"/>
                    </a:cubicBezTo>
                    <a:cubicBezTo>
                      <a:pt x="626" y="1538"/>
                      <a:pt x="508" y="1480"/>
                      <a:pt x="422" y="1365"/>
                    </a:cubicBezTo>
                    <a:cubicBezTo>
                      <a:pt x="336" y="1249"/>
                      <a:pt x="293" y="1089"/>
                      <a:pt x="293" y="887"/>
                    </a:cubicBezTo>
                    <a:cubicBezTo>
                      <a:pt x="293" y="685"/>
                      <a:pt x="337" y="526"/>
                      <a:pt x="423" y="411"/>
                    </a:cubicBezTo>
                    <a:cubicBezTo>
                      <a:pt x="509" y="294"/>
                      <a:pt x="628" y="236"/>
                      <a:pt x="776" y="236"/>
                    </a:cubicBezTo>
                    <a:close/>
                    <a:moveTo>
                      <a:pt x="776" y="1"/>
                    </a:moveTo>
                    <a:cubicBezTo>
                      <a:pt x="534" y="1"/>
                      <a:pt x="343" y="79"/>
                      <a:pt x="206" y="236"/>
                    </a:cubicBezTo>
                    <a:cubicBezTo>
                      <a:pt x="69" y="393"/>
                      <a:pt x="1" y="609"/>
                      <a:pt x="1" y="887"/>
                    </a:cubicBezTo>
                    <a:cubicBezTo>
                      <a:pt x="1" y="1164"/>
                      <a:pt x="69" y="1381"/>
                      <a:pt x="206" y="1538"/>
                    </a:cubicBezTo>
                    <a:cubicBezTo>
                      <a:pt x="343" y="1695"/>
                      <a:pt x="534" y="1774"/>
                      <a:pt x="776" y="1774"/>
                    </a:cubicBezTo>
                    <a:cubicBezTo>
                      <a:pt x="1018" y="1774"/>
                      <a:pt x="1207" y="1695"/>
                      <a:pt x="1344" y="1538"/>
                    </a:cubicBezTo>
                    <a:cubicBezTo>
                      <a:pt x="1482" y="1381"/>
                      <a:pt x="1552" y="1164"/>
                      <a:pt x="1552" y="887"/>
                    </a:cubicBezTo>
                    <a:cubicBezTo>
                      <a:pt x="1552" y="609"/>
                      <a:pt x="1482" y="393"/>
                      <a:pt x="1344" y="236"/>
                    </a:cubicBezTo>
                    <a:cubicBezTo>
                      <a:pt x="1207" y="79"/>
                      <a:pt x="1018" y="1"/>
                      <a:pt x="7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30"/>
              <p:cNvSpPr/>
              <p:nvPr/>
            </p:nvSpPr>
            <p:spPr>
              <a:xfrm>
                <a:off x="-1907006" y="3480653"/>
                <a:ext cx="46620" cy="31976"/>
              </a:xfrm>
              <a:custGeom>
                <a:avLst/>
                <a:gdLst/>
                <a:ahLst/>
                <a:cxnLst/>
                <a:rect l="l" t="t" r="r" b="b"/>
                <a:pathLst>
                  <a:path w="2467" h="1731" extrusionOk="0">
                    <a:moveTo>
                      <a:pt x="822"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3" y="557"/>
                      <a:pt x="1093" y="720"/>
                    </a:cubicBezTo>
                    <a:lnTo>
                      <a:pt x="1093" y="1730"/>
                    </a:lnTo>
                    <a:lnTo>
                      <a:pt x="1372" y="1730"/>
                    </a:lnTo>
                    <a:lnTo>
                      <a:pt x="1372" y="775"/>
                    </a:lnTo>
                    <a:cubicBezTo>
                      <a:pt x="1372" y="611"/>
                      <a:pt x="1415" y="481"/>
                      <a:pt x="1497" y="385"/>
                    </a:cubicBezTo>
                    <a:cubicBezTo>
                      <a:pt x="1581" y="289"/>
                      <a:pt x="1695" y="241"/>
                      <a:pt x="1838" y="241"/>
                    </a:cubicBezTo>
                    <a:cubicBezTo>
                      <a:pt x="1957" y="241"/>
                      <a:pt x="2044" y="281"/>
                      <a:pt x="2101" y="360"/>
                    </a:cubicBezTo>
                    <a:cubicBezTo>
                      <a:pt x="2159" y="438"/>
                      <a:pt x="2187" y="558"/>
                      <a:pt x="2187" y="720"/>
                    </a:cubicBezTo>
                    <a:lnTo>
                      <a:pt x="2187" y="1730"/>
                    </a:lnTo>
                    <a:lnTo>
                      <a:pt x="2466" y="1730"/>
                    </a:lnTo>
                    <a:lnTo>
                      <a:pt x="2466" y="711"/>
                    </a:lnTo>
                    <a:cubicBezTo>
                      <a:pt x="2466" y="483"/>
                      <a:pt x="2418" y="308"/>
                      <a:pt x="2322" y="186"/>
                    </a:cubicBezTo>
                    <a:cubicBezTo>
                      <a:pt x="2227" y="62"/>
                      <a:pt x="2092" y="1"/>
                      <a:pt x="1915" y="1"/>
                    </a:cubicBezTo>
                    <a:cubicBezTo>
                      <a:pt x="1784" y="1"/>
                      <a:pt x="1671" y="30"/>
                      <a:pt x="1574" y="89"/>
                    </a:cubicBezTo>
                    <a:cubicBezTo>
                      <a:pt x="1478" y="149"/>
                      <a:pt x="1395" y="241"/>
                      <a:pt x="1326" y="365"/>
                    </a:cubicBezTo>
                    <a:cubicBezTo>
                      <a:pt x="1285" y="246"/>
                      <a:pt x="1220" y="156"/>
                      <a:pt x="1134" y="95"/>
                    </a:cubicBezTo>
                    <a:cubicBezTo>
                      <a:pt x="1049" y="32"/>
                      <a:pt x="945" y="1"/>
                      <a:pt x="8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30"/>
              <p:cNvSpPr/>
              <p:nvPr/>
            </p:nvSpPr>
            <p:spPr>
              <a:xfrm>
                <a:off x="-1843926" y="3480653"/>
                <a:ext cx="46601" cy="31976"/>
              </a:xfrm>
              <a:custGeom>
                <a:avLst/>
                <a:gdLst/>
                <a:ahLst/>
                <a:cxnLst/>
                <a:rect l="l" t="t" r="r" b="b"/>
                <a:pathLst>
                  <a:path w="2466" h="1731" extrusionOk="0">
                    <a:moveTo>
                      <a:pt x="823"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4" y="557"/>
                      <a:pt x="1094" y="720"/>
                    </a:cubicBezTo>
                    <a:lnTo>
                      <a:pt x="1094" y="1730"/>
                    </a:lnTo>
                    <a:lnTo>
                      <a:pt x="1372" y="1730"/>
                    </a:lnTo>
                    <a:lnTo>
                      <a:pt x="1372" y="775"/>
                    </a:lnTo>
                    <a:cubicBezTo>
                      <a:pt x="1372" y="611"/>
                      <a:pt x="1415" y="481"/>
                      <a:pt x="1498" y="385"/>
                    </a:cubicBezTo>
                    <a:cubicBezTo>
                      <a:pt x="1581" y="289"/>
                      <a:pt x="1695" y="241"/>
                      <a:pt x="1838" y="241"/>
                    </a:cubicBezTo>
                    <a:cubicBezTo>
                      <a:pt x="1956" y="241"/>
                      <a:pt x="2044" y="281"/>
                      <a:pt x="2101" y="360"/>
                    </a:cubicBezTo>
                    <a:cubicBezTo>
                      <a:pt x="2158" y="438"/>
                      <a:pt x="2187" y="558"/>
                      <a:pt x="2187" y="720"/>
                    </a:cubicBezTo>
                    <a:lnTo>
                      <a:pt x="2187" y="1730"/>
                    </a:lnTo>
                    <a:lnTo>
                      <a:pt x="2466" y="1730"/>
                    </a:lnTo>
                    <a:lnTo>
                      <a:pt x="2466" y="711"/>
                    </a:lnTo>
                    <a:cubicBezTo>
                      <a:pt x="2466" y="483"/>
                      <a:pt x="2418" y="308"/>
                      <a:pt x="2323" y="186"/>
                    </a:cubicBezTo>
                    <a:cubicBezTo>
                      <a:pt x="2227" y="62"/>
                      <a:pt x="2092" y="1"/>
                      <a:pt x="1915" y="1"/>
                    </a:cubicBezTo>
                    <a:cubicBezTo>
                      <a:pt x="1785" y="1"/>
                      <a:pt x="1671" y="30"/>
                      <a:pt x="1574" y="89"/>
                    </a:cubicBezTo>
                    <a:cubicBezTo>
                      <a:pt x="1478" y="149"/>
                      <a:pt x="1395" y="241"/>
                      <a:pt x="1326" y="365"/>
                    </a:cubicBezTo>
                    <a:cubicBezTo>
                      <a:pt x="1285" y="246"/>
                      <a:pt x="1220" y="156"/>
                      <a:pt x="1134" y="95"/>
                    </a:cubicBezTo>
                    <a:cubicBezTo>
                      <a:pt x="1049" y="32"/>
                      <a:pt x="945" y="1"/>
                      <a:pt x="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30"/>
              <p:cNvSpPr/>
              <p:nvPr/>
            </p:nvSpPr>
            <p:spPr>
              <a:xfrm>
                <a:off x="-1783700"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6" y="236"/>
                      <a:pt x="832" y="236"/>
                    </a:cubicBezTo>
                    <a:close/>
                    <a:moveTo>
                      <a:pt x="828" y="1"/>
                    </a:moveTo>
                    <a:cubicBezTo>
                      <a:pt x="575" y="1"/>
                      <a:pt x="374" y="82"/>
                      <a:pt x="223"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2" y="1389"/>
                    </a:cubicBezTo>
                    <a:cubicBezTo>
                      <a:pt x="360" y="1289"/>
                      <a:pt x="302" y="1143"/>
                      <a:pt x="290" y="952"/>
                    </a:cubicBezTo>
                    <a:lnTo>
                      <a:pt x="1566" y="952"/>
                    </a:lnTo>
                    <a:lnTo>
                      <a:pt x="1566" y="816"/>
                    </a:lnTo>
                    <a:cubicBezTo>
                      <a:pt x="1566" y="566"/>
                      <a:pt x="1500" y="366"/>
                      <a:pt x="1367"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30"/>
              <p:cNvSpPr/>
              <p:nvPr/>
            </p:nvSpPr>
            <p:spPr>
              <a:xfrm>
                <a:off x="-1745716" y="3480653"/>
                <a:ext cx="26740" cy="31976"/>
              </a:xfrm>
              <a:custGeom>
                <a:avLst/>
                <a:gdLst/>
                <a:ahLst/>
                <a:cxnLst/>
                <a:rect l="l" t="t" r="r" b="b"/>
                <a:pathLst>
                  <a:path w="1415" h="1731" extrusionOk="0">
                    <a:moveTo>
                      <a:pt x="826" y="1"/>
                    </a:moveTo>
                    <a:cubicBezTo>
                      <a:pt x="709" y="1"/>
                      <a:pt x="604" y="25"/>
                      <a:pt x="513" y="75"/>
                    </a:cubicBezTo>
                    <a:cubicBezTo>
                      <a:pt x="424" y="127"/>
                      <a:pt x="346" y="203"/>
                      <a:pt x="280" y="303"/>
                    </a:cubicBezTo>
                    <a:lnTo>
                      <a:pt x="280" y="42"/>
                    </a:lnTo>
                    <a:lnTo>
                      <a:pt x="1" y="42"/>
                    </a:lnTo>
                    <a:lnTo>
                      <a:pt x="1" y="1730"/>
                    </a:lnTo>
                    <a:lnTo>
                      <a:pt x="280" y="1730"/>
                    </a:lnTo>
                    <a:lnTo>
                      <a:pt x="280" y="775"/>
                    </a:lnTo>
                    <a:cubicBezTo>
                      <a:pt x="280" y="611"/>
                      <a:pt x="323" y="481"/>
                      <a:pt x="410" y="385"/>
                    </a:cubicBezTo>
                    <a:cubicBezTo>
                      <a:pt x="496" y="289"/>
                      <a:pt x="615" y="241"/>
                      <a:pt x="764" y="241"/>
                    </a:cubicBezTo>
                    <a:cubicBezTo>
                      <a:pt x="889" y="241"/>
                      <a:pt x="981" y="281"/>
                      <a:pt x="1044" y="361"/>
                    </a:cubicBezTo>
                    <a:cubicBezTo>
                      <a:pt x="1106" y="441"/>
                      <a:pt x="1138" y="560"/>
                      <a:pt x="1138" y="720"/>
                    </a:cubicBezTo>
                    <a:lnTo>
                      <a:pt x="1138" y="1730"/>
                    </a:lnTo>
                    <a:lnTo>
                      <a:pt x="1415" y="1730"/>
                    </a:lnTo>
                    <a:lnTo>
                      <a:pt x="1415" y="711"/>
                    </a:lnTo>
                    <a:cubicBezTo>
                      <a:pt x="1415" y="478"/>
                      <a:pt x="1366" y="300"/>
                      <a:pt x="1266" y="181"/>
                    </a:cubicBezTo>
                    <a:cubicBezTo>
                      <a:pt x="1167" y="61"/>
                      <a:pt x="102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30"/>
              <p:cNvSpPr/>
              <p:nvPr/>
            </p:nvSpPr>
            <p:spPr>
              <a:xfrm>
                <a:off x="-1712438" y="3472544"/>
                <a:ext cx="19937" cy="40085"/>
              </a:xfrm>
              <a:custGeom>
                <a:avLst/>
                <a:gdLst/>
                <a:ahLst/>
                <a:cxnLst/>
                <a:rect l="l" t="t" r="r" b="b"/>
                <a:pathLst>
                  <a:path w="1055" h="2170" extrusionOk="0">
                    <a:moveTo>
                      <a:pt x="203" y="1"/>
                    </a:moveTo>
                    <a:lnTo>
                      <a:pt x="203" y="481"/>
                    </a:lnTo>
                    <a:lnTo>
                      <a:pt x="0" y="481"/>
                    </a:lnTo>
                    <a:lnTo>
                      <a:pt x="0" y="696"/>
                    </a:lnTo>
                    <a:lnTo>
                      <a:pt x="203" y="696"/>
                    </a:lnTo>
                    <a:lnTo>
                      <a:pt x="203" y="1613"/>
                    </a:lnTo>
                    <a:cubicBezTo>
                      <a:pt x="203" y="1824"/>
                      <a:pt x="243" y="1970"/>
                      <a:pt x="326" y="2049"/>
                    </a:cubicBezTo>
                    <a:cubicBezTo>
                      <a:pt x="407" y="2129"/>
                      <a:pt x="555" y="2169"/>
                      <a:pt x="768" y="2169"/>
                    </a:cubicBezTo>
                    <a:lnTo>
                      <a:pt x="1054" y="2169"/>
                    </a:lnTo>
                    <a:lnTo>
                      <a:pt x="1054" y="1937"/>
                    </a:lnTo>
                    <a:lnTo>
                      <a:pt x="768" y="1937"/>
                    </a:lnTo>
                    <a:cubicBezTo>
                      <a:pt x="653" y="1937"/>
                      <a:pt x="577" y="1917"/>
                      <a:pt x="538" y="1878"/>
                    </a:cubicBezTo>
                    <a:cubicBezTo>
                      <a:pt x="501" y="1838"/>
                      <a:pt x="483" y="1751"/>
                      <a:pt x="483" y="1613"/>
                    </a:cubicBezTo>
                    <a:lnTo>
                      <a:pt x="483" y="696"/>
                    </a:lnTo>
                    <a:lnTo>
                      <a:pt x="1054" y="696"/>
                    </a:lnTo>
                    <a:lnTo>
                      <a:pt x="1054"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30"/>
              <p:cNvSpPr/>
              <p:nvPr/>
            </p:nvSpPr>
            <p:spPr>
              <a:xfrm>
                <a:off x="-1687984" y="3480653"/>
                <a:ext cx="24416" cy="32770"/>
              </a:xfrm>
              <a:custGeom>
                <a:avLst/>
                <a:gdLst/>
                <a:ahLst/>
                <a:cxnLst/>
                <a:rect l="l" t="t" r="r" b="b"/>
                <a:pathLst>
                  <a:path w="1292" h="1774" extrusionOk="0">
                    <a:moveTo>
                      <a:pt x="661" y="1"/>
                    </a:moveTo>
                    <a:cubicBezTo>
                      <a:pt x="455" y="1"/>
                      <a:pt x="294" y="43"/>
                      <a:pt x="182" y="131"/>
                    </a:cubicBezTo>
                    <a:cubicBezTo>
                      <a:pt x="69" y="217"/>
                      <a:pt x="14" y="339"/>
                      <a:pt x="14" y="499"/>
                    </a:cubicBezTo>
                    <a:cubicBezTo>
                      <a:pt x="14" y="629"/>
                      <a:pt x="51" y="732"/>
                      <a:pt x="128" y="807"/>
                    </a:cubicBezTo>
                    <a:cubicBezTo>
                      <a:pt x="204" y="882"/>
                      <a:pt x="327" y="937"/>
                      <a:pt x="500" y="973"/>
                    </a:cubicBezTo>
                    <a:lnTo>
                      <a:pt x="596" y="995"/>
                    </a:lnTo>
                    <a:cubicBezTo>
                      <a:pt x="769" y="1033"/>
                      <a:pt x="880" y="1071"/>
                      <a:pt x="930" y="1112"/>
                    </a:cubicBezTo>
                    <a:cubicBezTo>
                      <a:pt x="981" y="1152"/>
                      <a:pt x="1007" y="1210"/>
                      <a:pt x="1007" y="1285"/>
                    </a:cubicBezTo>
                    <a:cubicBezTo>
                      <a:pt x="1007" y="1367"/>
                      <a:pt x="971" y="1430"/>
                      <a:pt x="901" y="1475"/>
                    </a:cubicBezTo>
                    <a:cubicBezTo>
                      <a:pt x="831" y="1519"/>
                      <a:pt x="730" y="1542"/>
                      <a:pt x="599" y="1542"/>
                    </a:cubicBezTo>
                    <a:cubicBezTo>
                      <a:pt x="502" y="1542"/>
                      <a:pt x="403" y="1528"/>
                      <a:pt x="304" y="1502"/>
                    </a:cubicBezTo>
                    <a:cubicBezTo>
                      <a:pt x="204" y="1475"/>
                      <a:pt x="104" y="1435"/>
                      <a:pt x="1" y="1381"/>
                    </a:cubicBezTo>
                    <a:lnTo>
                      <a:pt x="1" y="1668"/>
                    </a:lnTo>
                    <a:cubicBezTo>
                      <a:pt x="110" y="1703"/>
                      <a:pt x="213" y="1730"/>
                      <a:pt x="309" y="1747"/>
                    </a:cubicBezTo>
                    <a:cubicBezTo>
                      <a:pt x="409" y="1765"/>
                      <a:pt x="502" y="1774"/>
                      <a:pt x="594" y="1774"/>
                    </a:cubicBezTo>
                    <a:cubicBezTo>
                      <a:pt x="810" y="1774"/>
                      <a:pt x="981" y="1728"/>
                      <a:pt x="1105" y="1636"/>
                    </a:cubicBezTo>
                    <a:cubicBezTo>
                      <a:pt x="1230" y="1545"/>
                      <a:pt x="1291" y="1421"/>
                      <a:pt x="1291" y="1264"/>
                    </a:cubicBezTo>
                    <a:cubicBezTo>
                      <a:pt x="1291" y="1127"/>
                      <a:pt x="1250" y="1020"/>
                      <a:pt x="1166" y="943"/>
                    </a:cubicBezTo>
                    <a:cubicBezTo>
                      <a:pt x="1084" y="865"/>
                      <a:pt x="944" y="806"/>
                      <a:pt x="747" y="764"/>
                    </a:cubicBezTo>
                    <a:lnTo>
                      <a:pt x="652" y="742"/>
                    </a:lnTo>
                    <a:cubicBezTo>
                      <a:pt x="504" y="710"/>
                      <a:pt x="405" y="675"/>
                      <a:pt x="356" y="639"/>
                    </a:cubicBezTo>
                    <a:cubicBezTo>
                      <a:pt x="306" y="602"/>
                      <a:pt x="281" y="550"/>
                      <a:pt x="281" y="486"/>
                    </a:cubicBezTo>
                    <a:cubicBezTo>
                      <a:pt x="281" y="402"/>
                      <a:pt x="316" y="338"/>
                      <a:pt x="384" y="297"/>
                    </a:cubicBezTo>
                    <a:cubicBezTo>
                      <a:pt x="454" y="254"/>
                      <a:pt x="557" y="232"/>
                      <a:pt x="694" y="232"/>
                    </a:cubicBezTo>
                    <a:cubicBezTo>
                      <a:pt x="786" y="232"/>
                      <a:pt x="873" y="243"/>
                      <a:pt x="957" y="263"/>
                    </a:cubicBezTo>
                    <a:cubicBezTo>
                      <a:pt x="1042" y="282"/>
                      <a:pt x="1123" y="313"/>
                      <a:pt x="1201" y="353"/>
                    </a:cubicBezTo>
                    <a:lnTo>
                      <a:pt x="1201" y="91"/>
                    </a:lnTo>
                    <a:cubicBezTo>
                      <a:pt x="1125" y="61"/>
                      <a:pt x="1042" y="38"/>
                      <a:pt x="950" y="23"/>
                    </a:cubicBezTo>
                    <a:cubicBezTo>
                      <a:pt x="860" y="8"/>
                      <a:pt x="764" y="1"/>
                      <a:pt x="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30"/>
              <p:cNvSpPr/>
              <p:nvPr/>
            </p:nvSpPr>
            <p:spPr>
              <a:xfrm>
                <a:off x="-2385434" y="3565294"/>
                <a:ext cx="19030" cy="31219"/>
              </a:xfrm>
              <a:custGeom>
                <a:avLst/>
                <a:gdLst/>
                <a:ahLst/>
                <a:cxnLst/>
                <a:rect l="l" t="t" r="r" b="b"/>
                <a:pathLst>
                  <a:path w="1007" h="1690" extrusionOk="0">
                    <a:moveTo>
                      <a:pt x="404" y="1"/>
                    </a:moveTo>
                    <a:lnTo>
                      <a:pt x="0" y="82"/>
                    </a:lnTo>
                    <a:lnTo>
                      <a:pt x="0" y="290"/>
                    </a:lnTo>
                    <a:lnTo>
                      <a:pt x="407" y="208"/>
                    </a:lnTo>
                    <a:lnTo>
                      <a:pt x="407" y="1496"/>
                    </a:lnTo>
                    <a:lnTo>
                      <a:pt x="34" y="1496"/>
                    </a:lnTo>
                    <a:lnTo>
                      <a:pt x="34" y="1689"/>
                    </a:lnTo>
                    <a:lnTo>
                      <a:pt x="1007" y="1689"/>
                    </a:lnTo>
                    <a:lnTo>
                      <a:pt x="1007" y="1496"/>
                    </a:lnTo>
                    <a:lnTo>
                      <a:pt x="633" y="1496"/>
                    </a:lnTo>
                    <a:lnTo>
                      <a:pt x="6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30"/>
              <p:cNvSpPr/>
              <p:nvPr/>
            </p:nvSpPr>
            <p:spPr>
              <a:xfrm>
                <a:off x="-2358430" y="3563964"/>
                <a:ext cx="20088" cy="32549"/>
              </a:xfrm>
              <a:custGeom>
                <a:avLst/>
                <a:gdLst/>
                <a:ahLst/>
                <a:cxnLst/>
                <a:rect l="l" t="t" r="r" b="b"/>
                <a:pathLst>
                  <a:path w="1063" h="1762" extrusionOk="0">
                    <a:moveTo>
                      <a:pt x="1" y="1"/>
                    </a:moveTo>
                    <a:lnTo>
                      <a:pt x="1" y="1761"/>
                    </a:lnTo>
                    <a:lnTo>
                      <a:pt x="211" y="1761"/>
                    </a:lnTo>
                    <a:lnTo>
                      <a:pt x="211" y="1044"/>
                    </a:lnTo>
                    <a:cubicBezTo>
                      <a:pt x="211" y="921"/>
                      <a:pt x="243" y="824"/>
                      <a:pt x="307" y="752"/>
                    </a:cubicBezTo>
                    <a:cubicBezTo>
                      <a:pt x="373" y="680"/>
                      <a:pt x="462" y="644"/>
                      <a:pt x="573" y="644"/>
                    </a:cubicBezTo>
                    <a:cubicBezTo>
                      <a:pt x="667" y="644"/>
                      <a:pt x="737" y="674"/>
                      <a:pt x="783" y="734"/>
                    </a:cubicBezTo>
                    <a:cubicBezTo>
                      <a:pt x="831" y="793"/>
                      <a:pt x="854" y="884"/>
                      <a:pt x="854" y="1003"/>
                    </a:cubicBezTo>
                    <a:lnTo>
                      <a:pt x="854" y="1761"/>
                    </a:lnTo>
                    <a:lnTo>
                      <a:pt x="1062" y="1761"/>
                    </a:lnTo>
                    <a:lnTo>
                      <a:pt x="1062" y="997"/>
                    </a:lnTo>
                    <a:cubicBezTo>
                      <a:pt x="1062" y="822"/>
                      <a:pt x="1025" y="689"/>
                      <a:pt x="951" y="599"/>
                    </a:cubicBezTo>
                    <a:cubicBezTo>
                      <a:pt x="876" y="509"/>
                      <a:pt x="765" y="464"/>
                      <a:pt x="620" y="464"/>
                    </a:cubicBezTo>
                    <a:cubicBezTo>
                      <a:pt x="531" y="464"/>
                      <a:pt x="454" y="482"/>
                      <a:pt x="386" y="521"/>
                    </a:cubicBezTo>
                    <a:cubicBezTo>
                      <a:pt x="319" y="558"/>
                      <a:pt x="260" y="615"/>
                      <a:pt x="211" y="691"/>
                    </a:cubicBezTo>
                    <a:lnTo>
                      <a:pt x="2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30"/>
              <p:cNvSpPr/>
              <p:nvPr/>
            </p:nvSpPr>
            <p:spPr>
              <a:xfrm>
                <a:off x="-2330197" y="3572536"/>
                <a:ext cx="22016" cy="24568"/>
              </a:xfrm>
              <a:custGeom>
                <a:avLst/>
                <a:gdLst/>
                <a:ahLst/>
                <a:cxnLst/>
                <a:rect l="l" t="t" r="r" b="b"/>
                <a:pathLst>
                  <a:path w="1165" h="1330" extrusionOk="0">
                    <a:moveTo>
                      <a:pt x="582" y="176"/>
                    </a:moveTo>
                    <a:cubicBezTo>
                      <a:pt x="693" y="176"/>
                      <a:pt x="781" y="220"/>
                      <a:pt x="846" y="309"/>
                    </a:cubicBezTo>
                    <a:cubicBezTo>
                      <a:pt x="911" y="396"/>
                      <a:pt x="943" y="515"/>
                      <a:pt x="943" y="665"/>
                    </a:cubicBezTo>
                    <a:cubicBezTo>
                      <a:pt x="943" y="816"/>
                      <a:pt x="911" y="934"/>
                      <a:pt x="846" y="1022"/>
                    </a:cubicBezTo>
                    <a:cubicBezTo>
                      <a:pt x="781" y="1109"/>
                      <a:pt x="693" y="1153"/>
                      <a:pt x="582" y="1153"/>
                    </a:cubicBezTo>
                    <a:cubicBezTo>
                      <a:pt x="469" y="1153"/>
                      <a:pt x="382" y="1111"/>
                      <a:pt x="316" y="1023"/>
                    </a:cubicBezTo>
                    <a:cubicBezTo>
                      <a:pt x="252" y="936"/>
                      <a:pt x="221" y="816"/>
                      <a:pt x="221" y="665"/>
                    </a:cubicBezTo>
                    <a:cubicBezTo>
                      <a:pt x="221" y="513"/>
                      <a:pt x="253" y="394"/>
                      <a:pt x="317" y="308"/>
                    </a:cubicBezTo>
                    <a:cubicBezTo>
                      <a:pt x="383" y="220"/>
                      <a:pt x="470" y="176"/>
                      <a:pt x="582" y="176"/>
                    </a:cubicBezTo>
                    <a:close/>
                    <a:moveTo>
                      <a:pt x="582" y="0"/>
                    </a:moveTo>
                    <a:cubicBezTo>
                      <a:pt x="401" y="0"/>
                      <a:pt x="258" y="58"/>
                      <a:pt x="155" y="176"/>
                    </a:cubicBezTo>
                    <a:cubicBezTo>
                      <a:pt x="52" y="293"/>
                      <a:pt x="1" y="457"/>
                      <a:pt x="1" y="665"/>
                    </a:cubicBezTo>
                    <a:cubicBezTo>
                      <a:pt x="1" y="872"/>
                      <a:pt x="52" y="1035"/>
                      <a:pt x="155" y="1153"/>
                    </a:cubicBezTo>
                    <a:cubicBezTo>
                      <a:pt x="258" y="1271"/>
                      <a:pt x="401" y="1329"/>
                      <a:pt x="582" y="1329"/>
                    </a:cubicBezTo>
                    <a:cubicBezTo>
                      <a:pt x="763" y="1329"/>
                      <a:pt x="905" y="1271"/>
                      <a:pt x="1008" y="1153"/>
                    </a:cubicBezTo>
                    <a:cubicBezTo>
                      <a:pt x="1111" y="1035"/>
                      <a:pt x="1164" y="872"/>
                      <a:pt x="1164" y="665"/>
                    </a:cubicBezTo>
                    <a:cubicBezTo>
                      <a:pt x="1164" y="457"/>
                      <a:pt x="1111" y="293"/>
                      <a:pt x="1008" y="176"/>
                    </a:cubicBezTo>
                    <a:cubicBezTo>
                      <a:pt x="905" y="58"/>
                      <a:pt x="763"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30"/>
              <p:cNvSpPr/>
              <p:nvPr/>
            </p:nvSpPr>
            <p:spPr>
              <a:xfrm>
                <a:off x="-2302096" y="3573071"/>
                <a:ext cx="20050" cy="24033"/>
              </a:xfrm>
              <a:custGeom>
                <a:avLst/>
                <a:gdLst/>
                <a:ahLst/>
                <a:cxnLst/>
                <a:rect l="l" t="t" r="r" b="b"/>
                <a:pathLst>
                  <a:path w="1061" h="1301" extrusionOk="0">
                    <a:moveTo>
                      <a:pt x="0" y="1"/>
                    </a:moveTo>
                    <a:lnTo>
                      <a:pt x="0" y="768"/>
                    </a:lnTo>
                    <a:cubicBezTo>
                      <a:pt x="0" y="943"/>
                      <a:pt x="37" y="1075"/>
                      <a:pt x="113" y="1165"/>
                    </a:cubicBezTo>
                    <a:cubicBezTo>
                      <a:pt x="188" y="1255"/>
                      <a:pt x="299" y="1300"/>
                      <a:pt x="444" y="1300"/>
                    </a:cubicBezTo>
                    <a:cubicBezTo>
                      <a:pt x="533" y="1300"/>
                      <a:pt x="610" y="1282"/>
                      <a:pt x="677" y="1245"/>
                    </a:cubicBezTo>
                    <a:cubicBezTo>
                      <a:pt x="744" y="1208"/>
                      <a:pt x="802" y="1150"/>
                      <a:pt x="853" y="1074"/>
                    </a:cubicBezTo>
                    <a:lnTo>
                      <a:pt x="853" y="1268"/>
                    </a:lnTo>
                    <a:lnTo>
                      <a:pt x="1060" y="1268"/>
                    </a:lnTo>
                    <a:lnTo>
                      <a:pt x="1060" y="1"/>
                    </a:lnTo>
                    <a:lnTo>
                      <a:pt x="853" y="1"/>
                    </a:lnTo>
                    <a:lnTo>
                      <a:pt x="853" y="720"/>
                    </a:lnTo>
                    <a:cubicBezTo>
                      <a:pt x="853" y="843"/>
                      <a:pt x="820" y="941"/>
                      <a:pt x="754" y="1012"/>
                    </a:cubicBezTo>
                    <a:cubicBezTo>
                      <a:pt x="690" y="1084"/>
                      <a:pt x="601" y="1120"/>
                      <a:pt x="489" y="1120"/>
                    </a:cubicBezTo>
                    <a:cubicBezTo>
                      <a:pt x="395" y="1120"/>
                      <a:pt x="324" y="1091"/>
                      <a:pt x="278" y="1030"/>
                    </a:cubicBezTo>
                    <a:cubicBezTo>
                      <a:pt x="232" y="970"/>
                      <a:pt x="209" y="880"/>
                      <a:pt x="209" y="760"/>
                    </a:cubicBezTo>
                    <a:lnTo>
                      <a:pt x="2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30"/>
              <p:cNvSpPr/>
              <p:nvPr/>
            </p:nvSpPr>
            <p:spPr>
              <a:xfrm>
                <a:off x="-2271482" y="3572536"/>
                <a:ext cx="14041" cy="23977"/>
              </a:xfrm>
              <a:custGeom>
                <a:avLst/>
                <a:gdLst/>
                <a:ahLst/>
                <a:cxnLst/>
                <a:rect l="l" t="t" r="r" b="b"/>
                <a:pathLst>
                  <a:path w="743" h="1298" extrusionOk="0">
                    <a:moveTo>
                      <a:pt x="636" y="0"/>
                    </a:moveTo>
                    <a:cubicBezTo>
                      <a:pt x="535" y="0"/>
                      <a:pt x="450" y="18"/>
                      <a:pt x="381" y="57"/>
                    </a:cubicBezTo>
                    <a:cubicBezTo>
                      <a:pt x="310" y="93"/>
                      <a:pt x="254" y="151"/>
                      <a:pt x="210" y="227"/>
                    </a:cubicBezTo>
                    <a:lnTo>
                      <a:pt x="210" y="30"/>
                    </a:lnTo>
                    <a:lnTo>
                      <a:pt x="0" y="30"/>
                    </a:lnTo>
                    <a:lnTo>
                      <a:pt x="0" y="1297"/>
                    </a:lnTo>
                    <a:lnTo>
                      <a:pt x="210" y="1297"/>
                    </a:lnTo>
                    <a:lnTo>
                      <a:pt x="210" y="629"/>
                    </a:lnTo>
                    <a:cubicBezTo>
                      <a:pt x="210" y="486"/>
                      <a:pt x="241" y="377"/>
                      <a:pt x="304" y="301"/>
                    </a:cubicBezTo>
                    <a:cubicBezTo>
                      <a:pt x="367" y="224"/>
                      <a:pt x="457" y="185"/>
                      <a:pt x="575" y="185"/>
                    </a:cubicBezTo>
                    <a:cubicBezTo>
                      <a:pt x="607" y="185"/>
                      <a:pt x="638" y="188"/>
                      <a:pt x="665" y="196"/>
                    </a:cubicBezTo>
                    <a:cubicBezTo>
                      <a:pt x="694" y="201"/>
                      <a:pt x="719" y="211"/>
                      <a:pt x="743" y="225"/>
                    </a:cubicBezTo>
                    <a:lnTo>
                      <a:pt x="741" y="12"/>
                    </a:lnTo>
                    <a:cubicBezTo>
                      <a:pt x="719" y="8"/>
                      <a:pt x="701" y="5"/>
                      <a:pt x="683" y="3"/>
                    </a:cubicBezTo>
                    <a:cubicBezTo>
                      <a:pt x="667" y="1"/>
                      <a:pt x="650" y="0"/>
                      <a:pt x="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30"/>
              <p:cNvSpPr/>
              <p:nvPr/>
            </p:nvSpPr>
            <p:spPr>
              <a:xfrm>
                <a:off x="-2255098" y="3572536"/>
                <a:ext cx="18331" cy="24568"/>
              </a:xfrm>
              <a:custGeom>
                <a:avLst/>
                <a:gdLst/>
                <a:ahLst/>
                <a:cxnLst/>
                <a:rect l="l" t="t" r="r" b="b"/>
                <a:pathLst>
                  <a:path w="970" h="1330" extrusionOk="0">
                    <a:moveTo>
                      <a:pt x="496" y="0"/>
                    </a:moveTo>
                    <a:cubicBezTo>
                      <a:pt x="341" y="0"/>
                      <a:pt x="220" y="32"/>
                      <a:pt x="137" y="97"/>
                    </a:cubicBezTo>
                    <a:cubicBezTo>
                      <a:pt x="52" y="162"/>
                      <a:pt x="9" y="254"/>
                      <a:pt x="9" y="373"/>
                    </a:cubicBezTo>
                    <a:cubicBezTo>
                      <a:pt x="9" y="471"/>
                      <a:pt x="39" y="548"/>
                      <a:pt x="96" y="605"/>
                    </a:cubicBezTo>
                    <a:cubicBezTo>
                      <a:pt x="154" y="660"/>
                      <a:pt x="246" y="703"/>
                      <a:pt x="375" y="730"/>
                    </a:cubicBezTo>
                    <a:lnTo>
                      <a:pt x="447" y="746"/>
                    </a:lnTo>
                    <a:cubicBezTo>
                      <a:pt x="577" y="773"/>
                      <a:pt x="659" y="803"/>
                      <a:pt x="698" y="833"/>
                    </a:cubicBezTo>
                    <a:cubicBezTo>
                      <a:pt x="736" y="863"/>
                      <a:pt x="756" y="907"/>
                      <a:pt x="756" y="964"/>
                    </a:cubicBezTo>
                    <a:cubicBezTo>
                      <a:pt x="756" y="1024"/>
                      <a:pt x="729" y="1072"/>
                      <a:pt x="676" y="1105"/>
                    </a:cubicBezTo>
                    <a:cubicBezTo>
                      <a:pt x="623" y="1139"/>
                      <a:pt x="547" y="1156"/>
                      <a:pt x="449" y="1156"/>
                    </a:cubicBezTo>
                    <a:cubicBezTo>
                      <a:pt x="376" y="1156"/>
                      <a:pt x="303" y="1145"/>
                      <a:pt x="228" y="1126"/>
                    </a:cubicBezTo>
                    <a:cubicBezTo>
                      <a:pt x="154" y="1105"/>
                      <a:pt x="78" y="1076"/>
                      <a:pt x="0" y="1036"/>
                    </a:cubicBezTo>
                    <a:lnTo>
                      <a:pt x="0" y="1251"/>
                    </a:lnTo>
                    <a:cubicBezTo>
                      <a:pt x="83" y="1277"/>
                      <a:pt x="160" y="1297"/>
                      <a:pt x="232" y="1309"/>
                    </a:cubicBezTo>
                    <a:cubicBezTo>
                      <a:pt x="307" y="1323"/>
                      <a:pt x="377" y="1329"/>
                      <a:pt x="446" y="1329"/>
                    </a:cubicBezTo>
                    <a:cubicBezTo>
                      <a:pt x="608" y="1329"/>
                      <a:pt x="736" y="1296"/>
                      <a:pt x="829" y="1226"/>
                    </a:cubicBezTo>
                    <a:cubicBezTo>
                      <a:pt x="922" y="1158"/>
                      <a:pt x="969" y="1066"/>
                      <a:pt x="969" y="947"/>
                    </a:cubicBezTo>
                    <a:cubicBezTo>
                      <a:pt x="969" y="844"/>
                      <a:pt x="937" y="764"/>
                      <a:pt x="875" y="707"/>
                    </a:cubicBezTo>
                    <a:cubicBezTo>
                      <a:pt x="814" y="649"/>
                      <a:pt x="708" y="604"/>
                      <a:pt x="560" y="571"/>
                    </a:cubicBezTo>
                    <a:lnTo>
                      <a:pt x="489" y="556"/>
                    </a:lnTo>
                    <a:cubicBezTo>
                      <a:pt x="377" y="531"/>
                      <a:pt x="304" y="506"/>
                      <a:pt x="267" y="477"/>
                    </a:cubicBezTo>
                    <a:cubicBezTo>
                      <a:pt x="229" y="450"/>
                      <a:pt x="211" y="412"/>
                      <a:pt x="211" y="364"/>
                    </a:cubicBezTo>
                    <a:cubicBezTo>
                      <a:pt x="211" y="301"/>
                      <a:pt x="237" y="254"/>
                      <a:pt x="289" y="221"/>
                    </a:cubicBezTo>
                    <a:cubicBezTo>
                      <a:pt x="340" y="189"/>
                      <a:pt x="417" y="174"/>
                      <a:pt x="522" y="174"/>
                    </a:cubicBezTo>
                    <a:cubicBezTo>
                      <a:pt x="588" y="174"/>
                      <a:pt x="654" y="181"/>
                      <a:pt x="718" y="197"/>
                    </a:cubicBezTo>
                    <a:cubicBezTo>
                      <a:pt x="781" y="211"/>
                      <a:pt x="842" y="234"/>
                      <a:pt x="901" y="264"/>
                    </a:cubicBezTo>
                    <a:lnTo>
                      <a:pt x="901" y="67"/>
                    </a:lnTo>
                    <a:cubicBezTo>
                      <a:pt x="843" y="45"/>
                      <a:pt x="781" y="28"/>
                      <a:pt x="713" y="17"/>
                    </a:cubicBezTo>
                    <a:cubicBezTo>
                      <a:pt x="645" y="5"/>
                      <a:pt x="573"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30"/>
              <p:cNvSpPr/>
              <p:nvPr/>
            </p:nvSpPr>
            <p:spPr>
              <a:xfrm>
                <a:off x="-2222009" y="3572536"/>
                <a:ext cx="20220" cy="24568"/>
              </a:xfrm>
              <a:custGeom>
                <a:avLst/>
                <a:gdLst/>
                <a:ahLst/>
                <a:cxnLst/>
                <a:rect l="l" t="t" r="r" b="b"/>
                <a:pathLst>
                  <a:path w="1070" h="1330" extrusionOk="0">
                    <a:moveTo>
                      <a:pt x="863" y="660"/>
                    </a:moveTo>
                    <a:lnTo>
                      <a:pt x="863" y="707"/>
                    </a:lnTo>
                    <a:cubicBezTo>
                      <a:pt x="863" y="843"/>
                      <a:pt x="827" y="951"/>
                      <a:pt x="757" y="1033"/>
                    </a:cubicBezTo>
                    <a:cubicBezTo>
                      <a:pt x="688" y="1114"/>
                      <a:pt x="595" y="1156"/>
                      <a:pt x="481" y="1156"/>
                    </a:cubicBezTo>
                    <a:cubicBezTo>
                      <a:pt x="396" y="1156"/>
                      <a:pt x="330" y="1134"/>
                      <a:pt x="281" y="1091"/>
                    </a:cubicBezTo>
                    <a:cubicBezTo>
                      <a:pt x="232" y="1047"/>
                      <a:pt x="209" y="988"/>
                      <a:pt x="209" y="915"/>
                    </a:cubicBezTo>
                    <a:cubicBezTo>
                      <a:pt x="209" y="822"/>
                      <a:pt x="241" y="757"/>
                      <a:pt x="306" y="718"/>
                    </a:cubicBezTo>
                    <a:cubicBezTo>
                      <a:pt x="371" y="679"/>
                      <a:pt x="487" y="660"/>
                      <a:pt x="656" y="660"/>
                    </a:cubicBezTo>
                    <a:close/>
                    <a:moveTo>
                      <a:pt x="524" y="0"/>
                    </a:moveTo>
                    <a:cubicBezTo>
                      <a:pt x="456" y="0"/>
                      <a:pt x="387" y="8"/>
                      <a:pt x="315" y="22"/>
                    </a:cubicBezTo>
                    <a:cubicBezTo>
                      <a:pt x="244" y="36"/>
                      <a:pt x="169" y="58"/>
                      <a:pt x="93" y="88"/>
                    </a:cubicBezTo>
                    <a:lnTo>
                      <a:pt x="93" y="281"/>
                    </a:lnTo>
                    <a:cubicBezTo>
                      <a:pt x="156" y="246"/>
                      <a:pt x="222" y="220"/>
                      <a:pt x="292" y="202"/>
                    </a:cubicBezTo>
                    <a:cubicBezTo>
                      <a:pt x="360" y="185"/>
                      <a:pt x="430" y="176"/>
                      <a:pt x="503" y="176"/>
                    </a:cubicBezTo>
                    <a:cubicBezTo>
                      <a:pt x="617" y="176"/>
                      <a:pt x="705" y="202"/>
                      <a:pt x="768" y="255"/>
                    </a:cubicBezTo>
                    <a:cubicBezTo>
                      <a:pt x="831" y="308"/>
                      <a:pt x="863" y="381"/>
                      <a:pt x="863" y="477"/>
                    </a:cubicBezTo>
                    <a:lnTo>
                      <a:pt x="863" y="497"/>
                    </a:lnTo>
                    <a:lnTo>
                      <a:pt x="571" y="497"/>
                    </a:lnTo>
                    <a:cubicBezTo>
                      <a:pt x="382" y="497"/>
                      <a:pt x="239" y="534"/>
                      <a:pt x="144" y="606"/>
                    </a:cubicBezTo>
                    <a:cubicBezTo>
                      <a:pt x="48" y="678"/>
                      <a:pt x="1" y="786"/>
                      <a:pt x="1" y="928"/>
                    </a:cubicBezTo>
                    <a:cubicBezTo>
                      <a:pt x="1" y="1050"/>
                      <a:pt x="38" y="1148"/>
                      <a:pt x="115" y="1221"/>
                    </a:cubicBezTo>
                    <a:cubicBezTo>
                      <a:pt x="191" y="1293"/>
                      <a:pt x="295" y="1329"/>
                      <a:pt x="424" y="1329"/>
                    </a:cubicBezTo>
                    <a:cubicBezTo>
                      <a:pt x="527" y="1329"/>
                      <a:pt x="614" y="1311"/>
                      <a:pt x="685" y="1275"/>
                    </a:cubicBezTo>
                    <a:cubicBezTo>
                      <a:pt x="756" y="1238"/>
                      <a:pt x="815" y="1181"/>
                      <a:pt x="863" y="1104"/>
                    </a:cubicBezTo>
                    <a:lnTo>
                      <a:pt x="863" y="1297"/>
                    </a:lnTo>
                    <a:lnTo>
                      <a:pt x="1070" y="1297"/>
                    </a:lnTo>
                    <a:lnTo>
                      <a:pt x="1070" y="574"/>
                    </a:lnTo>
                    <a:cubicBezTo>
                      <a:pt x="1070" y="381"/>
                      <a:pt x="1025" y="237"/>
                      <a:pt x="935" y="142"/>
                    </a:cubicBezTo>
                    <a:cubicBezTo>
                      <a:pt x="845" y="48"/>
                      <a:pt x="707" y="0"/>
                      <a:pt x="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30"/>
              <p:cNvSpPr/>
              <p:nvPr/>
            </p:nvSpPr>
            <p:spPr>
              <a:xfrm>
                <a:off x="-2195401" y="3572536"/>
                <a:ext cx="21411" cy="32863"/>
              </a:xfrm>
              <a:custGeom>
                <a:avLst/>
                <a:gdLst/>
                <a:ahLst/>
                <a:cxnLst/>
                <a:rect l="l" t="t" r="r" b="b"/>
                <a:pathLst>
                  <a:path w="1133" h="1779" extrusionOk="0">
                    <a:moveTo>
                      <a:pt x="569" y="174"/>
                    </a:moveTo>
                    <a:cubicBezTo>
                      <a:pt x="681" y="174"/>
                      <a:pt x="769" y="215"/>
                      <a:pt x="830" y="299"/>
                    </a:cubicBezTo>
                    <a:cubicBezTo>
                      <a:pt x="893" y="381"/>
                      <a:pt x="924" y="498"/>
                      <a:pt x="924" y="649"/>
                    </a:cubicBezTo>
                    <a:cubicBezTo>
                      <a:pt x="924" y="799"/>
                      <a:pt x="893" y="915"/>
                      <a:pt x="830" y="999"/>
                    </a:cubicBezTo>
                    <a:cubicBezTo>
                      <a:pt x="769" y="1081"/>
                      <a:pt x="681" y="1122"/>
                      <a:pt x="569" y="1122"/>
                    </a:cubicBezTo>
                    <a:cubicBezTo>
                      <a:pt x="457" y="1122"/>
                      <a:pt x="371" y="1081"/>
                      <a:pt x="308" y="999"/>
                    </a:cubicBezTo>
                    <a:cubicBezTo>
                      <a:pt x="246" y="915"/>
                      <a:pt x="215" y="799"/>
                      <a:pt x="215" y="649"/>
                    </a:cubicBezTo>
                    <a:cubicBezTo>
                      <a:pt x="215" y="498"/>
                      <a:pt x="246" y="381"/>
                      <a:pt x="308" y="299"/>
                    </a:cubicBezTo>
                    <a:cubicBezTo>
                      <a:pt x="371" y="215"/>
                      <a:pt x="457" y="174"/>
                      <a:pt x="569" y="174"/>
                    </a:cubicBezTo>
                    <a:close/>
                    <a:moveTo>
                      <a:pt x="519" y="0"/>
                    </a:moveTo>
                    <a:cubicBezTo>
                      <a:pt x="363" y="0"/>
                      <a:pt x="238" y="59"/>
                      <a:pt x="143" y="178"/>
                    </a:cubicBezTo>
                    <a:cubicBezTo>
                      <a:pt x="48" y="296"/>
                      <a:pt x="0" y="453"/>
                      <a:pt x="0" y="649"/>
                    </a:cubicBezTo>
                    <a:cubicBezTo>
                      <a:pt x="0" y="844"/>
                      <a:pt x="48" y="1001"/>
                      <a:pt x="143" y="1120"/>
                    </a:cubicBezTo>
                    <a:cubicBezTo>
                      <a:pt x="238" y="1238"/>
                      <a:pt x="363" y="1297"/>
                      <a:pt x="519" y="1297"/>
                    </a:cubicBezTo>
                    <a:cubicBezTo>
                      <a:pt x="612" y="1297"/>
                      <a:pt x="693" y="1278"/>
                      <a:pt x="760" y="1242"/>
                    </a:cubicBezTo>
                    <a:cubicBezTo>
                      <a:pt x="827" y="1204"/>
                      <a:pt x="882" y="1149"/>
                      <a:pt x="924" y="1075"/>
                    </a:cubicBezTo>
                    <a:lnTo>
                      <a:pt x="924" y="1177"/>
                    </a:lnTo>
                    <a:cubicBezTo>
                      <a:pt x="924" y="1322"/>
                      <a:pt x="891" y="1428"/>
                      <a:pt x="823" y="1499"/>
                    </a:cubicBezTo>
                    <a:cubicBezTo>
                      <a:pt x="754" y="1571"/>
                      <a:pt x="653" y="1607"/>
                      <a:pt x="516" y="1607"/>
                    </a:cubicBezTo>
                    <a:cubicBezTo>
                      <a:pt x="455" y="1607"/>
                      <a:pt x="394" y="1598"/>
                      <a:pt x="334" y="1583"/>
                    </a:cubicBezTo>
                    <a:cubicBezTo>
                      <a:pt x="275" y="1567"/>
                      <a:pt x="214" y="1543"/>
                      <a:pt x="154" y="1509"/>
                    </a:cubicBezTo>
                    <a:lnTo>
                      <a:pt x="154" y="1711"/>
                    </a:lnTo>
                    <a:cubicBezTo>
                      <a:pt x="214" y="1735"/>
                      <a:pt x="277" y="1751"/>
                      <a:pt x="343" y="1762"/>
                    </a:cubicBezTo>
                    <a:cubicBezTo>
                      <a:pt x="407" y="1773"/>
                      <a:pt x="477" y="1778"/>
                      <a:pt x="549" y="1778"/>
                    </a:cubicBezTo>
                    <a:cubicBezTo>
                      <a:pt x="747" y="1778"/>
                      <a:pt x="893" y="1726"/>
                      <a:pt x="989" y="1620"/>
                    </a:cubicBezTo>
                    <a:cubicBezTo>
                      <a:pt x="1085" y="1516"/>
                      <a:pt x="1133" y="1355"/>
                      <a:pt x="1133" y="1140"/>
                    </a:cubicBezTo>
                    <a:lnTo>
                      <a:pt x="1133" y="30"/>
                    </a:lnTo>
                    <a:lnTo>
                      <a:pt x="924" y="30"/>
                    </a:lnTo>
                    <a:lnTo>
                      <a:pt x="924" y="223"/>
                    </a:lnTo>
                    <a:cubicBezTo>
                      <a:pt x="882" y="148"/>
                      <a:pt x="827" y="91"/>
                      <a:pt x="760" y="55"/>
                    </a:cubicBezTo>
                    <a:cubicBezTo>
                      <a:pt x="693" y="18"/>
                      <a:pt x="612" y="0"/>
                      <a:pt x="5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30"/>
              <p:cNvSpPr/>
              <p:nvPr/>
            </p:nvSpPr>
            <p:spPr>
              <a:xfrm>
                <a:off x="-2167603" y="3572536"/>
                <a:ext cx="21978" cy="24568"/>
              </a:xfrm>
              <a:custGeom>
                <a:avLst/>
                <a:gdLst/>
                <a:ahLst/>
                <a:cxnLst/>
                <a:rect l="l" t="t" r="r" b="b"/>
                <a:pathLst>
                  <a:path w="1163" h="1330" extrusionOk="0">
                    <a:moveTo>
                      <a:pt x="581" y="176"/>
                    </a:moveTo>
                    <a:cubicBezTo>
                      <a:pt x="693" y="176"/>
                      <a:pt x="780" y="220"/>
                      <a:pt x="844" y="309"/>
                    </a:cubicBezTo>
                    <a:cubicBezTo>
                      <a:pt x="910" y="396"/>
                      <a:pt x="942" y="515"/>
                      <a:pt x="942" y="665"/>
                    </a:cubicBezTo>
                    <a:cubicBezTo>
                      <a:pt x="942" y="816"/>
                      <a:pt x="910" y="934"/>
                      <a:pt x="844" y="1022"/>
                    </a:cubicBezTo>
                    <a:cubicBezTo>
                      <a:pt x="780" y="1109"/>
                      <a:pt x="693" y="1153"/>
                      <a:pt x="581" y="1153"/>
                    </a:cubicBezTo>
                    <a:cubicBezTo>
                      <a:pt x="469" y="1153"/>
                      <a:pt x="380" y="1111"/>
                      <a:pt x="315" y="1023"/>
                    </a:cubicBezTo>
                    <a:cubicBezTo>
                      <a:pt x="251" y="936"/>
                      <a:pt x="219" y="816"/>
                      <a:pt x="219" y="665"/>
                    </a:cubicBezTo>
                    <a:cubicBezTo>
                      <a:pt x="219" y="513"/>
                      <a:pt x="251" y="394"/>
                      <a:pt x="317" y="308"/>
                    </a:cubicBezTo>
                    <a:cubicBezTo>
                      <a:pt x="381" y="220"/>
                      <a:pt x="470" y="176"/>
                      <a:pt x="581" y="176"/>
                    </a:cubicBezTo>
                    <a:close/>
                    <a:moveTo>
                      <a:pt x="581" y="0"/>
                    </a:moveTo>
                    <a:cubicBezTo>
                      <a:pt x="399" y="0"/>
                      <a:pt x="256" y="58"/>
                      <a:pt x="153" y="176"/>
                    </a:cubicBezTo>
                    <a:cubicBezTo>
                      <a:pt x="52" y="293"/>
                      <a:pt x="0" y="457"/>
                      <a:pt x="0" y="665"/>
                    </a:cubicBezTo>
                    <a:cubicBezTo>
                      <a:pt x="0" y="872"/>
                      <a:pt x="52" y="1035"/>
                      <a:pt x="153" y="1153"/>
                    </a:cubicBezTo>
                    <a:cubicBezTo>
                      <a:pt x="256" y="1271"/>
                      <a:pt x="399" y="1329"/>
                      <a:pt x="581" y="1329"/>
                    </a:cubicBezTo>
                    <a:cubicBezTo>
                      <a:pt x="762" y="1329"/>
                      <a:pt x="905" y="1271"/>
                      <a:pt x="1008" y="1153"/>
                    </a:cubicBezTo>
                    <a:cubicBezTo>
                      <a:pt x="1111" y="1035"/>
                      <a:pt x="1162" y="872"/>
                      <a:pt x="1162" y="665"/>
                    </a:cubicBezTo>
                    <a:cubicBezTo>
                      <a:pt x="1162" y="457"/>
                      <a:pt x="1111" y="293"/>
                      <a:pt x="1008" y="176"/>
                    </a:cubicBezTo>
                    <a:cubicBezTo>
                      <a:pt x="905" y="58"/>
                      <a:pt x="762" y="0"/>
                      <a:pt x="5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30"/>
              <p:cNvSpPr/>
              <p:nvPr/>
            </p:nvSpPr>
            <p:spPr>
              <a:xfrm>
                <a:off x="-1685962" y="3172994"/>
                <a:ext cx="24945" cy="24384"/>
              </a:xfrm>
              <a:custGeom>
                <a:avLst/>
                <a:gdLst/>
                <a:ahLst/>
                <a:cxnLst/>
                <a:rect l="l" t="t" r="r" b="b"/>
                <a:pathLst>
                  <a:path w="1320" h="1320" extrusionOk="0">
                    <a:moveTo>
                      <a:pt x="661" y="1"/>
                    </a:moveTo>
                    <a:cubicBezTo>
                      <a:pt x="307" y="1"/>
                      <a:pt x="0" y="306"/>
                      <a:pt x="0" y="660"/>
                    </a:cubicBezTo>
                    <a:cubicBezTo>
                      <a:pt x="0" y="1030"/>
                      <a:pt x="307" y="1320"/>
                      <a:pt x="661" y="1320"/>
                    </a:cubicBezTo>
                    <a:cubicBezTo>
                      <a:pt x="1030" y="1320"/>
                      <a:pt x="1319" y="1030"/>
                      <a:pt x="1319" y="660"/>
                    </a:cubicBezTo>
                    <a:cubicBezTo>
                      <a:pt x="1319" y="306"/>
                      <a:pt x="1030"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30"/>
              <p:cNvSpPr/>
              <p:nvPr/>
            </p:nvSpPr>
            <p:spPr>
              <a:xfrm>
                <a:off x="-1630026" y="3172994"/>
                <a:ext cx="24926" cy="24384"/>
              </a:xfrm>
              <a:custGeom>
                <a:avLst/>
                <a:gdLst/>
                <a:ahLst/>
                <a:cxnLst/>
                <a:rect l="l" t="t" r="r" b="b"/>
                <a:pathLst>
                  <a:path w="1319" h="1320" extrusionOk="0">
                    <a:moveTo>
                      <a:pt x="660" y="1"/>
                    </a:moveTo>
                    <a:cubicBezTo>
                      <a:pt x="290" y="1"/>
                      <a:pt x="0" y="306"/>
                      <a:pt x="0" y="660"/>
                    </a:cubicBezTo>
                    <a:cubicBezTo>
                      <a:pt x="0" y="1030"/>
                      <a:pt x="290" y="1320"/>
                      <a:pt x="660" y="1320"/>
                    </a:cubicBezTo>
                    <a:cubicBezTo>
                      <a:pt x="1029" y="1320"/>
                      <a:pt x="1319" y="1030"/>
                      <a:pt x="1319" y="660"/>
                    </a:cubicBezTo>
                    <a:cubicBezTo>
                      <a:pt x="1319" y="306"/>
                      <a:pt x="1029"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30"/>
              <p:cNvSpPr/>
              <p:nvPr/>
            </p:nvSpPr>
            <p:spPr>
              <a:xfrm>
                <a:off x="-1574108" y="3172994"/>
                <a:ext cx="24945" cy="24384"/>
              </a:xfrm>
              <a:custGeom>
                <a:avLst/>
                <a:gdLst/>
                <a:ahLst/>
                <a:cxnLst/>
                <a:rect l="l" t="t" r="r" b="b"/>
                <a:pathLst>
                  <a:path w="1320" h="1320" extrusionOk="0">
                    <a:moveTo>
                      <a:pt x="661" y="1"/>
                    </a:moveTo>
                    <a:cubicBezTo>
                      <a:pt x="290" y="1"/>
                      <a:pt x="1" y="306"/>
                      <a:pt x="1" y="660"/>
                    </a:cubicBezTo>
                    <a:cubicBezTo>
                      <a:pt x="1" y="1030"/>
                      <a:pt x="290" y="1320"/>
                      <a:pt x="661" y="1320"/>
                    </a:cubicBezTo>
                    <a:cubicBezTo>
                      <a:pt x="1015" y="1320"/>
                      <a:pt x="1320" y="1030"/>
                      <a:pt x="1320" y="660"/>
                    </a:cubicBezTo>
                    <a:cubicBezTo>
                      <a:pt x="1320" y="306"/>
                      <a:pt x="1015"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30"/>
              <p:cNvSpPr/>
              <p:nvPr/>
            </p:nvSpPr>
            <p:spPr>
              <a:xfrm>
                <a:off x="-1518474" y="3172994"/>
                <a:ext cx="24945" cy="24384"/>
              </a:xfrm>
              <a:custGeom>
                <a:avLst/>
                <a:gdLst/>
                <a:ahLst/>
                <a:cxnLst/>
                <a:rect l="l" t="t" r="r" b="b"/>
                <a:pathLst>
                  <a:path w="1320" h="1320" extrusionOk="0">
                    <a:moveTo>
                      <a:pt x="660" y="1"/>
                    </a:moveTo>
                    <a:cubicBezTo>
                      <a:pt x="306" y="1"/>
                      <a:pt x="1" y="306"/>
                      <a:pt x="1" y="660"/>
                    </a:cubicBezTo>
                    <a:cubicBezTo>
                      <a:pt x="1" y="1030"/>
                      <a:pt x="306" y="1320"/>
                      <a:pt x="660" y="1320"/>
                    </a:cubicBezTo>
                    <a:cubicBezTo>
                      <a:pt x="1030" y="1320"/>
                      <a:pt x="1320" y="1030"/>
                      <a:pt x="1320" y="660"/>
                    </a:cubicBezTo>
                    <a:cubicBezTo>
                      <a:pt x="1320" y="306"/>
                      <a:pt x="1030"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30"/>
              <p:cNvSpPr/>
              <p:nvPr/>
            </p:nvSpPr>
            <p:spPr>
              <a:xfrm>
                <a:off x="-1462537" y="3172994"/>
                <a:ext cx="24945" cy="24384"/>
              </a:xfrm>
              <a:custGeom>
                <a:avLst/>
                <a:gdLst/>
                <a:ahLst/>
                <a:cxnLst/>
                <a:rect l="l" t="t" r="r" b="b"/>
                <a:pathLst>
                  <a:path w="1320" h="1320" extrusionOk="0">
                    <a:moveTo>
                      <a:pt x="659" y="1"/>
                    </a:moveTo>
                    <a:cubicBezTo>
                      <a:pt x="290" y="1"/>
                      <a:pt x="0" y="306"/>
                      <a:pt x="0" y="660"/>
                    </a:cubicBezTo>
                    <a:cubicBezTo>
                      <a:pt x="0" y="1030"/>
                      <a:pt x="290" y="1320"/>
                      <a:pt x="659" y="1320"/>
                    </a:cubicBezTo>
                    <a:cubicBezTo>
                      <a:pt x="1030" y="1320"/>
                      <a:pt x="1319" y="1030"/>
                      <a:pt x="1319" y="660"/>
                    </a:cubicBezTo>
                    <a:cubicBezTo>
                      <a:pt x="1319" y="306"/>
                      <a:pt x="1030" y="1"/>
                      <a:pt x="6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30"/>
              <p:cNvSpPr/>
              <p:nvPr/>
            </p:nvSpPr>
            <p:spPr>
              <a:xfrm>
                <a:off x="-2416974" y="1185224"/>
                <a:ext cx="155942" cy="152435"/>
              </a:xfrm>
              <a:custGeom>
                <a:avLst/>
                <a:gdLst/>
                <a:ahLst/>
                <a:cxnLst/>
                <a:rect l="l" t="t" r="r" b="b"/>
                <a:pathLst>
                  <a:path w="8252" h="8252" extrusionOk="0">
                    <a:moveTo>
                      <a:pt x="4133" y="1"/>
                    </a:moveTo>
                    <a:cubicBezTo>
                      <a:pt x="1849" y="1"/>
                      <a:pt x="0" y="1850"/>
                      <a:pt x="0" y="4118"/>
                    </a:cubicBezTo>
                    <a:cubicBezTo>
                      <a:pt x="0" y="6402"/>
                      <a:pt x="1849" y="8251"/>
                      <a:pt x="4133" y="8251"/>
                    </a:cubicBezTo>
                    <a:cubicBezTo>
                      <a:pt x="6417" y="8251"/>
                      <a:pt x="8251" y="6402"/>
                      <a:pt x="8251" y="4118"/>
                    </a:cubicBezTo>
                    <a:cubicBezTo>
                      <a:pt x="8251" y="1850"/>
                      <a:pt x="6417" y="1"/>
                      <a:pt x="4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30"/>
              <p:cNvSpPr/>
              <p:nvPr/>
            </p:nvSpPr>
            <p:spPr>
              <a:xfrm>
                <a:off x="-2208119" y="1245721"/>
                <a:ext cx="51439" cy="48509"/>
              </a:xfrm>
              <a:custGeom>
                <a:avLst/>
                <a:gdLst/>
                <a:ahLst/>
                <a:cxnLst/>
                <a:rect l="l" t="t" r="r" b="b"/>
                <a:pathLst>
                  <a:path w="2722" h="2626" extrusionOk="0">
                    <a:moveTo>
                      <a:pt x="1310" y="936"/>
                    </a:moveTo>
                    <a:cubicBezTo>
                      <a:pt x="1416" y="936"/>
                      <a:pt x="1498" y="973"/>
                      <a:pt x="1560" y="1047"/>
                    </a:cubicBezTo>
                    <a:cubicBezTo>
                      <a:pt x="1624" y="1119"/>
                      <a:pt x="1657" y="1209"/>
                      <a:pt x="1657" y="1316"/>
                    </a:cubicBezTo>
                    <a:cubicBezTo>
                      <a:pt x="1657" y="1429"/>
                      <a:pt x="1626" y="1524"/>
                      <a:pt x="1564" y="1600"/>
                    </a:cubicBezTo>
                    <a:cubicBezTo>
                      <a:pt x="1502" y="1676"/>
                      <a:pt x="1420" y="1714"/>
                      <a:pt x="1317" y="1714"/>
                    </a:cubicBezTo>
                    <a:cubicBezTo>
                      <a:pt x="1220" y="1714"/>
                      <a:pt x="1141" y="1675"/>
                      <a:pt x="1079" y="1596"/>
                    </a:cubicBezTo>
                    <a:cubicBezTo>
                      <a:pt x="1017" y="1519"/>
                      <a:pt x="986" y="1424"/>
                      <a:pt x="986" y="1312"/>
                    </a:cubicBezTo>
                    <a:cubicBezTo>
                      <a:pt x="986" y="1207"/>
                      <a:pt x="1016" y="1119"/>
                      <a:pt x="1076" y="1047"/>
                    </a:cubicBezTo>
                    <a:cubicBezTo>
                      <a:pt x="1138" y="973"/>
                      <a:pt x="1215" y="936"/>
                      <a:pt x="1310" y="936"/>
                    </a:cubicBezTo>
                    <a:close/>
                    <a:moveTo>
                      <a:pt x="1381" y="0"/>
                    </a:moveTo>
                    <a:cubicBezTo>
                      <a:pt x="1128" y="0"/>
                      <a:pt x="896" y="60"/>
                      <a:pt x="684" y="179"/>
                    </a:cubicBezTo>
                    <a:cubicBezTo>
                      <a:pt x="474" y="296"/>
                      <a:pt x="307" y="457"/>
                      <a:pt x="183" y="661"/>
                    </a:cubicBezTo>
                    <a:cubicBezTo>
                      <a:pt x="61" y="865"/>
                      <a:pt x="0" y="1090"/>
                      <a:pt x="0" y="1337"/>
                    </a:cubicBezTo>
                    <a:cubicBezTo>
                      <a:pt x="0" y="1579"/>
                      <a:pt x="60" y="1799"/>
                      <a:pt x="177" y="1995"/>
                    </a:cubicBezTo>
                    <a:cubicBezTo>
                      <a:pt x="294" y="2191"/>
                      <a:pt x="455" y="2344"/>
                      <a:pt x="659" y="2454"/>
                    </a:cubicBezTo>
                    <a:cubicBezTo>
                      <a:pt x="863" y="2569"/>
                      <a:pt x="1090" y="2625"/>
                      <a:pt x="1341" y="2625"/>
                    </a:cubicBezTo>
                    <a:cubicBezTo>
                      <a:pt x="1462" y="2625"/>
                      <a:pt x="1591" y="2605"/>
                      <a:pt x="1727" y="2564"/>
                    </a:cubicBezTo>
                    <a:cubicBezTo>
                      <a:pt x="1865" y="2523"/>
                      <a:pt x="1978" y="2469"/>
                      <a:pt x="2067" y="2403"/>
                    </a:cubicBezTo>
                    <a:lnTo>
                      <a:pt x="1928" y="2165"/>
                    </a:lnTo>
                    <a:cubicBezTo>
                      <a:pt x="1846" y="2224"/>
                      <a:pt x="1750" y="2269"/>
                      <a:pt x="1644" y="2301"/>
                    </a:cubicBezTo>
                    <a:cubicBezTo>
                      <a:pt x="1539" y="2333"/>
                      <a:pt x="1438" y="2350"/>
                      <a:pt x="1341" y="2350"/>
                    </a:cubicBezTo>
                    <a:cubicBezTo>
                      <a:pt x="1146" y="2350"/>
                      <a:pt x="968" y="2306"/>
                      <a:pt x="807" y="2218"/>
                    </a:cubicBezTo>
                    <a:cubicBezTo>
                      <a:pt x="648" y="2131"/>
                      <a:pt x="523" y="2010"/>
                      <a:pt x="430" y="1856"/>
                    </a:cubicBezTo>
                    <a:cubicBezTo>
                      <a:pt x="338" y="1702"/>
                      <a:pt x="291" y="1529"/>
                      <a:pt x="291" y="1337"/>
                    </a:cubicBezTo>
                    <a:cubicBezTo>
                      <a:pt x="291" y="1143"/>
                      <a:pt x="340" y="966"/>
                      <a:pt x="437" y="803"/>
                    </a:cubicBezTo>
                    <a:cubicBezTo>
                      <a:pt x="536" y="639"/>
                      <a:pt x="668" y="509"/>
                      <a:pt x="834" y="414"/>
                    </a:cubicBezTo>
                    <a:cubicBezTo>
                      <a:pt x="1002" y="317"/>
                      <a:pt x="1184" y="268"/>
                      <a:pt x="1381" y="268"/>
                    </a:cubicBezTo>
                    <a:cubicBezTo>
                      <a:pt x="1593" y="268"/>
                      <a:pt x="1779" y="314"/>
                      <a:pt x="1937" y="407"/>
                    </a:cubicBezTo>
                    <a:cubicBezTo>
                      <a:pt x="2098" y="500"/>
                      <a:pt x="2220" y="627"/>
                      <a:pt x="2305" y="788"/>
                    </a:cubicBezTo>
                    <a:cubicBezTo>
                      <a:pt x="2391" y="948"/>
                      <a:pt x="2435" y="1126"/>
                      <a:pt x="2435" y="1325"/>
                    </a:cubicBezTo>
                    <a:cubicBezTo>
                      <a:pt x="2435" y="1421"/>
                      <a:pt x="2422" y="1509"/>
                      <a:pt x="2398" y="1587"/>
                    </a:cubicBezTo>
                    <a:cubicBezTo>
                      <a:pt x="2373" y="1666"/>
                      <a:pt x="2340" y="1727"/>
                      <a:pt x="2299" y="1772"/>
                    </a:cubicBezTo>
                    <a:cubicBezTo>
                      <a:pt x="2257" y="1816"/>
                      <a:pt x="2214" y="1838"/>
                      <a:pt x="2169" y="1838"/>
                    </a:cubicBezTo>
                    <a:cubicBezTo>
                      <a:pt x="2085" y="1838"/>
                      <a:pt x="2043" y="1787"/>
                      <a:pt x="2043" y="1682"/>
                    </a:cubicBezTo>
                    <a:lnTo>
                      <a:pt x="2043" y="634"/>
                    </a:lnTo>
                    <a:lnTo>
                      <a:pt x="1681" y="634"/>
                    </a:lnTo>
                    <a:lnTo>
                      <a:pt x="1681" y="806"/>
                    </a:lnTo>
                    <a:cubicBezTo>
                      <a:pt x="1671" y="788"/>
                      <a:pt x="1645" y="762"/>
                      <a:pt x="1604" y="729"/>
                    </a:cubicBezTo>
                    <a:cubicBezTo>
                      <a:pt x="1565" y="695"/>
                      <a:pt x="1514" y="666"/>
                      <a:pt x="1449" y="639"/>
                    </a:cubicBezTo>
                    <a:cubicBezTo>
                      <a:pt x="1385" y="612"/>
                      <a:pt x="1316" y="599"/>
                      <a:pt x="1240" y="599"/>
                    </a:cubicBezTo>
                    <a:cubicBezTo>
                      <a:pt x="1111" y="599"/>
                      <a:pt x="999" y="632"/>
                      <a:pt x="900" y="698"/>
                    </a:cubicBezTo>
                    <a:cubicBezTo>
                      <a:pt x="801" y="762"/>
                      <a:pt x="725" y="850"/>
                      <a:pt x="671" y="960"/>
                    </a:cubicBezTo>
                    <a:cubicBezTo>
                      <a:pt x="617" y="1071"/>
                      <a:pt x="591" y="1193"/>
                      <a:pt x="591" y="1328"/>
                    </a:cubicBezTo>
                    <a:cubicBezTo>
                      <a:pt x="591" y="1466"/>
                      <a:pt x="623" y="1590"/>
                      <a:pt x="686" y="1698"/>
                    </a:cubicBezTo>
                    <a:cubicBezTo>
                      <a:pt x="751" y="1807"/>
                      <a:pt x="834" y="1893"/>
                      <a:pt x="940" y="1955"/>
                    </a:cubicBezTo>
                    <a:cubicBezTo>
                      <a:pt x="1045" y="2014"/>
                      <a:pt x="1157" y="2044"/>
                      <a:pt x="1277" y="2044"/>
                    </a:cubicBezTo>
                    <a:cubicBezTo>
                      <a:pt x="1375" y="2044"/>
                      <a:pt x="1467" y="2023"/>
                      <a:pt x="1551" y="1982"/>
                    </a:cubicBezTo>
                    <a:cubicBezTo>
                      <a:pt x="1636" y="1940"/>
                      <a:pt x="1707" y="1875"/>
                      <a:pt x="1765" y="1792"/>
                    </a:cubicBezTo>
                    <a:lnTo>
                      <a:pt x="1771" y="1838"/>
                    </a:lnTo>
                    <a:cubicBezTo>
                      <a:pt x="1792" y="1918"/>
                      <a:pt x="1833" y="1978"/>
                      <a:pt x="1895" y="2019"/>
                    </a:cubicBezTo>
                    <a:cubicBezTo>
                      <a:pt x="1956" y="2059"/>
                      <a:pt x="2035" y="2079"/>
                      <a:pt x="2131" y="2079"/>
                    </a:cubicBezTo>
                    <a:cubicBezTo>
                      <a:pt x="2247" y="2079"/>
                      <a:pt x="2349" y="2048"/>
                      <a:pt x="2438" y="1986"/>
                    </a:cubicBezTo>
                    <a:cubicBezTo>
                      <a:pt x="2526" y="1922"/>
                      <a:pt x="2595" y="1833"/>
                      <a:pt x="2645" y="1717"/>
                    </a:cubicBezTo>
                    <a:cubicBezTo>
                      <a:pt x="2696" y="1601"/>
                      <a:pt x="2722" y="1467"/>
                      <a:pt x="2722" y="1316"/>
                    </a:cubicBezTo>
                    <a:cubicBezTo>
                      <a:pt x="2722" y="1066"/>
                      <a:pt x="2663" y="842"/>
                      <a:pt x="2546" y="643"/>
                    </a:cubicBezTo>
                    <a:cubicBezTo>
                      <a:pt x="2430" y="441"/>
                      <a:pt x="2270" y="282"/>
                      <a:pt x="2067" y="170"/>
                    </a:cubicBezTo>
                    <a:cubicBezTo>
                      <a:pt x="1862"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30"/>
              <p:cNvSpPr/>
              <p:nvPr/>
            </p:nvSpPr>
            <p:spPr>
              <a:xfrm>
                <a:off x="-2151672" y="1254939"/>
                <a:ext cx="30765" cy="31071"/>
              </a:xfrm>
              <a:custGeom>
                <a:avLst/>
                <a:gdLst/>
                <a:ahLst/>
                <a:cxnLst/>
                <a:rect l="l" t="t" r="r" b="b"/>
                <a:pathLst>
                  <a:path w="1628" h="1682" extrusionOk="0">
                    <a:moveTo>
                      <a:pt x="0" y="1"/>
                    </a:moveTo>
                    <a:lnTo>
                      <a:pt x="0" y="1046"/>
                    </a:lnTo>
                    <a:cubicBezTo>
                      <a:pt x="0" y="1240"/>
                      <a:pt x="54" y="1396"/>
                      <a:pt x="161" y="1511"/>
                    </a:cubicBezTo>
                    <a:cubicBezTo>
                      <a:pt x="270" y="1625"/>
                      <a:pt x="416" y="1681"/>
                      <a:pt x="600" y="1681"/>
                    </a:cubicBezTo>
                    <a:cubicBezTo>
                      <a:pt x="857" y="1681"/>
                      <a:pt x="1042" y="1577"/>
                      <a:pt x="1156" y="1370"/>
                    </a:cubicBezTo>
                    <a:lnTo>
                      <a:pt x="1156" y="1663"/>
                    </a:lnTo>
                    <a:lnTo>
                      <a:pt x="1628" y="1663"/>
                    </a:lnTo>
                    <a:lnTo>
                      <a:pt x="1628" y="1"/>
                    </a:lnTo>
                    <a:lnTo>
                      <a:pt x="1156" y="1"/>
                    </a:lnTo>
                    <a:lnTo>
                      <a:pt x="1156" y="823"/>
                    </a:lnTo>
                    <a:cubicBezTo>
                      <a:pt x="1156" y="947"/>
                      <a:pt x="1122" y="1047"/>
                      <a:pt x="1057" y="1125"/>
                    </a:cubicBezTo>
                    <a:cubicBezTo>
                      <a:pt x="991" y="1204"/>
                      <a:pt x="901" y="1244"/>
                      <a:pt x="788" y="1246"/>
                    </a:cubicBezTo>
                    <a:cubicBezTo>
                      <a:pt x="691" y="1246"/>
                      <a:pt x="615" y="1215"/>
                      <a:pt x="559" y="1156"/>
                    </a:cubicBezTo>
                    <a:cubicBezTo>
                      <a:pt x="503" y="1096"/>
                      <a:pt x="476" y="1013"/>
                      <a:pt x="476" y="909"/>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30"/>
              <p:cNvSpPr/>
              <p:nvPr/>
            </p:nvSpPr>
            <p:spPr>
              <a:xfrm>
                <a:off x="-2115502" y="1254569"/>
                <a:ext cx="26400" cy="31440"/>
              </a:xfrm>
              <a:custGeom>
                <a:avLst/>
                <a:gdLst/>
                <a:ahLst/>
                <a:cxnLst/>
                <a:rect l="l" t="t" r="r" b="b"/>
                <a:pathLst>
                  <a:path w="1397" h="1702" extrusionOk="0">
                    <a:moveTo>
                      <a:pt x="736" y="0"/>
                    </a:moveTo>
                    <a:cubicBezTo>
                      <a:pt x="546" y="0"/>
                      <a:pt x="389" y="45"/>
                      <a:pt x="266" y="135"/>
                    </a:cubicBezTo>
                    <a:cubicBezTo>
                      <a:pt x="142" y="227"/>
                      <a:pt x="81" y="354"/>
                      <a:pt x="81" y="519"/>
                    </a:cubicBezTo>
                    <a:cubicBezTo>
                      <a:pt x="81" y="626"/>
                      <a:pt x="108" y="713"/>
                      <a:pt x="162" y="781"/>
                    </a:cubicBezTo>
                    <a:cubicBezTo>
                      <a:pt x="214" y="847"/>
                      <a:pt x="279" y="896"/>
                      <a:pt x="353" y="929"/>
                    </a:cubicBezTo>
                    <a:cubicBezTo>
                      <a:pt x="429" y="963"/>
                      <a:pt x="523" y="995"/>
                      <a:pt x="636" y="1028"/>
                    </a:cubicBezTo>
                    <a:cubicBezTo>
                      <a:pt x="745" y="1059"/>
                      <a:pt x="822" y="1087"/>
                      <a:pt x="868" y="1114"/>
                    </a:cubicBezTo>
                    <a:cubicBezTo>
                      <a:pt x="918" y="1142"/>
                      <a:pt x="943" y="1179"/>
                      <a:pt x="943" y="1225"/>
                    </a:cubicBezTo>
                    <a:cubicBezTo>
                      <a:pt x="943" y="1269"/>
                      <a:pt x="923" y="1302"/>
                      <a:pt x="884" y="1324"/>
                    </a:cubicBezTo>
                    <a:cubicBezTo>
                      <a:pt x="847" y="1345"/>
                      <a:pt x="796" y="1355"/>
                      <a:pt x="733" y="1355"/>
                    </a:cubicBezTo>
                    <a:cubicBezTo>
                      <a:pt x="640" y="1355"/>
                      <a:pt x="541" y="1338"/>
                      <a:pt x="436" y="1302"/>
                    </a:cubicBezTo>
                    <a:cubicBezTo>
                      <a:pt x="333" y="1266"/>
                      <a:pt x="240" y="1215"/>
                      <a:pt x="155" y="1148"/>
                    </a:cubicBezTo>
                    <a:lnTo>
                      <a:pt x="1" y="1470"/>
                    </a:lnTo>
                    <a:cubicBezTo>
                      <a:pt x="93" y="1544"/>
                      <a:pt x="203" y="1601"/>
                      <a:pt x="328" y="1642"/>
                    </a:cubicBezTo>
                    <a:cubicBezTo>
                      <a:pt x="454" y="1682"/>
                      <a:pt x="585" y="1701"/>
                      <a:pt x="720" y="1701"/>
                    </a:cubicBezTo>
                    <a:cubicBezTo>
                      <a:pt x="918" y="1701"/>
                      <a:pt x="1079" y="1656"/>
                      <a:pt x="1205" y="1565"/>
                    </a:cubicBezTo>
                    <a:cubicBezTo>
                      <a:pt x="1333" y="1472"/>
                      <a:pt x="1397" y="1344"/>
                      <a:pt x="1397" y="1179"/>
                    </a:cubicBezTo>
                    <a:cubicBezTo>
                      <a:pt x="1397" y="1071"/>
                      <a:pt x="1369" y="983"/>
                      <a:pt x="1313" y="916"/>
                    </a:cubicBezTo>
                    <a:cubicBezTo>
                      <a:pt x="1258" y="849"/>
                      <a:pt x="1192" y="798"/>
                      <a:pt x="1115" y="766"/>
                    </a:cubicBezTo>
                    <a:cubicBezTo>
                      <a:pt x="1039" y="730"/>
                      <a:pt x="943" y="695"/>
                      <a:pt x="826" y="660"/>
                    </a:cubicBezTo>
                    <a:cubicBezTo>
                      <a:pt x="719" y="629"/>
                      <a:pt x="642" y="602"/>
                      <a:pt x="594" y="577"/>
                    </a:cubicBezTo>
                    <a:cubicBezTo>
                      <a:pt x="546" y="552"/>
                      <a:pt x="523" y="517"/>
                      <a:pt x="523" y="472"/>
                    </a:cubicBezTo>
                    <a:cubicBezTo>
                      <a:pt x="523" y="431"/>
                      <a:pt x="540" y="400"/>
                      <a:pt x="575" y="380"/>
                    </a:cubicBezTo>
                    <a:cubicBezTo>
                      <a:pt x="611" y="359"/>
                      <a:pt x="657" y="349"/>
                      <a:pt x="714" y="349"/>
                    </a:cubicBezTo>
                    <a:cubicBezTo>
                      <a:pt x="784" y="349"/>
                      <a:pt x="863" y="363"/>
                      <a:pt x="952" y="391"/>
                    </a:cubicBezTo>
                    <a:cubicBezTo>
                      <a:pt x="1041" y="418"/>
                      <a:pt x="1131" y="458"/>
                      <a:pt x="1221" y="510"/>
                    </a:cubicBezTo>
                    <a:lnTo>
                      <a:pt x="1384" y="185"/>
                    </a:lnTo>
                    <a:cubicBezTo>
                      <a:pt x="1291" y="125"/>
                      <a:pt x="1188" y="80"/>
                      <a:pt x="1075" y="49"/>
                    </a:cubicBezTo>
                    <a:cubicBezTo>
                      <a:pt x="962" y="16"/>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30"/>
              <p:cNvSpPr/>
              <p:nvPr/>
            </p:nvSpPr>
            <p:spPr>
              <a:xfrm>
                <a:off x="-2085777"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5"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30"/>
              <p:cNvSpPr/>
              <p:nvPr/>
            </p:nvSpPr>
            <p:spPr>
              <a:xfrm>
                <a:off x="-2044424" y="1254606"/>
                <a:ext cx="19370" cy="31071"/>
              </a:xfrm>
              <a:custGeom>
                <a:avLst/>
                <a:gdLst/>
                <a:ahLst/>
                <a:cxnLst/>
                <a:rect l="l" t="t" r="r" b="b"/>
                <a:pathLst>
                  <a:path w="1025" h="1682" extrusionOk="0">
                    <a:moveTo>
                      <a:pt x="1025" y="1"/>
                    </a:moveTo>
                    <a:cubicBezTo>
                      <a:pt x="901" y="2"/>
                      <a:pt x="793" y="30"/>
                      <a:pt x="700" y="84"/>
                    </a:cubicBezTo>
                    <a:cubicBezTo>
                      <a:pt x="608" y="137"/>
                      <a:pt x="533" y="216"/>
                      <a:pt x="475" y="319"/>
                    </a:cubicBezTo>
                    <a:lnTo>
                      <a:pt x="475" y="19"/>
                    </a:lnTo>
                    <a:lnTo>
                      <a:pt x="0" y="19"/>
                    </a:lnTo>
                    <a:lnTo>
                      <a:pt x="0" y="1681"/>
                    </a:lnTo>
                    <a:lnTo>
                      <a:pt x="475" y="1681"/>
                    </a:lnTo>
                    <a:lnTo>
                      <a:pt x="475" y="881"/>
                    </a:lnTo>
                    <a:cubicBezTo>
                      <a:pt x="475" y="750"/>
                      <a:pt x="518" y="644"/>
                      <a:pt x="602" y="566"/>
                    </a:cubicBezTo>
                    <a:cubicBezTo>
                      <a:pt x="689" y="486"/>
                      <a:pt x="805" y="445"/>
                      <a:pt x="951" y="445"/>
                    </a:cubicBezTo>
                    <a:cubicBezTo>
                      <a:pt x="983" y="445"/>
                      <a:pt x="1009" y="446"/>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30"/>
              <p:cNvSpPr/>
              <p:nvPr/>
            </p:nvSpPr>
            <p:spPr>
              <a:xfrm>
                <a:off x="-2016235" y="1254606"/>
                <a:ext cx="31370" cy="31071"/>
              </a:xfrm>
              <a:custGeom>
                <a:avLst/>
                <a:gdLst/>
                <a:ahLst/>
                <a:cxnLst/>
                <a:rect l="l" t="t" r="r" b="b"/>
                <a:pathLst>
                  <a:path w="1660" h="1682" extrusionOk="0">
                    <a:moveTo>
                      <a:pt x="1050" y="1"/>
                    </a:moveTo>
                    <a:cubicBezTo>
                      <a:pt x="783" y="5"/>
                      <a:pt x="591" y="108"/>
                      <a:pt x="477" y="310"/>
                    </a:cubicBezTo>
                    <a:lnTo>
                      <a:pt x="477" y="19"/>
                    </a:lnTo>
                    <a:lnTo>
                      <a:pt x="0" y="19"/>
                    </a:lnTo>
                    <a:lnTo>
                      <a:pt x="0" y="1681"/>
                    </a:lnTo>
                    <a:lnTo>
                      <a:pt x="477" y="1681"/>
                    </a:lnTo>
                    <a:lnTo>
                      <a:pt x="477" y="863"/>
                    </a:lnTo>
                    <a:cubicBezTo>
                      <a:pt x="477" y="739"/>
                      <a:pt x="510" y="638"/>
                      <a:pt x="578" y="559"/>
                    </a:cubicBezTo>
                    <a:cubicBezTo>
                      <a:pt x="646" y="479"/>
                      <a:pt x="739" y="438"/>
                      <a:pt x="856" y="436"/>
                    </a:cubicBezTo>
                    <a:cubicBezTo>
                      <a:pt x="957" y="436"/>
                      <a:pt x="1036" y="467"/>
                      <a:pt x="1094" y="528"/>
                    </a:cubicBezTo>
                    <a:cubicBezTo>
                      <a:pt x="1153" y="589"/>
                      <a:pt x="1183" y="671"/>
                      <a:pt x="1183" y="775"/>
                    </a:cubicBezTo>
                    <a:lnTo>
                      <a:pt x="1183" y="1681"/>
                    </a:lnTo>
                    <a:lnTo>
                      <a:pt x="1659" y="1681"/>
                    </a:lnTo>
                    <a:lnTo>
                      <a:pt x="1659" y="636"/>
                    </a:lnTo>
                    <a:cubicBezTo>
                      <a:pt x="1659" y="443"/>
                      <a:pt x="1604" y="289"/>
                      <a:pt x="1492" y="173"/>
                    </a:cubicBezTo>
                    <a:cubicBezTo>
                      <a:pt x="1382" y="59"/>
                      <a:pt x="1236" y="1"/>
                      <a:pt x="1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30"/>
              <p:cNvSpPr/>
              <p:nvPr/>
            </p:nvSpPr>
            <p:spPr>
              <a:xfrm>
                <a:off x="-1979593" y="1254606"/>
                <a:ext cx="29499" cy="31440"/>
              </a:xfrm>
              <a:custGeom>
                <a:avLst/>
                <a:gdLst/>
                <a:ahLst/>
                <a:cxnLst/>
                <a:rect l="l" t="t" r="r" b="b"/>
                <a:pathLst>
                  <a:path w="1561" h="1702" extrusionOk="0">
                    <a:moveTo>
                      <a:pt x="1091" y="965"/>
                    </a:moveTo>
                    <a:lnTo>
                      <a:pt x="1091" y="1112"/>
                    </a:lnTo>
                    <a:cubicBezTo>
                      <a:pt x="1076" y="1185"/>
                      <a:pt x="1034" y="1244"/>
                      <a:pt x="962" y="1291"/>
                    </a:cubicBezTo>
                    <a:cubicBezTo>
                      <a:pt x="890" y="1339"/>
                      <a:pt x="804" y="1362"/>
                      <a:pt x="705" y="1362"/>
                    </a:cubicBezTo>
                    <a:cubicBezTo>
                      <a:pt x="625" y="1362"/>
                      <a:pt x="560" y="1344"/>
                      <a:pt x="514" y="1307"/>
                    </a:cubicBezTo>
                    <a:cubicBezTo>
                      <a:pt x="468" y="1268"/>
                      <a:pt x="446" y="1217"/>
                      <a:pt x="446" y="1152"/>
                    </a:cubicBezTo>
                    <a:cubicBezTo>
                      <a:pt x="446" y="1087"/>
                      <a:pt x="468" y="1039"/>
                      <a:pt x="510" y="1011"/>
                    </a:cubicBezTo>
                    <a:cubicBezTo>
                      <a:pt x="555" y="980"/>
                      <a:pt x="625" y="965"/>
                      <a:pt x="717" y="965"/>
                    </a:cubicBezTo>
                    <a:close/>
                    <a:moveTo>
                      <a:pt x="854" y="1"/>
                    </a:moveTo>
                    <a:cubicBezTo>
                      <a:pt x="715" y="1"/>
                      <a:pt x="589" y="16"/>
                      <a:pt x="473" y="47"/>
                    </a:cubicBezTo>
                    <a:cubicBezTo>
                      <a:pt x="358" y="78"/>
                      <a:pt x="235" y="127"/>
                      <a:pt x="102" y="192"/>
                    </a:cubicBezTo>
                    <a:lnTo>
                      <a:pt x="252" y="519"/>
                    </a:lnTo>
                    <a:cubicBezTo>
                      <a:pt x="427" y="423"/>
                      <a:pt x="591" y="374"/>
                      <a:pt x="746" y="374"/>
                    </a:cubicBezTo>
                    <a:cubicBezTo>
                      <a:pt x="859" y="374"/>
                      <a:pt x="944" y="400"/>
                      <a:pt x="1002" y="449"/>
                    </a:cubicBezTo>
                    <a:cubicBezTo>
                      <a:pt x="1061" y="496"/>
                      <a:pt x="1091" y="564"/>
                      <a:pt x="1091" y="652"/>
                    </a:cubicBezTo>
                    <a:lnTo>
                      <a:pt x="1091" y="683"/>
                    </a:lnTo>
                    <a:lnTo>
                      <a:pt x="634" y="683"/>
                    </a:lnTo>
                    <a:cubicBezTo>
                      <a:pt x="432" y="685"/>
                      <a:pt x="276" y="730"/>
                      <a:pt x="164" y="819"/>
                    </a:cubicBezTo>
                    <a:cubicBezTo>
                      <a:pt x="56" y="905"/>
                      <a:pt x="1" y="1028"/>
                      <a:pt x="1" y="1183"/>
                    </a:cubicBezTo>
                    <a:cubicBezTo>
                      <a:pt x="1" y="1338"/>
                      <a:pt x="52" y="1464"/>
                      <a:pt x="155" y="1560"/>
                    </a:cubicBezTo>
                    <a:cubicBezTo>
                      <a:pt x="258" y="1656"/>
                      <a:pt x="397" y="1702"/>
                      <a:pt x="572" y="1702"/>
                    </a:cubicBezTo>
                    <a:cubicBezTo>
                      <a:pt x="688" y="1702"/>
                      <a:pt x="789" y="1684"/>
                      <a:pt x="878" y="1647"/>
                    </a:cubicBezTo>
                    <a:cubicBezTo>
                      <a:pt x="967" y="1609"/>
                      <a:pt x="1039" y="1556"/>
                      <a:pt x="1094" y="1486"/>
                    </a:cubicBezTo>
                    <a:lnTo>
                      <a:pt x="1094" y="1681"/>
                    </a:lnTo>
                    <a:lnTo>
                      <a:pt x="1560" y="1681"/>
                    </a:lnTo>
                    <a:lnTo>
                      <a:pt x="1558" y="596"/>
                    </a:lnTo>
                    <a:cubicBezTo>
                      <a:pt x="1555" y="410"/>
                      <a:pt x="1492" y="263"/>
                      <a:pt x="1369" y="158"/>
                    </a:cubicBezTo>
                    <a:cubicBezTo>
                      <a:pt x="1248" y="53"/>
                      <a:pt x="1075"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30"/>
              <p:cNvSpPr/>
              <p:nvPr/>
            </p:nvSpPr>
            <p:spPr>
              <a:xfrm>
                <a:off x="-1940569" y="1254606"/>
                <a:ext cx="52913" cy="31071"/>
              </a:xfrm>
              <a:custGeom>
                <a:avLst/>
                <a:gdLst/>
                <a:ahLst/>
                <a:cxnLst/>
                <a:rect l="l" t="t" r="r" b="b"/>
                <a:pathLst>
                  <a:path w="2800" h="1682" extrusionOk="0">
                    <a:moveTo>
                      <a:pt x="1039" y="1"/>
                    </a:moveTo>
                    <a:cubicBezTo>
                      <a:pt x="779" y="5"/>
                      <a:pt x="593" y="106"/>
                      <a:pt x="477" y="307"/>
                    </a:cubicBezTo>
                    <a:lnTo>
                      <a:pt x="477" y="19"/>
                    </a:lnTo>
                    <a:lnTo>
                      <a:pt x="1" y="19"/>
                    </a:lnTo>
                    <a:lnTo>
                      <a:pt x="1" y="1681"/>
                    </a:lnTo>
                    <a:lnTo>
                      <a:pt x="477" y="1681"/>
                    </a:lnTo>
                    <a:lnTo>
                      <a:pt x="477" y="859"/>
                    </a:lnTo>
                    <a:cubicBezTo>
                      <a:pt x="477" y="735"/>
                      <a:pt x="511" y="635"/>
                      <a:pt x="576" y="557"/>
                    </a:cubicBezTo>
                    <a:cubicBezTo>
                      <a:pt x="644" y="478"/>
                      <a:pt x="734" y="438"/>
                      <a:pt x="848" y="436"/>
                    </a:cubicBezTo>
                    <a:cubicBezTo>
                      <a:pt x="947" y="436"/>
                      <a:pt x="1024" y="467"/>
                      <a:pt x="1079" y="528"/>
                    </a:cubicBezTo>
                    <a:cubicBezTo>
                      <a:pt x="1137" y="589"/>
                      <a:pt x="1165" y="671"/>
                      <a:pt x="1165" y="775"/>
                    </a:cubicBezTo>
                    <a:lnTo>
                      <a:pt x="1165" y="1681"/>
                    </a:lnTo>
                    <a:lnTo>
                      <a:pt x="1638" y="1681"/>
                    </a:lnTo>
                    <a:lnTo>
                      <a:pt x="1638" y="859"/>
                    </a:lnTo>
                    <a:cubicBezTo>
                      <a:pt x="1638" y="735"/>
                      <a:pt x="1671" y="635"/>
                      <a:pt x="1737" y="557"/>
                    </a:cubicBezTo>
                    <a:cubicBezTo>
                      <a:pt x="1802" y="478"/>
                      <a:pt x="1893" y="438"/>
                      <a:pt x="2006" y="436"/>
                    </a:cubicBezTo>
                    <a:cubicBezTo>
                      <a:pt x="2105" y="436"/>
                      <a:pt x="2183" y="467"/>
                      <a:pt x="2240" y="526"/>
                    </a:cubicBezTo>
                    <a:cubicBezTo>
                      <a:pt x="2298" y="585"/>
                      <a:pt x="2327" y="669"/>
                      <a:pt x="2327" y="775"/>
                    </a:cubicBezTo>
                    <a:lnTo>
                      <a:pt x="2327" y="1681"/>
                    </a:lnTo>
                    <a:lnTo>
                      <a:pt x="2800" y="1681"/>
                    </a:lnTo>
                    <a:lnTo>
                      <a:pt x="2800" y="636"/>
                    </a:lnTo>
                    <a:cubicBezTo>
                      <a:pt x="2800" y="441"/>
                      <a:pt x="2744" y="286"/>
                      <a:pt x="2636" y="173"/>
                    </a:cubicBezTo>
                    <a:cubicBezTo>
                      <a:pt x="2528" y="59"/>
                      <a:pt x="2384" y="1"/>
                      <a:pt x="2200" y="1"/>
                    </a:cubicBezTo>
                    <a:cubicBezTo>
                      <a:pt x="2058" y="3"/>
                      <a:pt x="1936" y="35"/>
                      <a:pt x="1833" y="100"/>
                    </a:cubicBezTo>
                    <a:cubicBezTo>
                      <a:pt x="1732" y="163"/>
                      <a:pt x="1654" y="258"/>
                      <a:pt x="1602" y="384"/>
                    </a:cubicBezTo>
                    <a:cubicBezTo>
                      <a:pt x="1561" y="262"/>
                      <a:pt x="1491" y="168"/>
                      <a:pt x="1395" y="102"/>
                    </a:cubicBezTo>
                    <a:cubicBezTo>
                      <a:pt x="1298" y="34"/>
                      <a:pt x="1180"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30"/>
              <p:cNvSpPr/>
              <p:nvPr/>
            </p:nvSpPr>
            <p:spPr>
              <a:xfrm>
                <a:off x="-1881515"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6"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30"/>
              <p:cNvSpPr/>
              <p:nvPr/>
            </p:nvSpPr>
            <p:spPr>
              <a:xfrm>
                <a:off x="-1909059" y="962527"/>
                <a:ext cx="42652" cy="104647"/>
              </a:xfrm>
              <a:custGeom>
                <a:avLst/>
                <a:gdLst/>
                <a:ahLst/>
                <a:cxnLst/>
                <a:rect l="l" t="t" r="r" b="b"/>
                <a:pathLst>
                  <a:path w="2257" h="5665" extrusionOk="0">
                    <a:moveTo>
                      <a:pt x="1668" y="0"/>
                    </a:moveTo>
                    <a:cubicBezTo>
                      <a:pt x="1617" y="0"/>
                      <a:pt x="1571" y="6"/>
                      <a:pt x="1532" y="20"/>
                    </a:cubicBezTo>
                    <a:cubicBezTo>
                      <a:pt x="1002" y="246"/>
                      <a:pt x="406" y="889"/>
                      <a:pt x="213" y="1693"/>
                    </a:cubicBezTo>
                    <a:cubicBezTo>
                      <a:pt x="1" y="2587"/>
                      <a:pt x="753" y="3018"/>
                      <a:pt x="987" y="3018"/>
                    </a:cubicBezTo>
                    <a:cubicBezTo>
                      <a:pt x="1018" y="3018"/>
                      <a:pt x="1040" y="3011"/>
                      <a:pt x="1049" y="2995"/>
                    </a:cubicBezTo>
                    <a:cubicBezTo>
                      <a:pt x="1146" y="2819"/>
                      <a:pt x="873" y="2770"/>
                      <a:pt x="809" y="2240"/>
                    </a:cubicBezTo>
                    <a:cubicBezTo>
                      <a:pt x="745" y="1565"/>
                      <a:pt x="1049" y="808"/>
                      <a:pt x="1452" y="471"/>
                    </a:cubicBezTo>
                    <a:cubicBezTo>
                      <a:pt x="1469" y="457"/>
                      <a:pt x="1482" y="451"/>
                      <a:pt x="1491" y="451"/>
                    </a:cubicBezTo>
                    <a:cubicBezTo>
                      <a:pt x="1526" y="451"/>
                      <a:pt x="1517" y="537"/>
                      <a:pt x="1517" y="664"/>
                    </a:cubicBezTo>
                    <a:cubicBezTo>
                      <a:pt x="1517" y="937"/>
                      <a:pt x="1500" y="3495"/>
                      <a:pt x="1500" y="4025"/>
                    </a:cubicBezTo>
                    <a:cubicBezTo>
                      <a:pt x="1500" y="4749"/>
                      <a:pt x="1484" y="4975"/>
                      <a:pt x="1420" y="5200"/>
                    </a:cubicBezTo>
                    <a:cubicBezTo>
                      <a:pt x="1371" y="5425"/>
                      <a:pt x="1275" y="5586"/>
                      <a:pt x="1356" y="5650"/>
                    </a:cubicBezTo>
                    <a:cubicBezTo>
                      <a:pt x="1365" y="5660"/>
                      <a:pt x="1381" y="5664"/>
                      <a:pt x="1400" y="5664"/>
                    </a:cubicBezTo>
                    <a:cubicBezTo>
                      <a:pt x="1513" y="5664"/>
                      <a:pt x="1768" y="5515"/>
                      <a:pt x="1918" y="5296"/>
                    </a:cubicBezTo>
                    <a:cubicBezTo>
                      <a:pt x="2143" y="4990"/>
                      <a:pt x="2208" y="4621"/>
                      <a:pt x="2224" y="4235"/>
                    </a:cubicBezTo>
                    <a:cubicBezTo>
                      <a:pt x="2240" y="3752"/>
                      <a:pt x="2240" y="2980"/>
                      <a:pt x="2240" y="2545"/>
                    </a:cubicBezTo>
                    <a:cubicBezTo>
                      <a:pt x="2240" y="2159"/>
                      <a:pt x="2256" y="986"/>
                      <a:pt x="2240" y="278"/>
                    </a:cubicBezTo>
                    <a:cubicBezTo>
                      <a:pt x="2240" y="145"/>
                      <a:pt x="1909" y="0"/>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30"/>
              <p:cNvSpPr/>
              <p:nvPr/>
            </p:nvSpPr>
            <p:spPr>
              <a:xfrm>
                <a:off x="-1854879" y="962563"/>
                <a:ext cx="446529" cy="137971"/>
              </a:xfrm>
              <a:custGeom>
                <a:avLst/>
                <a:gdLst/>
                <a:ahLst/>
                <a:cxnLst/>
                <a:rect l="l" t="t" r="r" b="b"/>
                <a:pathLst>
                  <a:path w="23629" h="7469" extrusionOk="0">
                    <a:moveTo>
                      <a:pt x="8744" y="2189"/>
                    </a:moveTo>
                    <a:cubicBezTo>
                      <a:pt x="8751" y="2189"/>
                      <a:pt x="8759" y="2189"/>
                      <a:pt x="8766" y="2189"/>
                    </a:cubicBezTo>
                    <a:cubicBezTo>
                      <a:pt x="9072" y="2221"/>
                      <a:pt x="9233" y="2640"/>
                      <a:pt x="9201" y="3396"/>
                    </a:cubicBezTo>
                    <a:cubicBezTo>
                      <a:pt x="9169" y="3750"/>
                      <a:pt x="9105" y="4055"/>
                      <a:pt x="8991" y="4280"/>
                    </a:cubicBezTo>
                    <a:cubicBezTo>
                      <a:pt x="8883" y="4481"/>
                      <a:pt x="8721" y="4613"/>
                      <a:pt x="8567" y="4613"/>
                    </a:cubicBezTo>
                    <a:cubicBezTo>
                      <a:pt x="8425" y="4613"/>
                      <a:pt x="8288" y="4502"/>
                      <a:pt x="8204" y="4233"/>
                    </a:cubicBezTo>
                    <a:cubicBezTo>
                      <a:pt x="8075" y="3814"/>
                      <a:pt x="8123" y="3251"/>
                      <a:pt x="8172" y="2946"/>
                    </a:cubicBezTo>
                    <a:cubicBezTo>
                      <a:pt x="8250" y="2506"/>
                      <a:pt x="8436" y="2189"/>
                      <a:pt x="8744" y="2189"/>
                    </a:cubicBezTo>
                    <a:close/>
                    <a:moveTo>
                      <a:pt x="11887" y="2189"/>
                    </a:moveTo>
                    <a:cubicBezTo>
                      <a:pt x="12208" y="2189"/>
                      <a:pt x="12354" y="2543"/>
                      <a:pt x="12322" y="3396"/>
                    </a:cubicBezTo>
                    <a:cubicBezTo>
                      <a:pt x="12289" y="3733"/>
                      <a:pt x="12208" y="4087"/>
                      <a:pt x="12112" y="4280"/>
                    </a:cubicBezTo>
                    <a:cubicBezTo>
                      <a:pt x="12012" y="4488"/>
                      <a:pt x="11852" y="4619"/>
                      <a:pt x="11697" y="4619"/>
                    </a:cubicBezTo>
                    <a:cubicBezTo>
                      <a:pt x="11551" y="4619"/>
                      <a:pt x="11410" y="4505"/>
                      <a:pt x="11324" y="4233"/>
                    </a:cubicBezTo>
                    <a:cubicBezTo>
                      <a:pt x="11211" y="3830"/>
                      <a:pt x="11228" y="3315"/>
                      <a:pt x="11292" y="2993"/>
                    </a:cubicBezTo>
                    <a:cubicBezTo>
                      <a:pt x="11372" y="2575"/>
                      <a:pt x="11550" y="2189"/>
                      <a:pt x="11887" y="2189"/>
                    </a:cubicBezTo>
                    <a:close/>
                    <a:moveTo>
                      <a:pt x="17334" y="2189"/>
                    </a:moveTo>
                    <a:cubicBezTo>
                      <a:pt x="17341" y="2189"/>
                      <a:pt x="17348" y="2189"/>
                      <a:pt x="17355" y="2189"/>
                    </a:cubicBezTo>
                    <a:cubicBezTo>
                      <a:pt x="17677" y="2221"/>
                      <a:pt x="17823" y="2640"/>
                      <a:pt x="17790" y="3396"/>
                    </a:cubicBezTo>
                    <a:cubicBezTo>
                      <a:pt x="17774" y="3782"/>
                      <a:pt x="17694" y="4072"/>
                      <a:pt x="17581" y="4280"/>
                    </a:cubicBezTo>
                    <a:cubicBezTo>
                      <a:pt x="17481" y="4488"/>
                      <a:pt x="17321" y="4619"/>
                      <a:pt x="17166" y="4619"/>
                    </a:cubicBezTo>
                    <a:cubicBezTo>
                      <a:pt x="17020" y="4619"/>
                      <a:pt x="16878" y="4505"/>
                      <a:pt x="16793" y="4233"/>
                    </a:cubicBezTo>
                    <a:cubicBezTo>
                      <a:pt x="16697" y="3911"/>
                      <a:pt x="16697" y="3380"/>
                      <a:pt x="16761" y="2946"/>
                    </a:cubicBezTo>
                    <a:cubicBezTo>
                      <a:pt x="16824" y="2521"/>
                      <a:pt x="17025" y="2189"/>
                      <a:pt x="17334" y="2189"/>
                    </a:cubicBezTo>
                    <a:close/>
                    <a:moveTo>
                      <a:pt x="12401" y="5342"/>
                    </a:moveTo>
                    <a:lnTo>
                      <a:pt x="12401" y="5728"/>
                    </a:lnTo>
                    <a:cubicBezTo>
                      <a:pt x="12386" y="6356"/>
                      <a:pt x="12289" y="6903"/>
                      <a:pt x="12080" y="7064"/>
                    </a:cubicBezTo>
                    <a:cubicBezTo>
                      <a:pt x="11995" y="7130"/>
                      <a:pt x="11900" y="7161"/>
                      <a:pt x="11811" y="7161"/>
                    </a:cubicBezTo>
                    <a:cubicBezTo>
                      <a:pt x="11596" y="7161"/>
                      <a:pt x="11412" y="6979"/>
                      <a:pt x="11468" y="6661"/>
                    </a:cubicBezTo>
                    <a:cubicBezTo>
                      <a:pt x="11550" y="6259"/>
                      <a:pt x="11887" y="5841"/>
                      <a:pt x="12401" y="5342"/>
                    </a:cubicBezTo>
                    <a:close/>
                    <a:moveTo>
                      <a:pt x="5997" y="0"/>
                    </a:moveTo>
                    <a:cubicBezTo>
                      <a:pt x="5899" y="0"/>
                      <a:pt x="5851" y="55"/>
                      <a:pt x="5839" y="163"/>
                    </a:cubicBezTo>
                    <a:cubicBezTo>
                      <a:pt x="5823" y="388"/>
                      <a:pt x="5807" y="1048"/>
                      <a:pt x="5807" y="1048"/>
                    </a:cubicBezTo>
                    <a:cubicBezTo>
                      <a:pt x="5678" y="1048"/>
                      <a:pt x="5244" y="1031"/>
                      <a:pt x="5116" y="1031"/>
                    </a:cubicBezTo>
                    <a:cubicBezTo>
                      <a:pt x="4987" y="1031"/>
                      <a:pt x="4858" y="1546"/>
                      <a:pt x="5019" y="1546"/>
                    </a:cubicBezTo>
                    <a:cubicBezTo>
                      <a:pt x="5212" y="1563"/>
                      <a:pt x="5549" y="1563"/>
                      <a:pt x="5774" y="1578"/>
                    </a:cubicBezTo>
                    <a:cubicBezTo>
                      <a:pt x="5774" y="1578"/>
                      <a:pt x="5759" y="2736"/>
                      <a:pt x="5759" y="3090"/>
                    </a:cubicBezTo>
                    <a:lnTo>
                      <a:pt x="5759" y="3203"/>
                    </a:lnTo>
                    <a:cubicBezTo>
                      <a:pt x="5646" y="3847"/>
                      <a:pt x="5212" y="4184"/>
                      <a:pt x="5212" y="4184"/>
                    </a:cubicBezTo>
                    <a:cubicBezTo>
                      <a:pt x="5309" y="3766"/>
                      <a:pt x="5116" y="3444"/>
                      <a:pt x="4777" y="3187"/>
                    </a:cubicBezTo>
                    <a:cubicBezTo>
                      <a:pt x="4649" y="3090"/>
                      <a:pt x="4408" y="2897"/>
                      <a:pt x="4118" y="2689"/>
                    </a:cubicBezTo>
                    <a:cubicBezTo>
                      <a:pt x="4118" y="2689"/>
                      <a:pt x="4279" y="2528"/>
                      <a:pt x="4423" y="2221"/>
                    </a:cubicBezTo>
                    <a:cubicBezTo>
                      <a:pt x="4537" y="1996"/>
                      <a:pt x="4537" y="1739"/>
                      <a:pt x="4279" y="1675"/>
                    </a:cubicBezTo>
                    <a:cubicBezTo>
                      <a:pt x="4228" y="1662"/>
                      <a:pt x="4177" y="1656"/>
                      <a:pt x="4129" y="1656"/>
                    </a:cubicBezTo>
                    <a:cubicBezTo>
                      <a:pt x="3794" y="1656"/>
                      <a:pt x="3527" y="1925"/>
                      <a:pt x="3443" y="2206"/>
                    </a:cubicBezTo>
                    <a:cubicBezTo>
                      <a:pt x="3362" y="2447"/>
                      <a:pt x="3411" y="2640"/>
                      <a:pt x="3555" y="2833"/>
                    </a:cubicBezTo>
                    <a:cubicBezTo>
                      <a:pt x="3572" y="2833"/>
                      <a:pt x="3587" y="2849"/>
                      <a:pt x="3587" y="2865"/>
                    </a:cubicBezTo>
                    <a:cubicBezTo>
                      <a:pt x="3507" y="3042"/>
                      <a:pt x="3378" y="3283"/>
                      <a:pt x="3265" y="3476"/>
                    </a:cubicBezTo>
                    <a:cubicBezTo>
                      <a:pt x="2976" y="3991"/>
                      <a:pt x="2751" y="4394"/>
                      <a:pt x="2574" y="4394"/>
                    </a:cubicBezTo>
                    <a:cubicBezTo>
                      <a:pt x="2446" y="4394"/>
                      <a:pt x="2446" y="3975"/>
                      <a:pt x="2446" y="3589"/>
                    </a:cubicBezTo>
                    <a:cubicBezTo>
                      <a:pt x="2446" y="3251"/>
                      <a:pt x="2461" y="2753"/>
                      <a:pt x="2493" y="2238"/>
                    </a:cubicBezTo>
                    <a:cubicBezTo>
                      <a:pt x="2493" y="2061"/>
                      <a:pt x="2413" y="1964"/>
                      <a:pt x="2268" y="1884"/>
                    </a:cubicBezTo>
                    <a:cubicBezTo>
                      <a:pt x="2172" y="1820"/>
                      <a:pt x="1995" y="1723"/>
                      <a:pt x="1882" y="1723"/>
                    </a:cubicBezTo>
                    <a:cubicBezTo>
                      <a:pt x="1721" y="1723"/>
                      <a:pt x="1255" y="1739"/>
                      <a:pt x="805" y="3010"/>
                    </a:cubicBezTo>
                    <a:cubicBezTo>
                      <a:pt x="756" y="3171"/>
                      <a:pt x="644" y="3476"/>
                      <a:pt x="644" y="3476"/>
                    </a:cubicBezTo>
                    <a:lnTo>
                      <a:pt x="660" y="1932"/>
                    </a:lnTo>
                    <a:cubicBezTo>
                      <a:pt x="660" y="1900"/>
                      <a:pt x="644" y="1868"/>
                      <a:pt x="595" y="1835"/>
                    </a:cubicBezTo>
                    <a:cubicBezTo>
                      <a:pt x="515" y="1803"/>
                      <a:pt x="322" y="1723"/>
                      <a:pt x="145" y="1723"/>
                    </a:cubicBezTo>
                    <a:cubicBezTo>
                      <a:pt x="65" y="1723"/>
                      <a:pt x="16" y="1756"/>
                      <a:pt x="16" y="1835"/>
                    </a:cubicBezTo>
                    <a:lnTo>
                      <a:pt x="1" y="4233"/>
                    </a:lnTo>
                    <a:cubicBezTo>
                      <a:pt x="1" y="4426"/>
                      <a:pt x="1" y="4634"/>
                      <a:pt x="33" y="4731"/>
                    </a:cubicBezTo>
                    <a:cubicBezTo>
                      <a:pt x="48" y="4812"/>
                      <a:pt x="80" y="4891"/>
                      <a:pt x="113" y="4940"/>
                    </a:cubicBezTo>
                    <a:cubicBezTo>
                      <a:pt x="145" y="4988"/>
                      <a:pt x="194" y="5020"/>
                      <a:pt x="258" y="5037"/>
                    </a:cubicBezTo>
                    <a:cubicBezTo>
                      <a:pt x="284" y="5043"/>
                      <a:pt x="357" y="5052"/>
                      <a:pt x="436" y="5052"/>
                    </a:cubicBezTo>
                    <a:cubicBezTo>
                      <a:pt x="553" y="5052"/>
                      <a:pt x="682" y="5033"/>
                      <a:pt x="692" y="4956"/>
                    </a:cubicBezTo>
                    <a:cubicBezTo>
                      <a:pt x="708" y="4795"/>
                      <a:pt x="708" y="4619"/>
                      <a:pt x="885" y="3975"/>
                    </a:cubicBezTo>
                    <a:cubicBezTo>
                      <a:pt x="1174" y="2978"/>
                      <a:pt x="1545" y="2479"/>
                      <a:pt x="1721" y="2302"/>
                    </a:cubicBezTo>
                    <a:cubicBezTo>
                      <a:pt x="1736" y="2288"/>
                      <a:pt x="1750" y="2280"/>
                      <a:pt x="1762" y="2280"/>
                    </a:cubicBezTo>
                    <a:cubicBezTo>
                      <a:pt x="1776" y="2280"/>
                      <a:pt x="1785" y="2292"/>
                      <a:pt x="1785" y="2318"/>
                    </a:cubicBezTo>
                    <a:cubicBezTo>
                      <a:pt x="1785" y="2543"/>
                      <a:pt x="1753" y="3090"/>
                      <a:pt x="1738" y="3557"/>
                    </a:cubicBezTo>
                    <a:cubicBezTo>
                      <a:pt x="1689" y="4812"/>
                      <a:pt x="1914" y="5052"/>
                      <a:pt x="2253" y="5052"/>
                    </a:cubicBezTo>
                    <a:cubicBezTo>
                      <a:pt x="2493" y="5052"/>
                      <a:pt x="2847" y="4795"/>
                      <a:pt x="3218" y="4168"/>
                    </a:cubicBezTo>
                    <a:cubicBezTo>
                      <a:pt x="3458" y="3782"/>
                      <a:pt x="3683" y="3396"/>
                      <a:pt x="3844" y="3122"/>
                    </a:cubicBezTo>
                    <a:cubicBezTo>
                      <a:pt x="3958" y="3235"/>
                      <a:pt x="4086" y="3347"/>
                      <a:pt x="4215" y="3461"/>
                    </a:cubicBezTo>
                    <a:cubicBezTo>
                      <a:pt x="4520" y="3750"/>
                      <a:pt x="4616" y="4023"/>
                      <a:pt x="4552" y="4265"/>
                    </a:cubicBezTo>
                    <a:cubicBezTo>
                      <a:pt x="4518" y="4404"/>
                      <a:pt x="4409" y="4550"/>
                      <a:pt x="4224" y="4550"/>
                    </a:cubicBezTo>
                    <a:cubicBezTo>
                      <a:pt x="4152" y="4550"/>
                      <a:pt x="4068" y="4528"/>
                      <a:pt x="3973" y="4473"/>
                    </a:cubicBezTo>
                    <a:cubicBezTo>
                      <a:pt x="3876" y="4409"/>
                      <a:pt x="3844" y="4377"/>
                      <a:pt x="3748" y="4312"/>
                    </a:cubicBezTo>
                    <a:cubicBezTo>
                      <a:pt x="3722" y="4286"/>
                      <a:pt x="3685" y="4275"/>
                      <a:pt x="3650" y="4275"/>
                    </a:cubicBezTo>
                    <a:cubicBezTo>
                      <a:pt x="3621" y="4275"/>
                      <a:pt x="3593" y="4282"/>
                      <a:pt x="3572" y="4297"/>
                    </a:cubicBezTo>
                    <a:cubicBezTo>
                      <a:pt x="3443" y="4394"/>
                      <a:pt x="3362" y="4505"/>
                      <a:pt x="3330" y="4651"/>
                    </a:cubicBezTo>
                    <a:cubicBezTo>
                      <a:pt x="3297" y="4795"/>
                      <a:pt x="3426" y="4876"/>
                      <a:pt x="3587" y="4940"/>
                    </a:cubicBezTo>
                    <a:cubicBezTo>
                      <a:pt x="3716" y="5005"/>
                      <a:pt x="3990" y="5052"/>
                      <a:pt x="4166" y="5052"/>
                    </a:cubicBezTo>
                    <a:cubicBezTo>
                      <a:pt x="4194" y="5054"/>
                      <a:pt x="4222" y="5054"/>
                      <a:pt x="4249" y="5054"/>
                    </a:cubicBezTo>
                    <a:cubicBezTo>
                      <a:pt x="4888" y="5054"/>
                      <a:pt x="5420" y="4693"/>
                      <a:pt x="5774" y="3814"/>
                    </a:cubicBezTo>
                    <a:cubicBezTo>
                      <a:pt x="5856" y="4602"/>
                      <a:pt x="6145" y="5052"/>
                      <a:pt x="6643" y="5052"/>
                    </a:cubicBezTo>
                    <a:cubicBezTo>
                      <a:pt x="6981" y="5052"/>
                      <a:pt x="7319" y="4619"/>
                      <a:pt x="7479" y="4184"/>
                    </a:cubicBezTo>
                    <a:cubicBezTo>
                      <a:pt x="7512" y="4361"/>
                      <a:pt x="7576" y="4505"/>
                      <a:pt x="7657" y="4634"/>
                    </a:cubicBezTo>
                    <a:cubicBezTo>
                      <a:pt x="7835" y="4924"/>
                      <a:pt x="8096" y="5049"/>
                      <a:pt x="8361" y="5049"/>
                    </a:cubicBezTo>
                    <a:cubicBezTo>
                      <a:pt x="8670" y="5049"/>
                      <a:pt x="8986" y="4879"/>
                      <a:pt x="9184" y="4602"/>
                    </a:cubicBezTo>
                    <a:cubicBezTo>
                      <a:pt x="9298" y="4441"/>
                      <a:pt x="9330" y="4377"/>
                      <a:pt x="9330" y="4377"/>
                    </a:cubicBezTo>
                    <a:cubicBezTo>
                      <a:pt x="9377" y="4876"/>
                      <a:pt x="9780" y="5052"/>
                      <a:pt x="10005" y="5052"/>
                    </a:cubicBezTo>
                    <a:cubicBezTo>
                      <a:pt x="10263" y="5052"/>
                      <a:pt x="10520" y="4924"/>
                      <a:pt x="10713" y="4505"/>
                    </a:cubicBezTo>
                    <a:cubicBezTo>
                      <a:pt x="10729" y="4554"/>
                      <a:pt x="10761" y="4602"/>
                      <a:pt x="10777" y="4634"/>
                    </a:cubicBezTo>
                    <a:cubicBezTo>
                      <a:pt x="10963" y="4924"/>
                      <a:pt x="11224" y="5049"/>
                      <a:pt x="11488" y="5049"/>
                    </a:cubicBezTo>
                    <a:cubicBezTo>
                      <a:pt x="11795" y="5049"/>
                      <a:pt x="12106" y="4879"/>
                      <a:pt x="12305" y="4602"/>
                    </a:cubicBezTo>
                    <a:cubicBezTo>
                      <a:pt x="12322" y="4570"/>
                      <a:pt x="12337" y="4554"/>
                      <a:pt x="12354" y="4538"/>
                    </a:cubicBezTo>
                    <a:lnTo>
                      <a:pt x="12369" y="4859"/>
                    </a:lnTo>
                    <a:cubicBezTo>
                      <a:pt x="12369" y="4859"/>
                      <a:pt x="12144" y="5052"/>
                      <a:pt x="12015" y="5181"/>
                    </a:cubicBezTo>
                    <a:cubicBezTo>
                      <a:pt x="11436" y="5712"/>
                      <a:pt x="10986" y="6131"/>
                      <a:pt x="10954" y="6596"/>
                    </a:cubicBezTo>
                    <a:cubicBezTo>
                      <a:pt x="10906" y="7208"/>
                      <a:pt x="11404" y="7433"/>
                      <a:pt x="11775" y="7465"/>
                    </a:cubicBezTo>
                    <a:cubicBezTo>
                      <a:pt x="11799" y="7467"/>
                      <a:pt x="11824" y="7468"/>
                      <a:pt x="11848" y="7468"/>
                    </a:cubicBezTo>
                    <a:cubicBezTo>
                      <a:pt x="12203" y="7468"/>
                      <a:pt x="12511" y="7253"/>
                      <a:pt x="12708" y="6967"/>
                    </a:cubicBezTo>
                    <a:cubicBezTo>
                      <a:pt x="12901" y="6693"/>
                      <a:pt x="13013" y="6114"/>
                      <a:pt x="13013" y="5552"/>
                    </a:cubicBezTo>
                    <a:cubicBezTo>
                      <a:pt x="12997" y="5326"/>
                      <a:pt x="12997" y="5037"/>
                      <a:pt x="12997" y="4715"/>
                    </a:cubicBezTo>
                    <a:cubicBezTo>
                      <a:pt x="13206" y="4473"/>
                      <a:pt x="13431" y="4184"/>
                      <a:pt x="13641" y="3830"/>
                    </a:cubicBezTo>
                    <a:cubicBezTo>
                      <a:pt x="13881" y="3444"/>
                      <a:pt x="14123" y="2914"/>
                      <a:pt x="14252" y="2511"/>
                    </a:cubicBezTo>
                    <a:cubicBezTo>
                      <a:pt x="14252" y="2511"/>
                      <a:pt x="14352" y="2518"/>
                      <a:pt x="14485" y="2518"/>
                    </a:cubicBezTo>
                    <a:cubicBezTo>
                      <a:pt x="14552" y="2518"/>
                      <a:pt x="14627" y="2517"/>
                      <a:pt x="14702" y="2511"/>
                    </a:cubicBezTo>
                    <a:cubicBezTo>
                      <a:pt x="14721" y="2507"/>
                      <a:pt x="14736" y="2505"/>
                      <a:pt x="14748" y="2505"/>
                    </a:cubicBezTo>
                    <a:cubicBezTo>
                      <a:pt x="14788" y="2505"/>
                      <a:pt x="14795" y="2526"/>
                      <a:pt x="14782" y="2575"/>
                    </a:cubicBezTo>
                    <a:cubicBezTo>
                      <a:pt x="14766" y="2640"/>
                      <a:pt x="14492" y="3701"/>
                      <a:pt x="14750" y="4409"/>
                    </a:cubicBezTo>
                    <a:cubicBezTo>
                      <a:pt x="14911" y="4891"/>
                      <a:pt x="15297" y="5052"/>
                      <a:pt x="15539" y="5052"/>
                    </a:cubicBezTo>
                    <a:cubicBezTo>
                      <a:pt x="15811" y="5052"/>
                      <a:pt x="16069" y="4844"/>
                      <a:pt x="16197" y="4538"/>
                    </a:cubicBezTo>
                    <a:lnTo>
                      <a:pt x="16246" y="4634"/>
                    </a:lnTo>
                    <a:cubicBezTo>
                      <a:pt x="16432" y="4924"/>
                      <a:pt x="16693" y="5049"/>
                      <a:pt x="16956" y="5049"/>
                    </a:cubicBezTo>
                    <a:cubicBezTo>
                      <a:pt x="17264" y="5049"/>
                      <a:pt x="17575" y="4879"/>
                      <a:pt x="17774" y="4602"/>
                    </a:cubicBezTo>
                    <a:cubicBezTo>
                      <a:pt x="17870" y="4473"/>
                      <a:pt x="17919" y="4377"/>
                      <a:pt x="17919" y="4377"/>
                    </a:cubicBezTo>
                    <a:cubicBezTo>
                      <a:pt x="17999" y="4891"/>
                      <a:pt x="18402" y="5052"/>
                      <a:pt x="18627" y="5052"/>
                    </a:cubicBezTo>
                    <a:cubicBezTo>
                      <a:pt x="18867" y="5052"/>
                      <a:pt x="19093" y="4956"/>
                      <a:pt x="19270" y="4522"/>
                    </a:cubicBezTo>
                    <a:cubicBezTo>
                      <a:pt x="19286" y="4715"/>
                      <a:pt x="19286" y="4859"/>
                      <a:pt x="19318" y="4908"/>
                    </a:cubicBezTo>
                    <a:cubicBezTo>
                      <a:pt x="19318" y="4940"/>
                      <a:pt x="19382" y="4988"/>
                      <a:pt x="19431" y="5005"/>
                    </a:cubicBezTo>
                    <a:cubicBezTo>
                      <a:pt x="19527" y="5039"/>
                      <a:pt x="19623" y="5050"/>
                      <a:pt x="19707" y="5050"/>
                    </a:cubicBezTo>
                    <a:cubicBezTo>
                      <a:pt x="19822" y="5050"/>
                      <a:pt x="19915" y="5030"/>
                      <a:pt x="19961" y="5020"/>
                    </a:cubicBezTo>
                    <a:cubicBezTo>
                      <a:pt x="20010" y="5020"/>
                      <a:pt x="20058" y="4973"/>
                      <a:pt x="20074" y="4844"/>
                    </a:cubicBezTo>
                    <a:cubicBezTo>
                      <a:pt x="20090" y="4538"/>
                      <a:pt x="20074" y="4023"/>
                      <a:pt x="20171" y="3637"/>
                    </a:cubicBezTo>
                    <a:cubicBezTo>
                      <a:pt x="20332" y="2993"/>
                      <a:pt x="20476" y="2736"/>
                      <a:pt x="20540" y="2607"/>
                    </a:cubicBezTo>
                    <a:cubicBezTo>
                      <a:pt x="20566" y="2574"/>
                      <a:pt x="20587" y="2553"/>
                      <a:pt x="20601" y="2553"/>
                    </a:cubicBezTo>
                    <a:cubicBezTo>
                      <a:pt x="20614" y="2553"/>
                      <a:pt x="20621" y="2570"/>
                      <a:pt x="20621" y="2607"/>
                    </a:cubicBezTo>
                    <a:cubicBezTo>
                      <a:pt x="20637" y="2753"/>
                      <a:pt x="20637" y="3187"/>
                      <a:pt x="20701" y="3782"/>
                    </a:cubicBezTo>
                    <a:cubicBezTo>
                      <a:pt x="20750" y="4216"/>
                      <a:pt x="20798" y="4473"/>
                      <a:pt x="20847" y="4554"/>
                    </a:cubicBezTo>
                    <a:cubicBezTo>
                      <a:pt x="20975" y="4780"/>
                      <a:pt x="21136" y="4795"/>
                      <a:pt x="21280" y="4795"/>
                    </a:cubicBezTo>
                    <a:cubicBezTo>
                      <a:pt x="21361" y="4795"/>
                      <a:pt x="21538" y="4780"/>
                      <a:pt x="21522" y="4619"/>
                    </a:cubicBezTo>
                    <a:cubicBezTo>
                      <a:pt x="21505" y="4554"/>
                      <a:pt x="21522" y="4104"/>
                      <a:pt x="21683" y="3476"/>
                    </a:cubicBezTo>
                    <a:cubicBezTo>
                      <a:pt x="21779" y="3058"/>
                      <a:pt x="21956" y="2672"/>
                      <a:pt x="22005" y="2543"/>
                    </a:cubicBezTo>
                    <a:cubicBezTo>
                      <a:pt x="22017" y="2518"/>
                      <a:pt x="22025" y="2510"/>
                      <a:pt x="22030" y="2510"/>
                    </a:cubicBezTo>
                    <a:cubicBezTo>
                      <a:pt x="22037" y="2510"/>
                      <a:pt x="22037" y="2528"/>
                      <a:pt x="22037" y="2528"/>
                    </a:cubicBezTo>
                    <a:cubicBezTo>
                      <a:pt x="22037" y="2817"/>
                      <a:pt x="22005" y="3766"/>
                      <a:pt x="22117" y="4280"/>
                    </a:cubicBezTo>
                    <a:cubicBezTo>
                      <a:pt x="22277" y="4973"/>
                      <a:pt x="22745" y="5052"/>
                      <a:pt x="22905" y="5052"/>
                    </a:cubicBezTo>
                    <a:cubicBezTo>
                      <a:pt x="23243" y="5052"/>
                      <a:pt x="23517" y="4795"/>
                      <a:pt x="23613" y="4104"/>
                    </a:cubicBezTo>
                    <a:cubicBezTo>
                      <a:pt x="23629" y="3943"/>
                      <a:pt x="23596" y="3814"/>
                      <a:pt x="23500" y="3814"/>
                    </a:cubicBezTo>
                    <a:cubicBezTo>
                      <a:pt x="23420" y="3814"/>
                      <a:pt x="23388" y="3894"/>
                      <a:pt x="23356" y="4023"/>
                    </a:cubicBezTo>
                    <a:cubicBezTo>
                      <a:pt x="23259" y="4505"/>
                      <a:pt x="23146" y="4602"/>
                      <a:pt x="23002" y="4602"/>
                    </a:cubicBezTo>
                    <a:cubicBezTo>
                      <a:pt x="22856" y="4602"/>
                      <a:pt x="22712" y="4377"/>
                      <a:pt x="22680" y="3911"/>
                    </a:cubicBezTo>
                    <a:cubicBezTo>
                      <a:pt x="22648" y="3540"/>
                      <a:pt x="22648" y="2865"/>
                      <a:pt x="22696" y="2189"/>
                    </a:cubicBezTo>
                    <a:cubicBezTo>
                      <a:pt x="22696" y="2061"/>
                      <a:pt x="22663" y="1916"/>
                      <a:pt x="22294" y="1788"/>
                    </a:cubicBezTo>
                    <a:cubicBezTo>
                      <a:pt x="22220" y="1758"/>
                      <a:pt x="22128" y="1725"/>
                      <a:pt x="22039" y="1725"/>
                    </a:cubicBezTo>
                    <a:cubicBezTo>
                      <a:pt x="21937" y="1725"/>
                      <a:pt x="21840" y="1769"/>
                      <a:pt x="21779" y="1916"/>
                    </a:cubicBezTo>
                    <a:cubicBezTo>
                      <a:pt x="21458" y="2704"/>
                      <a:pt x="21329" y="3332"/>
                      <a:pt x="21297" y="3589"/>
                    </a:cubicBezTo>
                    <a:cubicBezTo>
                      <a:pt x="21297" y="3589"/>
                      <a:pt x="21293" y="3593"/>
                      <a:pt x="21289" y="3593"/>
                    </a:cubicBezTo>
                    <a:cubicBezTo>
                      <a:pt x="21285" y="3593"/>
                      <a:pt x="21280" y="3589"/>
                      <a:pt x="21280" y="3573"/>
                    </a:cubicBezTo>
                    <a:cubicBezTo>
                      <a:pt x="21265" y="3364"/>
                      <a:pt x="21216" y="2993"/>
                      <a:pt x="21216" y="2221"/>
                    </a:cubicBezTo>
                    <a:cubicBezTo>
                      <a:pt x="21216" y="2061"/>
                      <a:pt x="21184" y="1932"/>
                      <a:pt x="21007" y="1835"/>
                    </a:cubicBezTo>
                    <a:cubicBezTo>
                      <a:pt x="20943" y="1793"/>
                      <a:pt x="20772" y="1721"/>
                      <a:pt x="20631" y="1721"/>
                    </a:cubicBezTo>
                    <a:cubicBezTo>
                      <a:pt x="20561" y="1721"/>
                      <a:pt x="20498" y="1739"/>
                      <a:pt x="20460" y="1788"/>
                    </a:cubicBezTo>
                    <a:cubicBezTo>
                      <a:pt x="20347" y="1900"/>
                      <a:pt x="20235" y="2221"/>
                      <a:pt x="20107" y="2592"/>
                    </a:cubicBezTo>
                    <a:cubicBezTo>
                      <a:pt x="20010" y="2897"/>
                      <a:pt x="19946" y="3107"/>
                      <a:pt x="19946" y="3107"/>
                    </a:cubicBezTo>
                    <a:lnTo>
                      <a:pt x="19946" y="1981"/>
                    </a:lnTo>
                    <a:cubicBezTo>
                      <a:pt x="19946" y="1852"/>
                      <a:pt x="19865" y="1820"/>
                      <a:pt x="19833" y="1803"/>
                    </a:cubicBezTo>
                    <a:cubicBezTo>
                      <a:pt x="19721" y="1771"/>
                      <a:pt x="19511" y="1723"/>
                      <a:pt x="19414" y="1723"/>
                    </a:cubicBezTo>
                    <a:cubicBezTo>
                      <a:pt x="19302" y="1723"/>
                      <a:pt x="19270" y="1788"/>
                      <a:pt x="19270" y="1884"/>
                    </a:cubicBezTo>
                    <a:cubicBezTo>
                      <a:pt x="19270" y="1884"/>
                      <a:pt x="19253" y="2961"/>
                      <a:pt x="19253" y="3718"/>
                    </a:cubicBezTo>
                    <a:lnTo>
                      <a:pt x="19253" y="3830"/>
                    </a:lnTo>
                    <a:cubicBezTo>
                      <a:pt x="19189" y="4168"/>
                      <a:pt x="18996" y="4634"/>
                      <a:pt x="18771" y="4634"/>
                    </a:cubicBezTo>
                    <a:cubicBezTo>
                      <a:pt x="18546" y="4634"/>
                      <a:pt x="18449" y="4441"/>
                      <a:pt x="18449" y="3540"/>
                    </a:cubicBezTo>
                    <a:cubicBezTo>
                      <a:pt x="18449" y="3026"/>
                      <a:pt x="18466" y="2800"/>
                      <a:pt x="18466" y="2414"/>
                    </a:cubicBezTo>
                    <a:cubicBezTo>
                      <a:pt x="18481" y="2206"/>
                      <a:pt x="18481" y="2028"/>
                      <a:pt x="18481" y="1996"/>
                    </a:cubicBezTo>
                    <a:cubicBezTo>
                      <a:pt x="18481" y="1884"/>
                      <a:pt x="18273" y="1820"/>
                      <a:pt x="18192" y="1803"/>
                    </a:cubicBezTo>
                    <a:cubicBezTo>
                      <a:pt x="18095" y="1771"/>
                      <a:pt x="18016" y="1771"/>
                      <a:pt x="17951" y="1771"/>
                    </a:cubicBezTo>
                    <a:cubicBezTo>
                      <a:pt x="17855" y="1771"/>
                      <a:pt x="17790" y="1835"/>
                      <a:pt x="17790" y="1916"/>
                    </a:cubicBezTo>
                    <a:lnTo>
                      <a:pt x="17790" y="2045"/>
                    </a:lnTo>
                    <a:cubicBezTo>
                      <a:pt x="17677" y="1868"/>
                      <a:pt x="17484" y="1739"/>
                      <a:pt x="17372" y="1691"/>
                    </a:cubicBezTo>
                    <a:cubicBezTo>
                      <a:pt x="17292" y="1668"/>
                      <a:pt x="17210" y="1656"/>
                      <a:pt x="17129" y="1656"/>
                    </a:cubicBezTo>
                    <a:cubicBezTo>
                      <a:pt x="16871" y="1656"/>
                      <a:pt x="16619" y="1779"/>
                      <a:pt x="16423" y="2061"/>
                    </a:cubicBezTo>
                    <a:cubicBezTo>
                      <a:pt x="16214" y="2350"/>
                      <a:pt x="16085" y="2689"/>
                      <a:pt x="16037" y="3154"/>
                    </a:cubicBezTo>
                    <a:cubicBezTo>
                      <a:pt x="15989" y="3508"/>
                      <a:pt x="16004" y="3862"/>
                      <a:pt x="16069" y="4168"/>
                    </a:cubicBezTo>
                    <a:cubicBezTo>
                      <a:pt x="15989" y="4490"/>
                      <a:pt x="15844" y="4634"/>
                      <a:pt x="15683" y="4634"/>
                    </a:cubicBezTo>
                    <a:cubicBezTo>
                      <a:pt x="15457" y="4634"/>
                      <a:pt x="15297" y="4265"/>
                      <a:pt x="15313" y="3605"/>
                    </a:cubicBezTo>
                    <a:cubicBezTo>
                      <a:pt x="15329" y="3187"/>
                      <a:pt x="15410" y="2882"/>
                      <a:pt x="15506" y="2447"/>
                    </a:cubicBezTo>
                    <a:cubicBezTo>
                      <a:pt x="15539" y="2254"/>
                      <a:pt x="15506" y="2157"/>
                      <a:pt x="15425" y="2077"/>
                    </a:cubicBezTo>
                    <a:cubicBezTo>
                      <a:pt x="15381" y="2010"/>
                      <a:pt x="15290" y="1974"/>
                      <a:pt x="15164" y="1974"/>
                    </a:cubicBezTo>
                    <a:cubicBezTo>
                      <a:pt x="15107" y="1974"/>
                      <a:pt x="15044" y="1982"/>
                      <a:pt x="14975" y="1996"/>
                    </a:cubicBezTo>
                    <a:cubicBezTo>
                      <a:pt x="14799" y="2028"/>
                      <a:pt x="14573" y="2077"/>
                      <a:pt x="14364" y="2109"/>
                    </a:cubicBezTo>
                    <a:cubicBezTo>
                      <a:pt x="14364" y="2109"/>
                      <a:pt x="14380" y="2061"/>
                      <a:pt x="14380" y="1964"/>
                    </a:cubicBezTo>
                    <a:cubicBezTo>
                      <a:pt x="14420" y="1678"/>
                      <a:pt x="14241" y="1580"/>
                      <a:pt x="14056" y="1580"/>
                    </a:cubicBezTo>
                    <a:cubicBezTo>
                      <a:pt x="13940" y="1580"/>
                      <a:pt x="13821" y="1619"/>
                      <a:pt x="13753" y="1675"/>
                    </a:cubicBezTo>
                    <a:cubicBezTo>
                      <a:pt x="13656" y="1771"/>
                      <a:pt x="13592" y="1884"/>
                      <a:pt x="13576" y="2077"/>
                    </a:cubicBezTo>
                    <a:cubicBezTo>
                      <a:pt x="13527" y="2367"/>
                      <a:pt x="13785" y="2511"/>
                      <a:pt x="13785" y="2511"/>
                    </a:cubicBezTo>
                    <a:cubicBezTo>
                      <a:pt x="13688" y="2897"/>
                      <a:pt x="13495" y="3380"/>
                      <a:pt x="13287" y="3733"/>
                    </a:cubicBezTo>
                    <a:cubicBezTo>
                      <a:pt x="13173" y="3911"/>
                      <a:pt x="13094" y="4055"/>
                      <a:pt x="12980" y="4200"/>
                    </a:cubicBezTo>
                    <a:lnTo>
                      <a:pt x="12980" y="4040"/>
                    </a:lnTo>
                    <a:cubicBezTo>
                      <a:pt x="12980" y="3251"/>
                      <a:pt x="12997" y="2640"/>
                      <a:pt x="12997" y="2414"/>
                    </a:cubicBezTo>
                    <a:cubicBezTo>
                      <a:pt x="12997" y="2206"/>
                      <a:pt x="13013" y="2045"/>
                      <a:pt x="13013" y="1996"/>
                    </a:cubicBezTo>
                    <a:cubicBezTo>
                      <a:pt x="13013" y="1916"/>
                      <a:pt x="12965" y="1884"/>
                      <a:pt x="12852" y="1835"/>
                    </a:cubicBezTo>
                    <a:cubicBezTo>
                      <a:pt x="12772" y="1803"/>
                      <a:pt x="12659" y="1788"/>
                      <a:pt x="12547" y="1771"/>
                    </a:cubicBezTo>
                    <a:cubicBezTo>
                      <a:pt x="12535" y="1770"/>
                      <a:pt x="12523" y="1769"/>
                      <a:pt x="12512" y="1769"/>
                    </a:cubicBezTo>
                    <a:cubicBezTo>
                      <a:pt x="12389" y="1769"/>
                      <a:pt x="12322" y="1843"/>
                      <a:pt x="12322" y="1932"/>
                    </a:cubicBezTo>
                    <a:lnTo>
                      <a:pt x="12322" y="2045"/>
                    </a:lnTo>
                    <a:cubicBezTo>
                      <a:pt x="12208" y="1868"/>
                      <a:pt x="12015" y="1739"/>
                      <a:pt x="11887" y="1691"/>
                    </a:cubicBezTo>
                    <a:cubicBezTo>
                      <a:pt x="11810" y="1668"/>
                      <a:pt x="11732" y="1656"/>
                      <a:pt x="11653" y="1656"/>
                    </a:cubicBezTo>
                    <a:cubicBezTo>
                      <a:pt x="11402" y="1656"/>
                      <a:pt x="11150" y="1779"/>
                      <a:pt x="10954" y="2061"/>
                    </a:cubicBezTo>
                    <a:cubicBezTo>
                      <a:pt x="10729" y="2350"/>
                      <a:pt x="10600" y="2768"/>
                      <a:pt x="10568" y="3154"/>
                    </a:cubicBezTo>
                    <a:cubicBezTo>
                      <a:pt x="10520" y="3525"/>
                      <a:pt x="10536" y="3830"/>
                      <a:pt x="10584" y="4104"/>
                    </a:cubicBezTo>
                    <a:cubicBezTo>
                      <a:pt x="10520" y="4361"/>
                      <a:pt x="10375" y="4634"/>
                      <a:pt x="10198" y="4634"/>
                    </a:cubicBezTo>
                    <a:cubicBezTo>
                      <a:pt x="9973" y="4634"/>
                      <a:pt x="9860" y="4441"/>
                      <a:pt x="9860" y="3540"/>
                    </a:cubicBezTo>
                    <a:cubicBezTo>
                      <a:pt x="9860" y="3026"/>
                      <a:pt x="9877" y="2800"/>
                      <a:pt x="9877" y="2414"/>
                    </a:cubicBezTo>
                    <a:cubicBezTo>
                      <a:pt x="9877" y="2206"/>
                      <a:pt x="9892" y="2028"/>
                      <a:pt x="9892" y="1996"/>
                    </a:cubicBezTo>
                    <a:cubicBezTo>
                      <a:pt x="9892" y="1884"/>
                      <a:pt x="9684" y="1820"/>
                      <a:pt x="9587" y="1803"/>
                    </a:cubicBezTo>
                    <a:cubicBezTo>
                      <a:pt x="9491" y="1771"/>
                      <a:pt x="9410" y="1771"/>
                      <a:pt x="9345" y="1771"/>
                    </a:cubicBezTo>
                    <a:cubicBezTo>
                      <a:pt x="9266" y="1788"/>
                      <a:pt x="9201" y="1852"/>
                      <a:pt x="9201" y="1916"/>
                    </a:cubicBezTo>
                    <a:lnTo>
                      <a:pt x="9201" y="2045"/>
                    </a:lnTo>
                    <a:cubicBezTo>
                      <a:pt x="9088" y="1868"/>
                      <a:pt x="8895" y="1739"/>
                      <a:pt x="8766" y="1691"/>
                    </a:cubicBezTo>
                    <a:cubicBezTo>
                      <a:pt x="8690" y="1668"/>
                      <a:pt x="8611" y="1656"/>
                      <a:pt x="8532" y="1656"/>
                    </a:cubicBezTo>
                    <a:cubicBezTo>
                      <a:pt x="8281" y="1656"/>
                      <a:pt x="8026" y="1779"/>
                      <a:pt x="7818" y="2061"/>
                    </a:cubicBezTo>
                    <a:cubicBezTo>
                      <a:pt x="7657" y="2302"/>
                      <a:pt x="7512" y="2560"/>
                      <a:pt x="7432" y="3154"/>
                    </a:cubicBezTo>
                    <a:cubicBezTo>
                      <a:pt x="7415" y="3315"/>
                      <a:pt x="7415" y="3476"/>
                      <a:pt x="7415" y="3621"/>
                    </a:cubicBezTo>
                    <a:cubicBezTo>
                      <a:pt x="7335" y="4055"/>
                      <a:pt x="7029" y="4538"/>
                      <a:pt x="6788" y="4538"/>
                    </a:cubicBezTo>
                    <a:cubicBezTo>
                      <a:pt x="6643" y="4538"/>
                      <a:pt x="6499" y="4248"/>
                      <a:pt x="6499" y="3654"/>
                    </a:cubicBezTo>
                    <a:cubicBezTo>
                      <a:pt x="6499" y="2849"/>
                      <a:pt x="6547" y="1707"/>
                      <a:pt x="6563" y="1595"/>
                    </a:cubicBezTo>
                    <a:cubicBezTo>
                      <a:pt x="6563" y="1595"/>
                      <a:pt x="6868" y="1578"/>
                      <a:pt x="6933" y="1578"/>
                    </a:cubicBezTo>
                    <a:cubicBezTo>
                      <a:pt x="7040" y="1578"/>
                      <a:pt x="7140" y="1585"/>
                      <a:pt x="7257" y="1585"/>
                    </a:cubicBezTo>
                    <a:cubicBezTo>
                      <a:pt x="7315" y="1585"/>
                      <a:pt x="7378" y="1584"/>
                      <a:pt x="7447" y="1578"/>
                    </a:cubicBezTo>
                    <a:cubicBezTo>
                      <a:pt x="7544" y="1563"/>
                      <a:pt x="7657" y="1192"/>
                      <a:pt x="7544" y="1144"/>
                    </a:cubicBezTo>
                    <a:cubicBezTo>
                      <a:pt x="7496" y="1128"/>
                      <a:pt x="7142" y="1112"/>
                      <a:pt x="7014" y="1095"/>
                    </a:cubicBezTo>
                    <a:cubicBezTo>
                      <a:pt x="6900" y="1095"/>
                      <a:pt x="6563" y="1080"/>
                      <a:pt x="6563" y="1080"/>
                    </a:cubicBezTo>
                    <a:cubicBezTo>
                      <a:pt x="6563" y="1080"/>
                      <a:pt x="6595" y="323"/>
                      <a:pt x="6611" y="244"/>
                    </a:cubicBezTo>
                    <a:cubicBezTo>
                      <a:pt x="6611" y="163"/>
                      <a:pt x="6531" y="130"/>
                      <a:pt x="6482" y="115"/>
                    </a:cubicBezTo>
                    <a:cubicBezTo>
                      <a:pt x="6354" y="66"/>
                      <a:pt x="6242" y="34"/>
                      <a:pt x="6113" y="18"/>
                    </a:cubicBezTo>
                    <a:cubicBezTo>
                      <a:pt x="6068" y="6"/>
                      <a:pt x="6030" y="0"/>
                      <a:pt x="5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30"/>
              <p:cNvSpPr/>
              <p:nvPr/>
            </p:nvSpPr>
            <p:spPr>
              <a:xfrm>
                <a:off x="-2467432" y="1140953"/>
                <a:ext cx="1616960" cy="2376"/>
              </a:xfrm>
              <a:custGeom>
                <a:avLst/>
                <a:gdLst/>
                <a:ahLst/>
                <a:cxnLst/>
                <a:rect l="l" t="t" r="r" b="b"/>
                <a:pathLst>
                  <a:path w="96766" h="129" extrusionOk="0">
                    <a:moveTo>
                      <a:pt x="0" y="0"/>
                    </a:moveTo>
                    <a:lnTo>
                      <a:pt x="0" y="129"/>
                    </a:lnTo>
                    <a:lnTo>
                      <a:pt x="96766" y="129"/>
                    </a:lnTo>
                    <a:lnTo>
                      <a:pt x="96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 name="Google Shape;274;p30"/>
              <p:cNvSpPr/>
              <p:nvPr/>
            </p:nvSpPr>
            <p:spPr>
              <a:xfrm>
                <a:off x="-2410001" y="956128"/>
                <a:ext cx="117051" cy="100158"/>
              </a:xfrm>
              <a:custGeom>
                <a:avLst/>
                <a:gdLst/>
                <a:ahLst/>
                <a:cxnLst/>
                <a:rect l="l" t="t" r="r" b="b"/>
                <a:pathLst>
                  <a:path w="6194" h="5422" extrusionOk="0">
                    <a:moveTo>
                      <a:pt x="3571" y="275"/>
                    </a:moveTo>
                    <a:cubicBezTo>
                      <a:pt x="3700" y="275"/>
                      <a:pt x="3813" y="322"/>
                      <a:pt x="3910" y="403"/>
                    </a:cubicBezTo>
                    <a:lnTo>
                      <a:pt x="4167" y="676"/>
                    </a:lnTo>
                    <a:cubicBezTo>
                      <a:pt x="4408" y="918"/>
                      <a:pt x="4714" y="1047"/>
                      <a:pt x="5051" y="1047"/>
                    </a:cubicBezTo>
                    <a:lnTo>
                      <a:pt x="5164" y="1047"/>
                    </a:lnTo>
                    <a:cubicBezTo>
                      <a:pt x="5583" y="1047"/>
                      <a:pt x="5937" y="1384"/>
                      <a:pt x="5937" y="1819"/>
                    </a:cubicBezTo>
                    <a:lnTo>
                      <a:pt x="5937" y="4392"/>
                    </a:lnTo>
                    <a:cubicBezTo>
                      <a:pt x="5937" y="4601"/>
                      <a:pt x="5855" y="4794"/>
                      <a:pt x="5711" y="4939"/>
                    </a:cubicBezTo>
                    <a:cubicBezTo>
                      <a:pt x="5566" y="5083"/>
                      <a:pt x="5373" y="5164"/>
                      <a:pt x="5164" y="5164"/>
                    </a:cubicBezTo>
                    <a:lnTo>
                      <a:pt x="1030" y="5164"/>
                    </a:lnTo>
                    <a:cubicBezTo>
                      <a:pt x="612" y="5164"/>
                      <a:pt x="258" y="4826"/>
                      <a:pt x="258" y="4392"/>
                    </a:cubicBezTo>
                    <a:lnTo>
                      <a:pt x="258" y="1819"/>
                    </a:lnTo>
                    <a:cubicBezTo>
                      <a:pt x="258" y="1609"/>
                      <a:pt x="339" y="1416"/>
                      <a:pt x="483" y="1272"/>
                    </a:cubicBezTo>
                    <a:cubicBezTo>
                      <a:pt x="629" y="1127"/>
                      <a:pt x="822" y="1047"/>
                      <a:pt x="1030" y="1047"/>
                    </a:cubicBezTo>
                    <a:lnTo>
                      <a:pt x="1143" y="1047"/>
                    </a:lnTo>
                    <a:cubicBezTo>
                      <a:pt x="1465" y="1047"/>
                      <a:pt x="1787" y="918"/>
                      <a:pt x="2027" y="676"/>
                    </a:cubicBezTo>
                    <a:lnTo>
                      <a:pt x="2285" y="403"/>
                    </a:lnTo>
                    <a:cubicBezTo>
                      <a:pt x="2381" y="322"/>
                      <a:pt x="2494" y="275"/>
                      <a:pt x="2623" y="275"/>
                    </a:cubicBezTo>
                    <a:close/>
                    <a:moveTo>
                      <a:pt x="2623" y="1"/>
                    </a:moveTo>
                    <a:cubicBezTo>
                      <a:pt x="2430" y="1"/>
                      <a:pt x="2252" y="82"/>
                      <a:pt x="2108" y="226"/>
                    </a:cubicBezTo>
                    <a:lnTo>
                      <a:pt x="1834" y="500"/>
                    </a:lnTo>
                    <a:cubicBezTo>
                      <a:pt x="1658" y="676"/>
                      <a:pt x="1401" y="789"/>
                      <a:pt x="1143" y="789"/>
                    </a:cubicBezTo>
                    <a:lnTo>
                      <a:pt x="1030" y="789"/>
                    </a:lnTo>
                    <a:cubicBezTo>
                      <a:pt x="468" y="789"/>
                      <a:pt x="1" y="1240"/>
                      <a:pt x="1" y="1819"/>
                    </a:cubicBezTo>
                    <a:lnTo>
                      <a:pt x="1" y="4392"/>
                    </a:lnTo>
                    <a:cubicBezTo>
                      <a:pt x="1" y="4971"/>
                      <a:pt x="468" y="5422"/>
                      <a:pt x="1030" y="5422"/>
                    </a:cubicBezTo>
                    <a:lnTo>
                      <a:pt x="5164" y="5422"/>
                    </a:lnTo>
                    <a:cubicBezTo>
                      <a:pt x="5727" y="5422"/>
                      <a:pt x="6194" y="4971"/>
                      <a:pt x="6194" y="4392"/>
                    </a:cubicBezTo>
                    <a:lnTo>
                      <a:pt x="6194" y="1819"/>
                    </a:lnTo>
                    <a:cubicBezTo>
                      <a:pt x="6194" y="1240"/>
                      <a:pt x="5727" y="789"/>
                      <a:pt x="5164" y="789"/>
                    </a:cubicBezTo>
                    <a:lnTo>
                      <a:pt x="5051" y="789"/>
                    </a:lnTo>
                    <a:cubicBezTo>
                      <a:pt x="4794" y="789"/>
                      <a:pt x="4537" y="676"/>
                      <a:pt x="4360" y="483"/>
                    </a:cubicBezTo>
                    <a:lnTo>
                      <a:pt x="4086" y="226"/>
                    </a:lnTo>
                    <a:cubicBezTo>
                      <a:pt x="3942" y="82"/>
                      <a:pt x="3764" y="1"/>
                      <a:pt x="3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30"/>
              <p:cNvSpPr/>
              <p:nvPr/>
            </p:nvSpPr>
            <p:spPr>
              <a:xfrm>
                <a:off x="-2380823" y="982580"/>
                <a:ext cx="58696" cy="57080"/>
              </a:xfrm>
              <a:custGeom>
                <a:avLst/>
                <a:gdLst/>
                <a:ahLst/>
                <a:cxnLst/>
                <a:rect l="l" t="t" r="r" b="b"/>
                <a:pathLst>
                  <a:path w="3106" h="3090" extrusionOk="0">
                    <a:moveTo>
                      <a:pt x="1545" y="258"/>
                    </a:moveTo>
                    <a:cubicBezTo>
                      <a:pt x="2269" y="258"/>
                      <a:pt x="2848" y="837"/>
                      <a:pt x="2848" y="1545"/>
                    </a:cubicBezTo>
                    <a:cubicBezTo>
                      <a:pt x="2848" y="2253"/>
                      <a:pt x="2269" y="2832"/>
                      <a:pt x="1545" y="2832"/>
                    </a:cubicBezTo>
                    <a:cubicBezTo>
                      <a:pt x="837" y="2832"/>
                      <a:pt x="258" y="2253"/>
                      <a:pt x="258" y="1545"/>
                    </a:cubicBezTo>
                    <a:cubicBezTo>
                      <a:pt x="258" y="837"/>
                      <a:pt x="837" y="258"/>
                      <a:pt x="1545" y="258"/>
                    </a:cubicBezTo>
                    <a:close/>
                    <a:moveTo>
                      <a:pt x="1545" y="1"/>
                    </a:moveTo>
                    <a:cubicBezTo>
                      <a:pt x="693" y="1"/>
                      <a:pt x="1" y="692"/>
                      <a:pt x="1" y="1545"/>
                    </a:cubicBezTo>
                    <a:cubicBezTo>
                      <a:pt x="1" y="2397"/>
                      <a:pt x="693" y="3089"/>
                      <a:pt x="1545" y="3089"/>
                    </a:cubicBezTo>
                    <a:cubicBezTo>
                      <a:pt x="2413" y="3089"/>
                      <a:pt x="3106" y="2397"/>
                      <a:pt x="3106" y="1545"/>
                    </a:cubicBezTo>
                    <a:cubicBezTo>
                      <a:pt x="3106" y="692"/>
                      <a:pt x="2413"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6" name="Google Shape;276;p30"/>
            <p:cNvGrpSpPr/>
            <p:nvPr/>
          </p:nvGrpSpPr>
          <p:grpSpPr>
            <a:xfrm>
              <a:off x="-3629423" y="679726"/>
              <a:ext cx="1853353" cy="3784074"/>
              <a:chOff x="5746273" y="628276"/>
              <a:chExt cx="1994354" cy="4071962"/>
            </a:xfrm>
          </p:grpSpPr>
          <p:sp>
            <p:nvSpPr>
              <p:cNvPr id="277" name="Google Shape;277;p30"/>
              <p:cNvSpPr/>
              <p:nvPr/>
            </p:nvSpPr>
            <p:spPr>
              <a:xfrm>
                <a:off x="5768056" y="628286"/>
                <a:ext cx="1952041" cy="4071952"/>
              </a:xfrm>
              <a:custGeom>
                <a:avLst/>
                <a:gdLst/>
                <a:ahLst/>
                <a:cxnLst/>
                <a:rect l="l" t="t" r="r" b="b"/>
                <a:pathLst>
                  <a:path w="7886" h="16452" extrusionOk="0">
                    <a:moveTo>
                      <a:pt x="994" y="1"/>
                    </a:moveTo>
                    <a:cubicBezTo>
                      <a:pt x="446" y="1"/>
                      <a:pt x="0" y="447"/>
                      <a:pt x="0" y="995"/>
                    </a:cubicBezTo>
                    <a:lnTo>
                      <a:pt x="0" y="2342"/>
                    </a:lnTo>
                    <a:lnTo>
                      <a:pt x="0" y="2724"/>
                    </a:lnTo>
                    <a:lnTo>
                      <a:pt x="0" y="3434"/>
                    </a:lnTo>
                    <a:lnTo>
                      <a:pt x="0" y="4658"/>
                    </a:lnTo>
                    <a:lnTo>
                      <a:pt x="0" y="4957"/>
                    </a:lnTo>
                    <a:lnTo>
                      <a:pt x="0" y="6181"/>
                    </a:lnTo>
                    <a:lnTo>
                      <a:pt x="0" y="15457"/>
                    </a:lnTo>
                    <a:cubicBezTo>
                      <a:pt x="0" y="16006"/>
                      <a:pt x="446" y="16451"/>
                      <a:pt x="994" y="16451"/>
                    </a:cubicBezTo>
                    <a:lnTo>
                      <a:pt x="6886" y="16451"/>
                    </a:lnTo>
                    <a:cubicBezTo>
                      <a:pt x="7439" y="16451"/>
                      <a:pt x="7885" y="16006"/>
                      <a:pt x="7885" y="15457"/>
                    </a:cubicBezTo>
                    <a:lnTo>
                      <a:pt x="7885" y="5079"/>
                    </a:lnTo>
                    <a:lnTo>
                      <a:pt x="7885" y="3860"/>
                    </a:lnTo>
                    <a:lnTo>
                      <a:pt x="7885" y="995"/>
                    </a:lnTo>
                    <a:cubicBezTo>
                      <a:pt x="7885" y="447"/>
                      <a:pt x="7439" y="1"/>
                      <a:pt x="6886" y="1"/>
                    </a:cubicBezTo>
                    <a:lnTo>
                      <a:pt x="5946" y="1"/>
                    </a:lnTo>
                    <a:lnTo>
                      <a:pt x="5946" y="265"/>
                    </a:lnTo>
                    <a:lnTo>
                      <a:pt x="6866" y="265"/>
                    </a:lnTo>
                    <a:cubicBezTo>
                      <a:pt x="7302" y="265"/>
                      <a:pt x="7655" y="618"/>
                      <a:pt x="7655" y="1054"/>
                    </a:cubicBezTo>
                    <a:lnTo>
                      <a:pt x="7655" y="15398"/>
                    </a:lnTo>
                    <a:cubicBezTo>
                      <a:pt x="7655" y="15834"/>
                      <a:pt x="7302" y="16187"/>
                      <a:pt x="6866" y="16187"/>
                    </a:cubicBezTo>
                    <a:lnTo>
                      <a:pt x="1014" y="16187"/>
                    </a:lnTo>
                    <a:cubicBezTo>
                      <a:pt x="578" y="16187"/>
                      <a:pt x="226" y="15834"/>
                      <a:pt x="226" y="15398"/>
                    </a:cubicBezTo>
                    <a:lnTo>
                      <a:pt x="226" y="1054"/>
                    </a:lnTo>
                    <a:cubicBezTo>
                      <a:pt x="226" y="618"/>
                      <a:pt x="578" y="265"/>
                      <a:pt x="1014" y="265"/>
                    </a:cubicBezTo>
                    <a:lnTo>
                      <a:pt x="1935" y="265"/>
                    </a:lnTo>
                    <a:lnTo>
                      <a:pt x="19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30"/>
              <p:cNvSpPr/>
              <p:nvPr/>
            </p:nvSpPr>
            <p:spPr>
              <a:xfrm>
                <a:off x="5823750" y="693874"/>
                <a:ext cx="1839166" cy="3940775"/>
              </a:xfrm>
              <a:custGeom>
                <a:avLst/>
                <a:gdLst/>
                <a:ahLst/>
                <a:cxnLst/>
                <a:rect l="l" t="t" r="r" b="b"/>
                <a:pathLst>
                  <a:path w="7430" h="15922" extrusionOk="0">
                    <a:moveTo>
                      <a:pt x="789" y="0"/>
                    </a:moveTo>
                    <a:cubicBezTo>
                      <a:pt x="353" y="0"/>
                      <a:pt x="1" y="353"/>
                      <a:pt x="1" y="789"/>
                    </a:cubicBezTo>
                    <a:lnTo>
                      <a:pt x="1" y="15133"/>
                    </a:lnTo>
                    <a:cubicBezTo>
                      <a:pt x="1" y="15569"/>
                      <a:pt x="353" y="15922"/>
                      <a:pt x="789" y="15922"/>
                    </a:cubicBezTo>
                    <a:lnTo>
                      <a:pt x="6641" y="15922"/>
                    </a:lnTo>
                    <a:cubicBezTo>
                      <a:pt x="7077" y="15922"/>
                      <a:pt x="7430" y="15569"/>
                      <a:pt x="7430" y="15133"/>
                    </a:cubicBezTo>
                    <a:lnTo>
                      <a:pt x="7430" y="789"/>
                    </a:lnTo>
                    <a:cubicBezTo>
                      <a:pt x="7430" y="353"/>
                      <a:pt x="7077" y="0"/>
                      <a:pt x="6641" y="0"/>
                    </a:cubicBezTo>
                    <a:lnTo>
                      <a:pt x="5721" y="0"/>
                    </a:lnTo>
                    <a:lnTo>
                      <a:pt x="5721" y="265"/>
                    </a:lnTo>
                    <a:cubicBezTo>
                      <a:pt x="5721" y="485"/>
                      <a:pt x="5544" y="666"/>
                      <a:pt x="5324" y="666"/>
                    </a:cubicBezTo>
                    <a:lnTo>
                      <a:pt x="2111" y="666"/>
                    </a:lnTo>
                    <a:cubicBezTo>
                      <a:pt x="1891" y="666"/>
                      <a:pt x="1710" y="485"/>
                      <a:pt x="1710" y="265"/>
                    </a:cubicBezTo>
                    <a:lnTo>
                      <a:pt x="171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30"/>
              <p:cNvSpPr/>
              <p:nvPr/>
            </p:nvSpPr>
            <p:spPr>
              <a:xfrm>
                <a:off x="6242301" y="628276"/>
                <a:ext cx="1002057" cy="230689"/>
              </a:xfrm>
              <a:custGeom>
                <a:avLst/>
                <a:gdLst/>
                <a:ahLst/>
                <a:cxnLst/>
                <a:rect l="l" t="t" r="r" b="b"/>
                <a:pathLst>
                  <a:path w="4012" h="932" extrusionOk="0">
                    <a:moveTo>
                      <a:pt x="2503" y="471"/>
                    </a:moveTo>
                    <a:cubicBezTo>
                      <a:pt x="2547" y="471"/>
                      <a:pt x="2582" y="505"/>
                      <a:pt x="2582" y="549"/>
                    </a:cubicBezTo>
                    <a:cubicBezTo>
                      <a:pt x="2582" y="589"/>
                      <a:pt x="2547" y="623"/>
                      <a:pt x="2503" y="623"/>
                    </a:cubicBezTo>
                    <a:lnTo>
                      <a:pt x="1509" y="623"/>
                    </a:lnTo>
                    <a:cubicBezTo>
                      <a:pt x="1470" y="623"/>
                      <a:pt x="1431" y="589"/>
                      <a:pt x="1431" y="549"/>
                    </a:cubicBezTo>
                    <a:cubicBezTo>
                      <a:pt x="1431" y="505"/>
                      <a:pt x="1470" y="471"/>
                      <a:pt x="1509" y="471"/>
                    </a:cubicBezTo>
                    <a:close/>
                    <a:moveTo>
                      <a:pt x="2924" y="461"/>
                    </a:moveTo>
                    <a:cubicBezTo>
                      <a:pt x="2973" y="461"/>
                      <a:pt x="3013" y="500"/>
                      <a:pt x="3013" y="549"/>
                    </a:cubicBezTo>
                    <a:cubicBezTo>
                      <a:pt x="3013" y="593"/>
                      <a:pt x="2973" y="633"/>
                      <a:pt x="2924" y="633"/>
                    </a:cubicBezTo>
                    <a:cubicBezTo>
                      <a:pt x="2876" y="633"/>
                      <a:pt x="2836" y="593"/>
                      <a:pt x="2836" y="549"/>
                    </a:cubicBezTo>
                    <a:cubicBezTo>
                      <a:pt x="2836" y="500"/>
                      <a:pt x="2876" y="461"/>
                      <a:pt x="2924" y="461"/>
                    </a:cubicBezTo>
                    <a:close/>
                    <a:moveTo>
                      <a:pt x="1" y="1"/>
                    </a:moveTo>
                    <a:lnTo>
                      <a:pt x="1" y="265"/>
                    </a:lnTo>
                    <a:lnTo>
                      <a:pt x="1" y="530"/>
                    </a:lnTo>
                    <a:cubicBezTo>
                      <a:pt x="1" y="750"/>
                      <a:pt x="182" y="931"/>
                      <a:pt x="402" y="931"/>
                    </a:cubicBezTo>
                    <a:lnTo>
                      <a:pt x="3615" y="931"/>
                    </a:lnTo>
                    <a:cubicBezTo>
                      <a:pt x="3835" y="931"/>
                      <a:pt x="4012" y="750"/>
                      <a:pt x="4012" y="530"/>
                    </a:cubicBezTo>
                    <a:lnTo>
                      <a:pt x="4012" y="265"/>
                    </a:lnTo>
                    <a:lnTo>
                      <a:pt x="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30"/>
              <p:cNvSpPr/>
              <p:nvPr/>
            </p:nvSpPr>
            <p:spPr>
              <a:xfrm>
                <a:off x="5782412" y="644126"/>
                <a:ext cx="1923080" cy="4040272"/>
              </a:xfrm>
              <a:custGeom>
                <a:avLst/>
                <a:gdLst/>
                <a:ahLst/>
                <a:cxnLst/>
                <a:rect l="l" t="t" r="r" b="b"/>
                <a:pathLst>
                  <a:path w="7769" h="16324" extrusionOk="0">
                    <a:moveTo>
                      <a:pt x="6755" y="16324"/>
                    </a:moveTo>
                    <a:lnTo>
                      <a:pt x="1010" y="16324"/>
                    </a:lnTo>
                    <a:cubicBezTo>
                      <a:pt x="452" y="16324"/>
                      <a:pt x="1" y="15863"/>
                      <a:pt x="1" y="15300"/>
                    </a:cubicBezTo>
                    <a:lnTo>
                      <a:pt x="1" y="1024"/>
                    </a:lnTo>
                    <a:cubicBezTo>
                      <a:pt x="1" y="461"/>
                      <a:pt x="452" y="1"/>
                      <a:pt x="1010" y="1"/>
                    </a:cubicBezTo>
                    <a:lnTo>
                      <a:pt x="6755" y="1"/>
                    </a:lnTo>
                    <a:cubicBezTo>
                      <a:pt x="7313" y="1"/>
                      <a:pt x="7768" y="461"/>
                      <a:pt x="7768" y="1024"/>
                    </a:cubicBezTo>
                    <a:lnTo>
                      <a:pt x="7768" y="15300"/>
                    </a:lnTo>
                    <a:cubicBezTo>
                      <a:pt x="7768" y="15863"/>
                      <a:pt x="7313" y="16324"/>
                      <a:pt x="6755" y="16324"/>
                    </a:cubicBezTo>
                    <a:close/>
                    <a:moveTo>
                      <a:pt x="1010" y="79"/>
                    </a:moveTo>
                    <a:cubicBezTo>
                      <a:pt x="496" y="79"/>
                      <a:pt x="79" y="500"/>
                      <a:pt x="79" y="1024"/>
                    </a:cubicBezTo>
                    <a:lnTo>
                      <a:pt x="79" y="15300"/>
                    </a:lnTo>
                    <a:cubicBezTo>
                      <a:pt x="79" y="15819"/>
                      <a:pt x="496" y="16245"/>
                      <a:pt x="1010" y="16245"/>
                    </a:cubicBezTo>
                    <a:lnTo>
                      <a:pt x="6755" y="16245"/>
                    </a:lnTo>
                    <a:cubicBezTo>
                      <a:pt x="7269" y="16245"/>
                      <a:pt x="7685" y="15819"/>
                      <a:pt x="7685" y="15300"/>
                    </a:cubicBezTo>
                    <a:lnTo>
                      <a:pt x="7685" y="1024"/>
                    </a:lnTo>
                    <a:cubicBezTo>
                      <a:pt x="7685" y="500"/>
                      <a:pt x="7269" y="79"/>
                      <a:pt x="6755" y="79"/>
                    </a:cubicBezTo>
                    <a:lnTo>
                      <a:pt x="1010" y="79"/>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30"/>
              <p:cNvSpPr/>
              <p:nvPr/>
            </p:nvSpPr>
            <p:spPr>
              <a:xfrm>
                <a:off x="6950959" y="742385"/>
                <a:ext cx="43813" cy="42571"/>
              </a:xfrm>
              <a:custGeom>
                <a:avLst/>
                <a:gdLst/>
                <a:ahLst/>
                <a:cxnLst/>
                <a:rect l="l" t="t" r="r" b="b"/>
                <a:pathLst>
                  <a:path w="177" h="172" extrusionOk="0">
                    <a:moveTo>
                      <a:pt x="88" y="0"/>
                    </a:moveTo>
                    <a:cubicBezTo>
                      <a:pt x="40" y="0"/>
                      <a:pt x="0" y="39"/>
                      <a:pt x="0" y="88"/>
                    </a:cubicBezTo>
                    <a:cubicBezTo>
                      <a:pt x="0" y="132"/>
                      <a:pt x="40" y="172"/>
                      <a:pt x="88" y="172"/>
                    </a:cubicBezTo>
                    <a:cubicBezTo>
                      <a:pt x="137" y="172"/>
                      <a:pt x="177" y="132"/>
                      <a:pt x="177" y="88"/>
                    </a:cubicBezTo>
                    <a:cubicBezTo>
                      <a:pt x="177" y="39"/>
                      <a:pt x="137" y="0"/>
                      <a:pt x="88"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30"/>
              <p:cNvSpPr/>
              <p:nvPr/>
            </p:nvSpPr>
            <p:spPr>
              <a:xfrm>
                <a:off x="6600748" y="744613"/>
                <a:ext cx="285157" cy="37868"/>
              </a:xfrm>
              <a:custGeom>
                <a:avLst/>
                <a:gdLst/>
                <a:ahLst/>
                <a:cxnLst/>
                <a:rect l="l" t="t" r="r" b="b"/>
                <a:pathLst>
                  <a:path w="1152" h="153" extrusionOk="0">
                    <a:moveTo>
                      <a:pt x="79" y="1"/>
                    </a:moveTo>
                    <a:cubicBezTo>
                      <a:pt x="40" y="1"/>
                      <a:pt x="1" y="35"/>
                      <a:pt x="1" y="79"/>
                    </a:cubicBezTo>
                    <a:cubicBezTo>
                      <a:pt x="1" y="119"/>
                      <a:pt x="40" y="153"/>
                      <a:pt x="79" y="153"/>
                    </a:cubicBezTo>
                    <a:lnTo>
                      <a:pt x="1073" y="153"/>
                    </a:lnTo>
                    <a:cubicBezTo>
                      <a:pt x="1117" y="153"/>
                      <a:pt x="1152" y="119"/>
                      <a:pt x="1152" y="79"/>
                    </a:cubicBezTo>
                    <a:cubicBezTo>
                      <a:pt x="1152" y="35"/>
                      <a:pt x="1117" y="1"/>
                      <a:pt x="107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0"/>
              <p:cNvSpPr/>
              <p:nvPr/>
            </p:nvSpPr>
            <p:spPr>
              <a:xfrm>
                <a:off x="7363390" y="760453"/>
                <a:ext cx="75250" cy="58411"/>
              </a:xfrm>
              <a:custGeom>
                <a:avLst/>
                <a:gdLst/>
                <a:ahLst/>
                <a:cxnLst/>
                <a:rect l="l" t="t" r="r" b="b"/>
                <a:pathLst>
                  <a:path w="304" h="236" extrusionOk="0">
                    <a:moveTo>
                      <a:pt x="152" y="1"/>
                    </a:moveTo>
                    <a:cubicBezTo>
                      <a:pt x="93" y="1"/>
                      <a:pt x="39" y="25"/>
                      <a:pt x="0" y="59"/>
                    </a:cubicBezTo>
                    <a:lnTo>
                      <a:pt x="25" y="84"/>
                    </a:lnTo>
                    <a:cubicBezTo>
                      <a:pt x="54" y="50"/>
                      <a:pt x="103" y="30"/>
                      <a:pt x="152" y="30"/>
                    </a:cubicBezTo>
                    <a:cubicBezTo>
                      <a:pt x="201" y="30"/>
                      <a:pt x="245" y="50"/>
                      <a:pt x="279" y="84"/>
                    </a:cubicBezTo>
                    <a:lnTo>
                      <a:pt x="304" y="59"/>
                    </a:lnTo>
                    <a:cubicBezTo>
                      <a:pt x="265" y="25"/>
                      <a:pt x="211" y="1"/>
                      <a:pt x="152" y="1"/>
                    </a:cubicBezTo>
                    <a:close/>
                    <a:moveTo>
                      <a:pt x="152" y="59"/>
                    </a:moveTo>
                    <a:cubicBezTo>
                      <a:pt x="108" y="59"/>
                      <a:pt x="74" y="79"/>
                      <a:pt x="44" y="104"/>
                    </a:cubicBezTo>
                    <a:lnTo>
                      <a:pt x="69" y="128"/>
                    </a:lnTo>
                    <a:cubicBezTo>
                      <a:pt x="88" y="104"/>
                      <a:pt x="118" y="94"/>
                      <a:pt x="152" y="94"/>
                    </a:cubicBezTo>
                    <a:cubicBezTo>
                      <a:pt x="186" y="94"/>
                      <a:pt x="216" y="104"/>
                      <a:pt x="235" y="128"/>
                    </a:cubicBezTo>
                    <a:lnTo>
                      <a:pt x="260" y="104"/>
                    </a:lnTo>
                    <a:cubicBezTo>
                      <a:pt x="230" y="79"/>
                      <a:pt x="191" y="59"/>
                      <a:pt x="152" y="59"/>
                    </a:cubicBezTo>
                    <a:close/>
                    <a:moveTo>
                      <a:pt x="152" y="128"/>
                    </a:moveTo>
                    <a:cubicBezTo>
                      <a:pt x="128" y="128"/>
                      <a:pt x="108" y="138"/>
                      <a:pt x="93" y="152"/>
                    </a:cubicBezTo>
                    <a:lnTo>
                      <a:pt x="118" y="177"/>
                    </a:lnTo>
                    <a:cubicBezTo>
                      <a:pt x="123" y="167"/>
                      <a:pt x="137" y="162"/>
                      <a:pt x="152" y="162"/>
                    </a:cubicBezTo>
                    <a:cubicBezTo>
                      <a:pt x="167" y="162"/>
                      <a:pt x="177" y="167"/>
                      <a:pt x="186" y="177"/>
                    </a:cubicBezTo>
                    <a:lnTo>
                      <a:pt x="211" y="152"/>
                    </a:lnTo>
                    <a:cubicBezTo>
                      <a:pt x="196" y="138"/>
                      <a:pt x="172" y="128"/>
                      <a:pt x="152" y="128"/>
                    </a:cubicBezTo>
                    <a:close/>
                    <a:moveTo>
                      <a:pt x="152" y="187"/>
                    </a:moveTo>
                    <a:cubicBezTo>
                      <a:pt x="137" y="187"/>
                      <a:pt x="128" y="197"/>
                      <a:pt x="128" y="211"/>
                    </a:cubicBezTo>
                    <a:cubicBezTo>
                      <a:pt x="128" y="226"/>
                      <a:pt x="137" y="236"/>
                      <a:pt x="152" y="236"/>
                    </a:cubicBezTo>
                    <a:cubicBezTo>
                      <a:pt x="167" y="236"/>
                      <a:pt x="177" y="226"/>
                      <a:pt x="177" y="211"/>
                    </a:cubicBezTo>
                    <a:cubicBezTo>
                      <a:pt x="177" y="197"/>
                      <a:pt x="167" y="187"/>
                      <a:pt x="15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30"/>
              <p:cNvSpPr/>
              <p:nvPr/>
            </p:nvSpPr>
            <p:spPr>
              <a:xfrm>
                <a:off x="7279724" y="768868"/>
                <a:ext cx="65596" cy="48758"/>
              </a:xfrm>
              <a:custGeom>
                <a:avLst/>
                <a:gdLst/>
                <a:ahLst/>
                <a:cxnLst/>
                <a:rect l="l" t="t" r="r" b="b"/>
                <a:pathLst>
                  <a:path w="265" h="197" extrusionOk="0">
                    <a:moveTo>
                      <a:pt x="0" y="143"/>
                    </a:moveTo>
                    <a:lnTo>
                      <a:pt x="0" y="192"/>
                    </a:lnTo>
                    <a:lnTo>
                      <a:pt x="30" y="192"/>
                    </a:lnTo>
                    <a:lnTo>
                      <a:pt x="30" y="143"/>
                    </a:lnTo>
                    <a:close/>
                    <a:moveTo>
                      <a:pt x="59" y="109"/>
                    </a:moveTo>
                    <a:lnTo>
                      <a:pt x="59" y="192"/>
                    </a:lnTo>
                    <a:lnTo>
                      <a:pt x="88" y="192"/>
                    </a:lnTo>
                    <a:lnTo>
                      <a:pt x="88" y="109"/>
                    </a:lnTo>
                    <a:close/>
                    <a:moveTo>
                      <a:pt x="118" y="70"/>
                    </a:moveTo>
                    <a:lnTo>
                      <a:pt x="118" y="192"/>
                    </a:lnTo>
                    <a:lnTo>
                      <a:pt x="147" y="192"/>
                    </a:lnTo>
                    <a:lnTo>
                      <a:pt x="147" y="70"/>
                    </a:lnTo>
                    <a:close/>
                    <a:moveTo>
                      <a:pt x="177" y="35"/>
                    </a:moveTo>
                    <a:lnTo>
                      <a:pt x="177" y="192"/>
                    </a:lnTo>
                    <a:lnTo>
                      <a:pt x="206" y="192"/>
                    </a:lnTo>
                    <a:lnTo>
                      <a:pt x="206" y="35"/>
                    </a:lnTo>
                    <a:close/>
                    <a:moveTo>
                      <a:pt x="235" y="1"/>
                    </a:moveTo>
                    <a:lnTo>
                      <a:pt x="235" y="197"/>
                    </a:lnTo>
                    <a:lnTo>
                      <a:pt x="265" y="197"/>
                    </a:lnTo>
                    <a:lnTo>
                      <a:pt x="2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30"/>
              <p:cNvSpPr/>
              <p:nvPr/>
            </p:nvSpPr>
            <p:spPr>
              <a:xfrm>
                <a:off x="7457946" y="770105"/>
                <a:ext cx="98270" cy="47521"/>
              </a:xfrm>
              <a:custGeom>
                <a:avLst/>
                <a:gdLst/>
                <a:ahLst/>
                <a:cxnLst/>
                <a:rect l="l" t="t" r="r" b="b"/>
                <a:pathLst>
                  <a:path w="397" h="192" extrusionOk="0">
                    <a:moveTo>
                      <a:pt x="44" y="20"/>
                    </a:moveTo>
                    <a:cubicBezTo>
                      <a:pt x="30" y="20"/>
                      <a:pt x="20" y="35"/>
                      <a:pt x="20" y="50"/>
                    </a:cubicBezTo>
                    <a:lnTo>
                      <a:pt x="20" y="148"/>
                    </a:lnTo>
                    <a:cubicBezTo>
                      <a:pt x="20" y="162"/>
                      <a:pt x="30" y="172"/>
                      <a:pt x="44" y="172"/>
                    </a:cubicBezTo>
                    <a:lnTo>
                      <a:pt x="274" y="172"/>
                    </a:lnTo>
                    <a:lnTo>
                      <a:pt x="274" y="20"/>
                    </a:lnTo>
                    <a:close/>
                    <a:moveTo>
                      <a:pt x="338" y="11"/>
                    </a:moveTo>
                    <a:cubicBezTo>
                      <a:pt x="358" y="11"/>
                      <a:pt x="372" y="25"/>
                      <a:pt x="372" y="45"/>
                    </a:cubicBezTo>
                    <a:lnTo>
                      <a:pt x="372" y="153"/>
                    </a:lnTo>
                    <a:cubicBezTo>
                      <a:pt x="372" y="172"/>
                      <a:pt x="358" y="187"/>
                      <a:pt x="338" y="187"/>
                    </a:cubicBezTo>
                    <a:lnTo>
                      <a:pt x="39" y="187"/>
                    </a:lnTo>
                    <a:cubicBezTo>
                      <a:pt x="25" y="187"/>
                      <a:pt x="5" y="172"/>
                      <a:pt x="5" y="153"/>
                    </a:cubicBezTo>
                    <a:lnTo>
                      <a:pt x="5" y="45"/>
                    </a:lnTo>
                    <a:cubicBezTo>
                      <a:pt x="5" y="25"/>
                      <a:pt x="25" y="11"/>
                      <a:pt x="39" y="11"/>
                    </a:cubicBezTo>
                    <a:close/>
                    <a:moveTo>
                      <a:pt x="39" y="1"/>
                    </a:moveTo>
                    <a:cubicBezTo>
                      <a:pt x="20" y="1"/>
                      <a:pt x="0" y="20"/>
                      <a:pt x="0" y="45"/>
                    </a:cubicBezTo>
                    <a:lnTo>
                      <a:pt x="0" y="153"/>
                    </a:lnTo>
                    <a:cubicBezTo>
                      <a:pt x="0" y="172"/>
                      <a:pt x="20" y="192"/>
                      <a:pt x="39" y="192"/>
                    </a:cubicBezTo>
                    <a:lnTo>
                      <a:pt x="338" y="192"/>
                    </a:lnTo>
                    <a:cubicBezTo>
                      <a:pt x="363" y="192"/>
                      <a:pt x="377" y="172"/>
                      <a:pt x="377" y="153"/>
                    </a:cubicBezTo>
                    <a:lnTo>
                      <a:pt x="377" y="123"/>
                    </a:lnTo>
                    <a:lnTo>
                      <a:pt x="397" y="123"/>
                    </a:lnTo>
                    <a:lnTo>
                      <a:pt x="397" y="74"/>
                    </a:lnTo>
                    <a:lnTo>
                      <a:pt x="377" y="74"/>
                    </a:lnTo>
                    <a:lnTo>
                      <a:pt x="377" y="45"/>
                    </a:lnTo>
                    <a:cubicBezTo>
                      <a:pt x="377" y="20"/>
                      <a:pt x="363" y="1"/>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30"/>
              <p:cNvSpPr/>
              <p:nvPr/>
            </p:nvSpPr>
            <p:spPr>
              <a:xfrm>
                <a:off x="7662654" y="996819"/>
                <a:ext cx="57428" cy="28216"/>
              </a:xfrm>
              <a:custGeom>
                <a:avLst/>
                <a:gdLst/>
                <a:ahLst/>
                <a:cxnLst/>
                <a:rect l="l" t="t" r="r" b="b"/>
                <a:pathLst>
                  <a:path w="232" h="114" extrusionOk="0">
                    <a:moveTo>
                      <a:pt x="1" y="1"/>
                    </a:moveTo>
                    <a:lnTo>
                      <a:pt x="1" y="113"/>
                    </a:lnTo>
                    <a:lnTo>
                      <a:pt x="231" y="113"/>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30"/>
              <p:cNvSpPr/>
              <p:nvPr/>
            </p:nvSpPr>
            <p:spPr>
              <a:xfrm>
                <a:off x="5768056" y="996819"/>
                <a:ext cx="55942" cy="28216"/>
              </a:xfrm>
              <a:custGeom>
                <a:avLst/>
                <a:gdLst/>
                <a:ahLst/>
                <a:cxnLst/>
                <a:rect l="l" t="t" r="r" b="b"/>
                <a:pathLst>
                  <a:path w="226" h="114" extrusionOk="0">
                    <a:moveTo>
                      <a:pt x="0" y="1"/>
                    </a:moveTo>
                    <a:lnTo>
                      <a:pt x="0" y="113"/>
                    </a:lnTo>
                    <a:lnTo>
                      <a:pt x="226" y="113"/>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30"/>
              <p:cNvSpPr/>
              <p:nvPr/>
            </p:nvSpPr>
            <p:spPr>
              <a:xfrm>
                <a:off x="7719834" y="1583649"/>
                <a:ext cx="20793" cy="301956"/>
              </a:xfrm>
              <a:custGeom>
                <a:avLst/>
                <a:gdLst/>
                <a:ahLst/>
                <a:cxnLst/>
                <a:rect l="l" t="t" r="r" b="b"/>
                <a:pathLst>
                  <a:path w="84" h="1220" extrusionOk="0">
                    <a:moveTo>
                      <a:pt x="0" y="0"/>
                    </a:moveTo>
                    <a:lnTo>
                      <a:pt x="0" y="1219"/>
                    </a:lnTo>
                    <a:lnTo>
                      <a:pt x="39" y="1219"/>
                    </a:lnTo>
                    <a:cubicBezTo>
                      <a:pt x="64" y="1219"/>
                      <a:pt x="83" y="1200"/>
                      <a:pt x="83" y="1175"/>
                    </a:cubicBezTo>
                    <a:lnTo>
                      <a:pt x="83" y="44"/>
                    </a:lnTo>
                    <a:cubicBezTo>
                      <a:pt x="83" y="20"/>
                      <a:pt x="64" y="0"/>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30"/>
              <p:cNvSpPr/>
              <p:nvPr/>
            </p:nvSpPr>
            <p:spPr>
              <a:xfrm>
                <a:off x="5746273" y="1855160"/>
                <a:ext cx="22030" cy="303194"/>
              </a:xfrm>
              <a:custGeom>
                <a:avLst/>
                <a:gdLst/>
                <a:ahLst/>
                <a:cxnLst/>
                <a:rect l="l" t="t" r="r" b="b"/>
                <a:pathLst>
                  <a:path w="89" h="1225" extrusionOk="0">
                    <a:moveTo>
                      <a:pt x="44" y="0"/>
                    </a:moveTo>
                    <a:cubicBezTo>
                      <a:pt x="20" y="0"/>
                      <a:pt x="0" y="20"/>
                      <a:pt x="0" y="49"/>
                    </a:cubicBezTo>
                    <a:lnTo>
                      <a:pt x="0" y="1180"/>
                    </a:lnTo>
                    <a:cubicBezTo>
                      <a:pt x="0" y="1205"/>
                      <a:pt x="20" y="1224"/>
                      <a:pt x="44" y="1224"/>
                    </a:cubicBezTo>
                    <a:lnTo>
                      <a:pt x="88" y="1224"/>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30"/>
              <p:cNvSpPr/>
              <p:nvPr/>
            </p:nvSpPr>
            <p:spPr>
              <a:xfrm>
                <a:off x="5746273" y="1477965"/>
                <a:ext cx="22030" cy="303441"/>
              </a:xfrm>
              <a:custGeom>
                <a:avLst/>
                <a:gdLst/>
                <a:ahLst/>
                <a:cxnLst/>
                <a:rect l="l" t="t" r="r" b="b"/>
                <a:pathLst>
                  <a:path w="89" h="1226" extrusionOk="0">
                    <a:moveTo>
                      <a:pt x="44" y="1"/>
                    </a:moveTo>
                    <a:cubicBezTo>
                      <a:pt x="20" y="1"/>
                      <a:pt x="0" y="21"/>
                      <a:pt x="0" y="45"/>
                    </a:cubicBezTo>
                    <a:lnTo>
                      <a:pt x="0" y="1181"/>
                    </a:lnTo>
                    <a:cubicBezTo>
                      <a:pt x="0" y="1206"/>
                      <a:pt x="20" y="1225"/>
                      <a:pt x="44" y="1225"/>
                    </a:cubicBezTo>
                    <a:lnTo>
                      <a:pt x="88" y="1225"/>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30"/>
              <p:cNvSpPr/>
              <p:nvPr/>
            </p:nvSpPr>
            <p:spPr>
              <a:xfrm>
                <a:off x="5746273" y="1207691"/>
                <a:ext cx="22030" cy="94794"/>
              </a:xfrm>
              <a:custGeom>
                <a:avLst/>
                <a:gdLst/>
                <a:ahLst/>
                <a:cxnLst/>
                <a:rect l="l" t="t" r="r" b="b"/>
                <a:pathLst>
                  <a:path w="89" h="383" extrusionOk="0">
                    <a:moveTo>
                      <a:pt x="44" y="1"/>
                    </a:moveTo>
                    <a:cubicBezTo>
                      <a:pt x="20" y="1"/>
                      <a:pt x="0" y="20"/>
                      <a:pt x="0" y="45"/>
                    </a:cubicBezTo>
                    <a:lnTo>
                      <a:pt x="0" y="339"/>
                    </a:lnTo>
                    <a:cubicBezTo>
                      <a:pt x="0" y="363"/>
                      <a:pt x="20" y="383"/>
                      <a:pt x="44" y="383"/>
                    </a:cubicBezTo>
                    <a:lnTo>
                      <a:pt x="88" y="383"/>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30"/>
              <p:cNvSpPr/>
              <p:nvPr/>
            </p:nvSpPr>
            <p:spPr>
              <a:xfrm>
                <a:off x="7662654" y="4302225"/>
                <a:ext cx="57428" cy="29453"/>
              </a:xfrm>
              <a:custGeom>
                <a:avLst/>
                <a:gdLst/>
                <a:ahLst/>
                <a:cxnLst/>
                <a:rect l="l" t="t" r="r" b="b"/>
                <a:pathLst>
                  <a:path w="232" h="119" extrusionOk="0">
                    <a:moveTo>
                      <a:pt x="1" y="1"/>
                    </a:moveTo>
                    <a:lnTo>
                      <a:pt x="1" y="118"/>
                    </a:lnTo>
                    <a:lnTo>
                      <a:pt x="231" y="118"/>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30"/>
              <p:cNvSpPr/>
              <p:nvPr/>
            </p:nvSpPr>
            <p:spPr>
              <a:xfrm>
                <a:off x="5768056" y="4302225"/>
                <a:ext cx="55942" cy="29453"/>
              </a:xfrm>
              <a:custGeom>
                <a:avLst/>
                <a:gdLst/>
                <a:ahLst/>
                <a:cxnLst/>
                <a:rect l="l" t="t" r="r" b="b"/>
                <a:pathLst>
                  <a:path w="226" h="119" extrusionOk="0">
                    <a:moveTo>
                      <a:pt x="0" y="1"/>
                    </a:moveTo>
                    <a:lnTo>
                      <a:pt x="0" y="118"/>
                    </a:lnTo>
                    <a:lnTo>
                      <a:pt x="226" y="118"/>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30"/>
              <p:cNvSpPr/>
              <p:nvPr/>
            </p:nvSpPr>
            <p:spPr>
              <a:xfrm>
                <a:off x="6459105" y="3570987"/>
                <a:ext cx="3912" cy="3803"/>
              </a:xfrm>
              <a:custGeom>
                <a:avLst/>
                <a:gdLst/>
                <a:ahLst/>
                <a:cxnLst/>
                <a:rect l="l" t="t" r="r" b="b"/>
                <a:pathLst>
                  <a:path w="36" h="35" extrusionOk="0">
                    <a:moveTo>
                      <a:pt x="1" y="0"/>
                    </a:moveTo>
                    <a:lnTo>
                      <a:pt x="27" y="34"/>
                    </a:lnTo>
                    <a:lnTo>
                      <a:pt x="35" y="34"/>
                    </a:lnTo>
                    <a:lnTo>
                      <a:pt x="1" y="0"/>
                    </a:lnTo>
                    <a:close/>
                  </a:path>
                </a:pathLst>
              </a:custGeom>
              <a:solidFill>
                <a:srgbClr val="E255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pic>
        <p:nvPicPr>
          <p:cNvPr id="295" name="Google Shape;295;p30"/>
          <p:cNvPicPr preferRelativeResize="0">
            <a:picLocks noGrp="1"/>
          </p:cNvPicPr>
          <p:nvPr>
            <p:ph type="pic" idx="2"/>
          </p:nvPr>
        </p:nvPicPr>
        <p:blipFill rotWithShape="1">
          <a:blip r:embed="rId3">
            <a:alphaModFix/>
          </a:blip>
          <a:srcRect t="700" b="700"/>
          <a:stretch/>
        </p:blipFill>
        <p:spPr>
          <a:xfrm>
            <a:off x="6397483" y="1375533"/>
            <a:ext cx="1709240" cy="1685310"/>
          </a:xfrm>
          <a:prstGeom prst="rect">
            <a:avLst/>
          </a:prstGeom>
        </p:spPr>
      </p:pic>
      <p:sp>
        <p:nvSpPr>
          <p:cNvPr id="296" name="Google Shape;296;p30"/>
          <p:cNvSpPr txBox="1">
            <a:spLocks noGrp="1"/>
          </p:cNvSpPr>
          <p:nvPr>
            <p:ph type="subTitle" idx="1"/>
          </p:nvPr>
        </p:nvSpPr>
        <p:spPr>
          <a:xfrm>
            <a:off x="-16415" y="3519261"/>
            <a:ext cx="5444197" cy="1610395"/>
          </a:xfrm>
          <a:prstGeom prst="rect">
            <a:avLst/>
          </a:prstGeom>
        </p:spPr>
        <p:txBody>
          <a:bodyPr spcFirstLastPara="1" wrap="square" lIns="182875" tIns="91425" rIns="182875" bIns="91425" anchor="b" anchorCtr="0">
            <a:noAutofit/>
          </a:bodyPr>
          <a:lstStyle/>
          <a:p>
            <a:pPr marL="0" lvl="0" indent="0" algn="l" rtl="0">
              <a:spcBef>
                <a:spcPts val="0"/>
              </a:spcBef>
              <a:spcAft>
                <a:spcPts val="0"/>
              </a:spcAft>
              <a:buNone/>
            </a:pPr>
            <a:r>
              <a:rPr lang="en-US" sz="1400" dirty="0">
                <a:ea typeface="+mn-lt"/>
                <a:cs typeface="+mn-lt"/>
              </a:rPr>
              <a:t>Master’s degree in Data Science &amp; Engineering – FEUP</a:t>
            </a:r>
            <a:endParaRPr lang="pt-PT" dirty="0">
              <a:ea typeface="+mn-lt"/>
              <a:cs typeface="Calibri"/>
            </a:endParaRPr>
          </a:p>
          <a:p>
            <a:pPr marL="0" lvl="0" indent="0" algn="l" rtl="0">
              <a:spcBef>
                <a:spcPts val="0"/>
              </a:spcBef>
              <a:spcAft>
                <a:spcPts val="0"/>
              </a:spcAft>
              <a:buNone/>
            </a:pPr>
            <a:r>
              <a:rPr lang="en" dirty="0"/>
              <a:t>Data Warehouses</a:t>
            </a:r>
          </a:p>
          <a:p>
            <a:pPr marL="0" lvl="0" indent="0" algn="l" rtl="0">
              <a:spcBef>
                <a:spcPts val="0"/>
              </a:spcBef>
              <a:spcAft>
                <a:spcPts val="0"/>
              </a:spcAft>
              <a:buNone/>
            </a:pPr>
            <a:r>
              <a:rPr lang="pt-PT" sz="1400" dirty="0" err="1">
                <a:ea typeface="+mn-lt"/>
                <a:cs typeface="+mn-lt"/>
              </a:rPr>
              <a:t>March</a:t>
            </a:r>
            <a:r>
              <a:rPr lang="pt-PT" sz="1400">
                <a:ea typeface="+mn-lt"/>
                <a:cs typeface="+mn-lt"/>
              </a:rPr>
              <a:t> 2023</a:t>
            </a:r>
          </a:p>
          <a:p>
            <a:pPr marL="0" lvl="0" indent="0" algn="l" rtl="0">
              <a:spcBef>
                <a:spcPts val="0"/>
              </a:spcBef>
              <a:spcAft>
                <a:spcPts val="0"/>
              </a:spcAft>
              <a:buNone/>
            </a:pPr>
            <a:endParaRPr lang="pt-PT">
              <a:ea typeface="+mn-lt"/>
              <a:cs typeface="+mn-lt"/>
            </a:endParaRPr>
          </a:p>
          <a:p>
            <a:pPr marL="0" lvl="0" indent="0" algn="l" rtl="0">
              <a:spcBef>
                <a:spcPts val="0"/>
              </a:spcBef>
              <a:spcAft>
                <a:spcPts val="0"/>
              </a:spcAft>
              <a:buNone/>
            </a:pPr>
            <a:r>
              <a:rPr lang="pt-PT" sz="1400" err="1">
                <a:ea typeface="+mn-lt"/>
                <a:cs typeface="+mn-lt"/>
              </a:rPr>
              <a:t>Farzam</a:t>
            </a:r>
            <a:r>
              <a:rPr lang="pt-PT" sz="1400">
                <a:ea typeface="+mn-lt"/>
                <a:cs typeface="+mn-lt"/>
              </a:rPr>
              <a:t> </a:t>
            </a:r>
            <a:r>
              <a:rPr lang="pt-PT" sz="1400" err="1">
                <a:ea typeface="+mn-lt"/>
                <a:cs typeface="+mn-lt"/>
              </a:rPr>
              <a:t>Salimi</a:t>
            </a:r>
            <a:r>
              <a:rPr lang="pt-PT" sz="1400">
                <a:ea typeface="+mn-lt"/>
                <a:cs typeface="+mn-lt"/>
              </a:rPr>
              <a:t>, </a:t>
            </a:r>
            <a:r>
              <a:rPr lang="pt-PT" sz="1400" err="1">
                <a:ea typeface="+mn-lt"/>
                <a:cs typeface="+mn-lt"/>
              </a:rPr>
              <a:t>Nikolas</a:t>
            </a:r>
            <a:r>
              <a:rPr lang="pt-PT" sz="1400">
                <a:ea typeface="+mn-lt"/>
                <a:cs typeface="+mn-lt"/>
              </a:rPr>
              <a:t> </a:t>
            </a:r>
            <a:r>
              <a:rPr lang="pt-PT" sz="1400" err="1">
                <a:ea typeface="+mn-lt"/>
                <a:cs typeface="+mn-lt"/>
              </a:rPr>
              <a:t>Ivakko</a:t>
            </a:r>
            <a:r>
              <a:rPr lang="pt-PT" sz="1400">
                <a:ea typeface="+mn-lt"/>
                <a:cs typeface="+mn-lt"/>
              </a:rPr>
              <a:t>, Sónia Ferreira, Vasco Bartolomeu</a:t>
            </a:r>
            <a:endParaRPr lang="en-US" sz="1400">
              <a:ea typeface="+mn-lt"/>
              <a:cs typeface="+mn-lt"/>
            </a:endParaRPr>
          </a:p>
        </p:txBody>
      </p:sp>
      <p:grpSp>
        <p:nvGrpSpPr>
          <p:cNvPr id="301" name="Google Shape;301;p30"/>
          <p:cNvGrpSpPr/>
          <p:nvPr/>
        </p:nvGrpSpPr>
        <p:grpSpPr>
          <a:xfrm>
            <a:off x="4760936" y="1549051"/>
            <a:ext cx="1191963" cy="1191963"/>
            <a:chOff x="7928625" y="3680700"/>
            <a:chExt cx="879000" cy="879000"/>
          </a:xfrm>
        </p:grpSpPr>
        <p:sp>
          <p:nvSpPr>
            <p:cNvPr id="302" name="Google Shape;302;p30"/>
            <p:cNvSpPr/>
            <p:nvPr/>
          </p:nvSpPr>
          <p:spPr>
            <a:xfrm>
              <a:off x="7928625" y="3680700"/>
              <a:ext cx="879000" cy="879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 name="Google Shape;303;p30"/>
            <p:cNvGrpSpPr/>
            <p:nvPr/>
          </p:nvGrpSpPr>
          <p:grpSpPr>
            <a:xfrm>
              <a:off x="8069479" y="3821884"/>
              <a:ext cx="597292" cy="596633"/>
              <a:chOff x="3303268" y="3817349"/>
              <a:chExt cx="346056" cy="345674"/>
            </a:xfrm>
          </p:grpSpPr>
          <p:sp>
            <p:nvSpPr>
              <p:cNvPr id="304" name="Google Shape;304;p3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3"/>
          <p:cNvSpPr txBox="1">
            <a:spLocks noGrp="1"/>
          </p:cNvSpPr>
          <p:nvPr>
            <p:ph type="subTitle" idx="1"/>
          </p:nvPr>
        </p:nvSpPr>
        <p:spPr>
          <a:xfrm>
            <a:off x="632350" y="652006"/>
            <a:ext cx="3939650" cy="3617090"/>
          </a:xfrm>
          <a:prstGeom prst="rect">
            <a:avLst/>
          </a:prstGeom>
        </p:spPr>
        <p:txBody>
          <a:bodyPr spcFirstLastPara="1" wrap="square" lIns="182875" tIns="91425" rIns="182875" bIns="91425" anchor="ctr" anchorCtr="0">
            <a:noAutofit/>
          </a:bodyPr>
          <a:lstStyle/>
          <a:p>
            <a:pPr marL="285750" lvl="0" indent="-285750" algn="l" rtl="0">
              <a:spcBef>
                <a:spcPts val="0"/>
              </a:spcBef>
              <a:spcAft>
                <a:spcPts val="0"/>
              </a:spcAft>
              <a:buFontTx/>
              <a:buChar char="-"/>
            </a:pPr>
            <a:r>
              <a:rPr lang="pt-PT" dirty="0" err="1"/>
              <a:t>We</a:t>
            </a:r>
            <a:r>
              <a:rPr lang="pt-PT" dirty="0"/>
              <a:t> </a:t>
            </a:r>
            <a:r>
              <a:rPr lang="pt-PT" dirty="0" err="1"/>
              <a:t>discussed</a:t>
            </a:r>
            <a:r>
              <a:rPr lang="pt-PT" dirty="0"/>
              <a:t> </a:t>
            </a:r>
            <a:r>
              <a:rPr lang="pt-PT" dirty="0" err="1"/>
              <a:t>the</a:t>
            </a:r>
            <a:r>
              <a:rPr lang="pt-PT" dirty="0"/>
              <a:t> </a:t>
            </a:r>
            <a:r>
              <a:rPr lang="pt-PT" dirty="0" err="1"/>
              <a:t>subject</a:t>
            </a:r>
            <a:r>
              <a:rPr lang="pt-PT" dirty="0"/>
              <a:t> </a:t>
            </a:r>
            <a:r>
              <a:rPr lang="pt-PT" dirty="0" err="1"/>
              <a:t>of</a:t>
            </a:r>
            <a:r>
              <a:rPr lang="pt-PT" dirty="0"/>
              <a:t> </a:t>
            </a:r>
            <a:r>
              <a:rPr lang="pt-PT" dirty="0" err="1"/>
              <a:t>our</a:t>
            </a:r>
            <a:r>
              <a:rPr lang="pt-PT" dirty="0"/>
              <a:t> data </a:t>
            </a:r>
            <a:r>
              <a:rPr lang="pt-PT" dirty="0" err="1"/>
              <a:t>warehouse</a:t>
            </a:r>
            <a:r>
              <a:rPr lang="pt-PT" dirty="0"/>
              <a:t> </a:t>
            </a:r>
            <a:r>
              <a:rPr lang="pt-PT" dirty="0" err="1"/>
              <a:t>which</a:t>
            </a:r>
            <a:r>
              <a:rPr lang="pt-PT" dirty="0"/>
              <a:t> </a:t>
            </a:r>
            <a:r>
              <a:rPr lang="pt-PT" dirty="0" err="1"/>
              <a:t>is</a:t>
            </a:r>
            <a:r>
              <a:rPr lang="pt-PT" dirty="0"/>
              <a:t> </a:t>
            </a:r>
            <a:r>
              <a:rPr lang="pt-PT" dirty="0" err="1"/>
              <a:t>instagram</a:t>
            </a:r>
            <a:r>
              <a:rPr lang="pt-PT" dirty="0"/>
              <a:t>.</a:t>
            </a:r>
          </a:p>
          <a:p>
            <a:pPr marL="285750" lvl="0" indent="-285750" algn="l" rtl="0">
              <a:spcBef>
                <a:spcPts val="0"/>
              </a:spcBef>
              <a:spcAft>
                <a:spcPts val="0"/>
              </a:spcAft>
              <a:buFontTx/>
              <a:buChar char="-"/>
            </a:pPr>
            <a:r>
              <a:rPr lang="pt-PT" dirty="0" err="1"/>
              <a:t>We</a:t>
            </a:r>
            <a:r>
              <a:rPr lang="pt-PT" dirty="0"/>
              <a:t> </a:t>
            </a:r>
            <a:r>
              <a:rPr lang="pt-PT" dirty="0" err="1"/>
              <a:t>reviewed</a:t>
            </a:r>
            <a:r>
              <a:rPr lang="pt-PT" dirty="0"/>
              <a:t> </a:t>
            </a:r>
            <a:r>
              <a:rPr lang="pt-PT" dirty="0" err="1"/>
              <a:t>the</a:t>
            </a:r>
            <a:r>
              <a:rPr lang="pt-PT" dirty="0"/>
              <a:t> </a:t>
            </a:r>
            <a:r>
              <a:rPr lang="pt-PT" dirty="0" err="1"/>
              <a:t>requirements</a:t>
            </a:r>
            <a:r>
              <a:rPr lang="pt-PT" dirty="0"/>
              <a:t> </a:t>
            </a:r>
            <a:r>
              <a:rPr lang="pt-PT" dirty="0" err="1"/>
              <a:t>of</a:t>
            </a:r>
            <a:r>
              <a:rPr lang="pt-PT" dirty="0"/>
              <a:t> </a:t>
            </a:r>
            <a:r>
              <a:rPr lang="pt-PT" dirty="0" err="1"/>
              <a:t>the</a:t>
            </a:r>
            <a:r>
              <a:rPr lang="pt-PT" dirty="0"/>
              <a:t> </a:t>
            </a:r>
            <a:r>
              <a:rPr lang="pt-PT" dirty="0" err="1"/>
              <a:t>assignment</a:t>
            </a:r>
            <a:r>
              <a:rPr lang="pt-PT" dirty="0"/>
              <a:t>.</a:t>
            </a:r>
          </a:p>
          <a:p>
            <a:pPr marL="285750" lvl="0" indent="-285750" algn="l" rtl="0">
              <a:spcBef>
                <a:spcPts val="0"/>
              </a:spcBef>
              <a:spcAft>
                <a:spcPts val="0"/>
              </a:spcAft>
              <a:buFontTx/>
              <a:buChar char="-"/>
            </a:pPr>
            <a:r>
              <a:rPr lang="pt-PT" dirty="0" err="1"/>
              <a:t>The</a:t>
            </a:r>
            <a:r>
              <a:rPr lang="pt-PT" dirty="0"/>
              <a:t> dimensional bus </a:t>
            </a:r>
            <a:r>
              <a:rPr lang="pt-PT" dirty="0" err="1"/>
              <a:t>matrix</a:t>
            </a:r>
            <a:r>
              <a:rPr lang="pt-PT" dirty="0"/>
              <a:t> </a:t>
            </a:r>
            <a:r>
              <a:rPr lang="pt-PT" dirty="0" err="1"/>
              <a:t>has</a:t>
            </a:r>
            <a:r>
              <a:rPr lang="pt-PT" dirty="0"/>
              <a:t> </a:t>
            </a:r>
            <a:r>
              <a:rPr lang="pt-PT" dirty="0" err="1"/>
              <a:t>been</a:t>
            </a:r>
            <a:r>
              <a:rPr lang="pt-PT" dirty="0"/>
              <a:t> </a:t>
            </a:r>
            <a:r>
              <a:rPr lang="pt-PT" dirty="0" err="1"/>
              <a:t>presented</a:t>
            </a:r>
            <a:r>
              <a:rPr lang="pt-PT" dirty="0"/>
              <a:t>.</a:t>
            </a:r>
          </a:p>
          <a:p>
            <a:pPr marL="285750" lvl="0" indent="-285750" algn="l" rtl="0">
              <a:spcBef>
                <a:spcPts val="0"/>
              </a:spcBef>
              <a:spcAft>
                <a:spcPts val="0"/>
              </a:spcAft>
              <a:buFontTx/>
              <a:buChar char="-"/>
            </a:pPr>
            <a:r>
              <a:rPr lang="pt-PT" dirty="0" err="1"/>
              <a:t>We</a:t>
            </a:r>
            <a:r>
              <a:rPr lang="pt-PT" dirty="0"/>
              <a:t> </a:t>
            </a:r>
            <a:r>
              <a:rPr lang="pt-PT" dirty="0" err="1"/>
              <a:t>showed</a:t>
            </a:r>
            <a:r>
              <a:rPr lang="pt-PT" dirty="0"/>
              <a:t> </a:t>
            </a:r>
            <a:r>
              <a:rPr lang="pt-PT" dirty="0" err="1"/>
              <a:t>our</a:t>
            </a:r>
            <a:r>
              <a:rPr lang="pt-PT" dirty="0"/>
              <a:t> dimensional </a:t>
            </a:r>
            <a:r>
              <a:rPr lang="pt-PT" dirty="0" err="1"/>
              <a:t>model</a:t>
            </a:r>
            <a:r>
              <a:rPr lang="pt-PT" dirty="0"/>
              <a:t> </a:t>
            </a:r>
            <a:r>
              <a:rPr lang="pt-PT" dirty="0" err="1"/>
              <a:t>and</a:t>
            </a:r>
            <a:r>
              <a:rPr lang="pt-PT" dirty="0"/>
              <a:t> </a:t>
            </a:r>
            <a:r>
              <a:rPr lang="pt-PT" dirty="0" err="1"/>
              <a:t>went</a:t>
            </a:r>
            <a:r>
              <a:rPr lang="pt-PT" dirty="0"/>
              <a:t> </a:t>
            </a:r>
            <a:r>
              <a:rPr lang="pt-PT" dirty="0" err="1"/>
              <a:t>through</a:t>
            </a:r>
            <a:r>
              <a:rPr lang="pt-PT" dirty="0"/>
              <a:t> </a:t>
            </a:r>
            <a:r>
              <a:rPr lang="pt-PT" dirty="0" err="1"/>
              <a:t>the</a:t>
            </a:r>
            <a:r>
              <a:rPr lang="pt-PT" dirty="0"/>
              <a:t> </a:t>
            </a:r>
            <a:r>
              <a:rPr lang="pt-PT" dirty="0" err="1"/>
              <a:t>fact</a:t>
            </a:r>
            <a:r>
              <a:rPr lang="pt-PT" dirty="0"/>
              <a:t> </a:t>
            </a:r>
            <a:r>
              <a:rPr lang="pt-PT" dirty="0" err="1"/>
              <a:t>tables</a:t>
            </a:r>
            <a:r>
              <a:rPr lang="pt-PT" dirty="0"/>
              <a:t> </a:t>
            </a:r>
            <a:r>
              <a:rPr lang="pt-PT" dirty="0" err="1"/>
              <a:t>and</a:t>
            </a:r>
            <a:r>
              <a:rPr lang="pt-PT" dirty="0"/>
              <a:t> </a:t>
            </a:r>
            <a:r>
              <a:rPr lang="pt-PT" dirty="0" err="1"/>
              <a:t>dimensions</a:t>
            </a:r>
            <a:r>
              <a:rPr lang="pt-PT" dirty="0"/>
              <a:t>.</a:t>
            </a:r>
          </a:p>
          <a:p>
            <a:pPr marL="285750" lvl="0" indent="-285750" algn="l" rtl="0">
              <a:spcBef>
                <a:spcPts val="0"/>
              </a:spcBef>
              <a:spcAft>
                <a:spcPts val="0"/>
              </a:spcAft>
              <a:buFontTx/>
              <a:buChar char="-"/>
            </a:pPr>
            <a:r>
              <a:rPr lang="pt-PT" dirty="0" err="1"/>
              <a:t>Currently</a:t>
            </a:r>
            <a:r>
              <a:rPr lang="pt-PT" dirty="0"/>
              <a:t> </a:t>
            </a:r>
            <a:r>
              <a:rPr lang="pt-PT" dirty="0" err="1"/>
              <a:t>working</a:t>
            </a:r>
            <a:r>
              <a:rPr lang="pt-PT" dirty="0"/>
              <a:t> </a:t>
            </a:r>
            <a:r>
              <a:rPr lang="pt-PT" dirty="0" err="1"/>
              <a:t>on</a:t>
            </a:r>
            <a:r>
              <a:rPr lang="pt-PT" dirty="0"/>
              <a:t> </a:t>
            </a:r>
            <a:r>
              <a:rPr lang="pt-PT" dirty="0" err="1"/>
              <a:t>the</a:t>
            </a:r>
            <a:r>
              <a:rPr lang="pt-PT" dirty="0"/>
              <a:t> </a:t>
            </a:r>
            <a:r>
              <a:rPr lang="pt-PT" dirty="0" err="1"/>
              <a:t>loading</a:t>
            </a:r>
            <a:r>
              <a:rPr lang="pt-PT" dirty="0"/>
              <a:t> </a:t>
            </a:r>
            <a:r>
              <a:rPr lang="pt-PT" dirty="0" err="1"/>
              <a:t>the</a:t>
            </a:r>
            <a:r>
              <a:rPr lang="pt-PT" dirty="0"/>
              <a:t> data </a:t>
            </a:r>
            <a:r>
              <a:rPr lang="pt-PT" dirty="0" err="1"/>
              <a:t>and</a:t>
            </a:r>
            <a:r>
              <a:rPr lang="pt-PT" dirty="0"/>
              <a:t> </a:t>
            </a:r>
            <a:r>
              <a:rPr lang="pt-PT" dirty="0" err="1"/>
              <a:t>further</a:t>
            </a:r>
            <a:r>
              <a:rPr lang="pt-PT" dirty="0"/>
              <a:t> </a:t>
            </a:r>
            <a:r>
              <a:rPr lang="pt-PT" dirty="0" err="1"/>
              <a:t>analysis</a:t>
            </a:r>
            <a:endParaRPr lang="pt-PT" dirty="0"/>
          </a:p>
          <a:p>
            <a:pPr marL="285750" lvl="0" indent="-285750" algn="l" rtl="0">
              <a:spcBef>
                <a:spcPts val="0"/>
              </a:spcBef>
              <a:spcAft>
                <a:spcPts val="0"/>
              </a:spcAft>
              <a:buFontTx/>
              <a:buChar char="-"/>
            </a:pPr>
            <a:endParaRPr dirty="0"/>
          </a:p>
        </p:txBody>
      </p:sp>
      <p:sp>
        <p:nvSpPr>
          <p:cNvPr id="374" name="Google Shape;374;p33"/>
          <p:cNvSpPr txBox="1">
            <a:spLocks noGrp="1"/>
          </p:cNvSpPr>
          <p:nvPr>
            <p:ph type="title"/>
          </p:nvPr>
        </p:nvSpPr>
        <p:spPr>
          <a:xfrm>
            <a:off x="5226350" y="2150850"/>
            <a:ext cx="3285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Sora ExtraBold"/>
                <a:ea typeface="Sora ExtraBold"/>
                <a:cs typeface="Sora ExtraBold"/>
                <a:sym typeface="Sora ExtraBold"/>
              </a:rPr>
              <a:t>Conclusion</a:t>
            </a:r>
            <a:endParaRPr dirty="0">
              <a:solidFill>
                <a:schemeClr val="lt1"/>
              </a:solidFill>
              <a:latin typeface="Sora ExtraBold"/>
              <a:ea typeface="Sora ExtraBold"/>
              <a:cs typeface="Sora ExtraBold"/>
              <a:sym typeface="Sora ExtraBold"/>
            </a:endParaRPr>
          </a:p>
        </p:txBody>
      </p:sp>
      <p:sp>
        <p:nvSpPr>
          <p:cNvPr id="375" name="Google Shape;375;p33"/>
          <p:cNvSpPr/>
          <p:nvPr/>
        </p:nvSpPr>
        <p:spPr>
          <a:xfrm>
            <a:off x="7932250" y="287900"/>
            <a:ext cx="993300" cy="993300"/>
          </a:xfrm>
          <a:prstGeom prst="donut">
            <a:avLst>
              <a:gd name="adj"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33"/>
          <p:cNvSpPr/>
          <p:nvPr/>
        </p:nvSpPr>
        <p:spPr>
          <a:xfrm>
            <a:off x="5226350" y="4015575"/>
            <a:ext cx="926100" cy="800700"/>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63887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3"/>
        <p:cNvGrpSpPr/>
        <p:nvPr/>
      </p:nvGrpSpPr>
      <p:grpSpPr>
        <a:xfrm>
          <a:off x="0" y="0"/>
          <a:ext cx="0" cy="0"/>
          <a:chOff x="0" y="0"/>
          <a:chExt cx="0" cy="0"/>
        </a:xfrm>
      </p:grpSpPr>
      <p:sp>
        <p:nvSpPr>
          <p:cNvPr id="8" name="Rectangle 7">
            <a:extLst>
              <a:ext uri="{FF2B5EF4-FFF2-40B4-BE49-F238E27FC236}">
                <a16:creationId xmlns:a16="http://schemas.microsoft.com/office/drawing/2014/main" id="{C9AC258C-ADFA-FDBC-D6B3-63BEDAECD5F9}"/>
              </a:ext>
            </a:extLst>
          </p:cNvPr>
          <p:cNvSpPr/>
          <p:nvPr/>
        </p:nvSpPr>
        <p:spPr>
          <a:xfrm>
            <a:off x="0" y="3186957"/>
            <a:ext cx="9144001" cy="1956544"/>
          </a:xfrm>
          <a:prstGeom prst="rect">
            <a:avLst/>
          </a:prstGeom>
          <a:solidFill>
            <a:srgbClr val="C0D0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T"/>
          </a:p>
        </p:txBody>
      </p:sp>
      <p:sp>
        <p:nvSpPr>
          <p:cNvPr id="1514" name="Google Shape;1514;p60"/>
          <p:cNvSpPr txBox="1">
            <a:spLocks noGrp="1"/>
          </p:cNvSpPr>
          <p:nvPr>
            <p:ph type="ctrTitle"/>
          </p:nvPr>
        </p:nvSpPr>
        <p:spPr>
          <a:xfrm>
            <a:off x="2429950" y="958744"/>
            <a:ext cx="4284000" cy="9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3"/>
                </a:solidFill>
              </a:rPr>
              <a:t>Thanks</a:t>
            </a:r>
            <a:r>
              <a:rPr lang="en" dirty="0">
                <a:solidFill>
                  <a:schemeClr val="accent3"/>
                </a:solidFill>
                <a:latin typeface="Sora ExtraBold"/>
                <a:ea typeface="Sora ExtraBold"/>
                <a:cs typeface="Sora ExtraBold"/>
                <a:sym typeface="Sora ExtraBold"/>
              </a:rPr>
              <a:t>!</a:t>
            </a:r>
            <a:endParaRPr dirty="0">
              <a:solidFill>
                <a:schemeClr val="accent3"/>
              </a:solidFill>
              <a:latin typeface="Sora ExtraBold"/>
              <a:ea typeface="Sora ExtraBold"/>
              <a:cs typeface="Sora ExtraBold"/>
              <a:sym typeface="Sora ExtraBold"/>
            </a:endParaRPr>
          </a:p>
        </p:txBody>
      </p:sp>
      <p:sp>
        <p:nvSpPr>
          <p:cNvPr id="1516" name="Google Shape;1516;p60"/>
          <p:cNvSpPr txBox="1">
            <a:spLocks noGrp="1"/>
          </p:cNvSpPr>
          <p:nvPr>
            <p:ph type="subTitle" idx="1"/>
          </p:nvPr>
        </p:nvSpPr>
        <p:spPr>
          <a:xfrm>
            <a:off x="2420050" y="3976442"/>
            <a:ext cx="42939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Sora SemiBold"/>
                <a:ea typeface="Sora SemiBold"/>
                <a:cs typeface="Sora SemiBold"/>
                <a:sym typeface="Sora SemiBold"/>
              </a:rPr>
              <a:t>DO YOU HAVE ANY QUESTIONS?</a:t>
            </a:r>
            <a:endParaRPr dirty="0">
              <a:latin typeface="Sora SemiBold"/>
              <a:ea typeface="Sora SemiBold"/>
              <a:cs typeface="Sora SemiBold"/>
              <a:sym typeface="Sora SemiBold"/>
            </a:endParaRPr>
          </a:p>
        </p:txBody>
      </p:sp>
      <p:grpSp>
        <p:nvGrpSpPr>
          <p:cNvPr id="1520" name="Google Shape;1520;p60"/>
          <p:cNvGrpSpPr/>
          <p:nvPr/>
        </p:nvGrpSpPr>
        <p:grpSpPr>
          <a:xfrm>
            <a:off x="3806000" y="2374212"/>
            <a:ext cx="1531900" cy="1531675"/>
            <a:chOff x="7928625" y="3680700"/>
            <a:chExt cx="879000" cy="879000"/>
          </a:xfrm>
        </p:grpSpPr>
        <p:sp>
          <p:nvSpPr>
            <p:cNvPr id="1521" name="Google Shape;1521;p60"/>
            <p:cNvSpPr/>
            <p:nvPr/>
          </p:nvSpPr>
          <p:spPr>
            <a:xfrm>
              <a:off x="7928625" y="3680700"/>
              <a:ext cx="879000" cy="879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22" name="Google Shape;1522;p60"/>
            <p:cNvGrpSpPr/>
            <p:nvPr/>
          </p:nvGrpSpPr>
          <p:grpSpPr>
            <a:xfrm>
              <a:off x="8069479" y="3821884"/>
              <a:ext cx="597292" cy="596633"/>
              <a:chOff x="3303268" y="3817349"/>
              <a:chExt cx="346056" cy="345674"/>
            </a:xfrm>
          </p:grpSpPr>
          <p:sp>
            <p:nvSpPr>
              <p:cNvPr id="1523" name="Google Shape;1523;p6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1524;p6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1525;p6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 name="Google Shape;1526;p6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0"/>
          <p:cNvSpPr txBox="1">
            <a:spLocks noGrp="1"/>
          </p:cNvSpPr>
          <p:nvPr>
            <p:ph type="ctrTitle"/>
          </p:nvPr>
        </p:nvSpPr>
        <p:spPr>
          <a:xfrm>
            <a:off x="983150" y="759188"/>
            <a:ext cx="3321300" cy="309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600" dirty="0">
                <a:latin typeface="Sora Light"/>
                <a:ea typeface="Sora Light"/>
                <a:cs typeface="Sora Light"/>
                <a:sym typeface="Sora Light"/>
              </a:rPr>
              <a:t>Strategy for</a:t>
            </a:r>
            <a:endParaRPr sz="2600" dirty="0">
              <a:latin typeface="Sora Light"/>
              <a:ea typeface="Sora Light"/>
              <a:cs typeface="Sora Light"/>
              <a:sym typeface="Sora Light"/>
            </a:endParaRPr>
          </a:p>
          <a:p>
            <a:pPr marL="0" lvl="0" indent="0" algn="ctr" rtl="0">
              <a:spcBef>
                <a:spcPts val="0"/>
              </a:spcBef>
              <a:spcAft>
                <a:spcPts val="0"/>
              </a:spcAft>
              <a:buNone/>
            </a:pPr>
            <a:r>
              <a:rPr lang="en" sz="7700" dirty="0">
                <a:latin typeface="Sora Medium"/>
                <a:ea typeface="Sora Medium"/>
                <a:cs typeface="Sora Medium"/>
                <a:sym typeface="Sora Medium"/>
              </a:rPr>
              <a:t>Social Media</a:t>
            </a:r>
            <a:endParaRPr sz="7700" dirty="0">
              <a:latin typeface="Sora Medium"/>
              <a:ea typeface="Sora Medium"/>
              <a:cs typeface="Sora Medium"/>
              <a:sym typeface="Sora Medium"/>
            </a:endParaRPr>
          </a:p>
          <a:p>
            <a:pPr marL="0" lvl="0" indent="0" algn="ctr" rtl="0">
              <a:spcBef>
                <a:spcPts val="0"/>
              </a:spcBef>
              <a:spcAft>
                <a:spcPts val="0"/>
              </a:spcAft>
              <a:buNone/>
            </a:pPr>
            <a:r>
              <a:rPr lang="en" sz="4100" dirty="0">
                <a:solidFill>
                  <a:schemeClr val="lt1"/>
                </a:solidFill>
                <a:latin typeface="Sora ExtraBold"/>
                <a:ea typeface="Sora ExtraBold"/>
                <a:cs typeface="Sora ExtraBold"/>
                <a:sym typeface="Sora ExtraBold"/>
              </a:rPr>
              <a:t>MK PLAN</a:t>
            </a:r>
            <a:endParaRPr sz="4100" dirty="0">
              <a:solidFill>
                <a:schemeClr val="lt1"/>
              </a:solidFill>
              <a:latin typeface="Sora ExtraBold"/>
              <a:ea typeface="Sora ExtraBold"/>
              <a:cs typeface="Sora ExtraBold"/>
              <a:sym typeface="Sora ExtraBold"/>
            </a:endParaRPr>
          </a:p>
        </p:txBody>
      </p:sp>
      <p:grpSp>
        <p:nvGrpSpPr>
          <p:cNvPr id="156" name="Google Shape;156;p30"/>
          <p:cNvGrpSpPr/>
          <p:nvPr/>
        </p:nvGrpSpPr>
        <p:grpSpPr>
          <a:xfrm>
            <a:off x="6325427" y="679726"/>
            <a:ext cx="1853353" cy="3784074"/>
            <a:chOff x="-3629423" y="679726"/>
            <a:chExt cx="1853353" cy="3784074"/>
          </a:xfrm>
        </p:grpSpPr>
        <p:grpSp>
          <p:nvGrpSpPr>
            <p:cNvPr id="157" name="Google Shape;157;p30"/>
            <p:cNvGrpSpPr/>
            <p:nvPr/>
          </p:nvGrpSpPr>
          <p:grpSpPr>
            <a:xfrm>
              <a:off x="-3560710" y="707143"/>
              <a:ext cx="1715990" cy="3729500"/>
              <a:chOff x="-2516670" y="707143"/>
              <a:chExt cx="1715990" cy="3729500"/>
            </a:xfrm>
          </p:grpSpPr>
          <p:sp>
            <p:nvSpPr>
              <p:cNvPr id="158" name="Google Shape;158;p30"/>
              <p:cNvSpPr/>
              <p:nvPr/>
            </p:nvSpPr>
            <p:spPr>
              <a:xfrm>
                <a:off x="-2516670" y="707143"/>
                <a:ext cx="1715827" cy="3729500"/>
              </a:xfrm>
              <a:custGeom>
                <a:avLst/>
                <a:gdLst/>
                <a:ahLst/>
                <a:cxnLst/>
                <a:rect l="l" t="t" r="r" b="b"/>
                <a:pathLst>
                  <a:path w="102300" h="187695" extrusionOk="0">
                    <a:moveTo>
                      <a:pt x="11099" y="1"/>
                    </a:moveTo>
                    <a:cubicBezTo>
                      <a:pt x="4955" y="1"/>
                      <a:pt x="1" y="4360"/>
                      <a:pt x="16" y="9748"/>
                    </a:cubicBezTo>
                    <a:lnTo>
                      <a:pt x="580" y="178011"/>
                    </a:lnTo>
                    <a:cubicBezTo>
                      <a:pt x="595" y="183367"/>
                      <a:pt x="5549" y="187695"/>
                      <a:pt x="11661" y="187695"/>
                    </a:cubicBezTo>
                    <a:lnTo>
                      <a:pt x="91216" y="187695"/>
                    </a:lnTo>
                    <a:cubicBezTo>
                      <a:pt x="97329" y="187695"/>
                      <a:pt x="102299" y="183352"/>
                      <a:pt x="102299" y="177979"/>
                    </a:cubicBezTo>
                    <a:lnTo>
                      <a:pt x="102299" y="9716"/>
                    </a:lnTo>
                    <a:cubicBezTo>
                      <a:pt x="102299" y="4343"/>
                      <a:pt x="97329" y="1"/>
                      <a:pt x="91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30"/>
              <p:cNvSpPr/>
              <p:nvPr/>
            </p:nvSpPr>
            <p:spPr>
              <a:xfrm>
                <a:off x="-2505513" y="4027512"/>
                <a:ext cx="1704833" cy="2370"/>
              </a:xfrm>
              <a:custGeom>
                <a:avLst/>
                <a:gdLst/>
                <a:ahLst/>
                <a:cxnLst/>
                <a:rect l="l" t="t" r="r" b="b"/>
                <a:pathLst>
                  <a:path w="96783" h="130" extrusionOk="0">
                    <a:moveTo>
                      <a:pt x="1" y="1"/>
                    </a:moveTo>
                    <a:lnTo>
                      <a:pt x="1" y="129"/>
                    </a:lnTo>
                    <a:lnTo>
                      <a:pt x="96782" y="129"/>
                    </a:lnTo>
                    <a:lnTo>
                      <a:pt x="967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30"/>
              <p:cNvSpPr/>
              <p:nvPr/>
            </p:nvSpPr>
            <p:spPr>
              <a:xfrm>
                <a:off x="-2036299" y="4132400"/>
                <a:ext cx="103672" cy="101359"/>
              </a:xfrm>
              <a:custGeom>
                <a:avLst/>
                <a:gdLst/>
                <a:ahLst/>
                <a:cxnLst/>
                <a:rect l="l" t="t" r="r" b="b"/>
                <a:pathLst>
                  <a:path w="5486" h="5487" extrusionOk="0">
                    <a:moveTo>
                      <a:pt x="2445" y="258"/>
                    </a:moveTo>
                    <a:cubicBezTo>
                      <a:pt x="3652" y="258"/>
                      <a:pt x="4633" y="1256"/>
                      <a:pt x="4633" y="2463"/>
                    </a:cubicBezTo>
                    <a:cubicBezTo>
                      <a:pt x="4633" y="3668"/>
                      <a:pt x="3652" y="4650"/>
                      <a:pt x="2445" y="4650"/>
                    </a:cubicBezTo>
                    <a:cubicBezTo>
                      <a:pt x="1239" y="4650"/>
                      <a:pt x="258" y="3668"/>
                      <a:pt x="258" y="2463"/>
                    </a:cubicBezTo>
                    <a:cubicBezTo>
                      <a:pt x="258" y="1256"/>
                      <a:pt x="1239" y="258"/>
                      <a:pt x="2445" y="258"/>
                    </a:cubicBezTo>
                    <a:close/>
                    <a:moveTo>
                      <a:pt x="2445" y="1"/>
                    </a:moveTo>
                    <a:cubicBezTo>
                      <a:pt x="1094" y="1"/>
                      <a:pt x="0" y="1111"/>
                      <a:pt x="0" y="2463"/>
                    </a:cubicBezTo>
                    <a:cubicBezTo>
                      <a:pt x="0" y="3814"/>
                      <a:pt x="1094" y="4907"/>
                      <a:pt x="2445" y="4907"/>
                    </a:cubicBezTo>
                    <a:cubicBezTo>
                      <a:pt x="3073" y="4907"/>
                      <a:pt x="3652" y="4666"/>
                      <a:pt x="4086" y="4264"/>
                    </a:cubicBezTo>
                    <a:lnTo>
                      <a:pt x="5308" y="5486"/>
                    </a:lnTo>
                    <a:lnTo>
                      <a:pt x="5486" y="5309"/>
                    </a:lnTo>
                    <a:lnTo>
                      <a:pt x="4279" y="4086"/>
                    </a:lnTo>
                    <a:cubicBezTo>
                      <a:pt x="4665" y="3653"/>
                      <a:pt x="4907" y="3089"/>
                      <a:pt x="4907" y="2463"/>
                    </a:cubicBezTo>
                    <a:cubicBezTo>
                      <a:pt x="4907" y="1111"/>
                      <a:pt x="3796" y="1"/>
                      <a:pt x="2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30"/>
              <p:cNvSpPr/>
              <p:nvPr/>
            </p:nvSpPr>
            <p:spPr>
              <a:xfrm>
                <a:off x="-1103664" y="4121509"/>
                <a:ext cx="58696" cy="57062"/>
              </a:xfrm>
              <a:custGeom>
                <a:avLst/>
                <a:gdLst/>
                <a:ahLst/>
                <a:cxnLst/>
                <a:rect l="l" t="t" r="r" b="b"/>
                <a:pathLst>
                  <a:path w="3106" h="3089" extrusionOk="0">
                    <a:moveTo>
                      <a:pt x="1562" y="257"/>
                    </a:moveTo>
                    <a:cubicBezTo>
                      <a:pt x="2269" y="257"/>
                      <a:pt x="2848" y="837"/>
                      <a:pt x="2848" y="1544"/>
                    </a:cubicBezTo>
                    <a:cubicBezTo>
                      <a:pt x="2848" y="2269"/>
                      <a:pt x="2269" y="2831"/>
                      <a:pt x="1562" y="2831"/>
                    </a:cubicBezTo>
                    <a:cubicBezTo>
                      <a:pt x="837" y="2831"/>
                      <a:pt x="258" y="2269"/>
                      <a:pt x="258" y="1544"/>
                    </a:cubicBezTo>
                    <a:cubicBezTo>
                      <a:pt x="258" y="837"/>
                      <a:pt x="837" y="257"/>
                      <a:pt x="1562" y="257"/>
                    </a:cubicBezTo>
                    <a:close/>
                    <a:moveTo>
                      <a:pt x="1562" y="0"/>
                    </a:moveTo>
                    <a:cubicBezTo>
                      <a:pt x="693" y="0"/>
                      <a:pt x="1" y="692"/>
                      <a:pt x="1" y="1544"/>
                    </a:cubicBezTo>
                    <a:cubicBezTo>
                      <a:pt x="1" y="2397"/>
                      <a:pt x="693" y="3088"/>
                      <a:pt x="1562" y="3088"/>
                    </a:cubicBezTo>
                    <a:cubicBezTo>
                      <a:pt x="2414" y="3088"/>
                      <a:pt x="3106" y="2397"/>
                      <a:pt x="3106" y="1544"/>
                    </a:cubicBezTo>
                    <a:cubicBezTo>
                      <a:pt x="3106" y="692"/>
                      <a:pt x="2414" y="0"/>
                      <a:pt x="15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30"/>
              <p:cNvSpPr/>
              <p:nvPr/>
            </p:nvSpPr>
            <p:spPr>
              <a:xfrm>
                <a:off x="-1127979" y="4199862"/>
                <a:ext cx="107319" cy="33306"/>
              </a:xfrm>
              <a:custGeom>
                <a:avLst/>
                <a:gdLst/>
                <a:ahLst/>
                <a:cxnLst/>
                <a:rect l="l" t="t" r="r" b="b"/>
                <a:pathLst>
                  <a:path w="5679" h="1803" extrusionOk="0">
                    <a:moveTo>
                      <a:pt x="1319" y="1"/>
                    </a:moveTo>
                    <a:cubicBezTo>
                      <a:pt x="596" y="1"/>
                      <a:pt x="0" y="580"/>
                      <a:pt x="0" y="1320"/>
                    </a:cubicBezTo>
                    <a:lnTo>
                      <a:pt x="0" y="1674"/>
                    </a:lnTo>
                    <a:cubicBezTo>
                      <a:pt x="0" y="1753"/>
                      <a:pt x="64" y="1802"/>
                      <a:pt x="129" y="1802"/>
                    </a:cubicBezTo>
                    <a:cubicBezTo>
                      <a:pt x="210" y="1802"/>
                      <a:pt x="257" y="1738"/>
                      <a:pt x="257" y="1674"/>
                    </a:cubicBezTo>
                    <a:lnTo>
                      <a:pt x="257" y="1320"/>
                    </a:lnTo>
                    <a:cubicBezTo>
                      <a:pt x="257" y="724"/>
                      <a:pt x="740" y="258"/>
                      <a:pt x="1319" y="258"/>
                    </a:cubicBezTo>
                    <a:lnTo>
                      <a:pt x="4360" y="258"/>
                    </a:lnTo>
                    <a:cubicBezTo>
                      <a:pt x="4939" y="258"/>
                      <a:pt x="5421" y="724"/>
                      <a:pt x="5421" y="1320"/>
                    </a:cubicBezTo>
                    <a:lnTo>
                      <a:pt x="5421" y="1674"/>
                    </a:lnTo>
                    <a:cubicBezTo>
                      <a:pt x="5421" y="1753"/>
                      <a:pt x="5486" y="1802"/>
                      <a:pt x="5550" y="1802"/>
                    </a:cubicBezTo>
                    <a:cubicBezTo>
                      <a:pt x="5630" y="1802"/>
                      <a:pt x="5679" y="1753"/>
                      <a:pt x="5679" y="1674"/>
                    </a:cubicBezTo>
                    <a:lnTo>
                      <a:pt x="5679" y="1320"/>
                    </a:lnTo>
                    <a:cubicBezTo>
                      <a:pt x="5679" y="580"/>
                      <a:pt x="5083" y="1"/>
                      <a:pt x="4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30"/>
              <p:cNvSpPr/>
              <p:nvPr/>
            </p:nvSpPr>
            <p:spPr>
              <a:xfrm>
                <a:off x="-1434198" y="4137757"/>
                <a:ext cx="115842" cy="90645"/>
              </a:xfrm>
              <a:custGeom>
                <a:avLst/>
                <a:gdLst/>
                <a:ahLst/>
                <a:cxnLst/>
                <a:rect l="l" t="t" r="r" b="b"/>
                <a:pathLst>
                  <a:path w="6130" h="4907" extrusionOk="0">
                    <a:moveTo>
                      <a:pt x="4311" y="258"/>
                    </a:moveTo>
                    <a:cubicBezTo>
                      <a:pt x="4536" y="258"/>
                      <a:pt x="4778" y="322"/>
                      <a:pt x="4971" y="451"/>
                    </a:cubicBezTo>
                    <a:cubicBezTo>
                      <a:pt x="5630" y="854"/>
                      <a:pt x="5840" y="1770"/>
                      <a:pt x="5469" y="2478"/>
                    </a:cubicBezTo>
                    <a:cubicBezTo>
                      <a:pt x="5196" y="2977"/>
                      <a:pt x="4070" y="3925"/>
                      <a:pt x="3121" y="4633"/>
                    </a:cubicBezTo>
                    <a:cubicBezTo>
                      <a:pt x="3088" y="4650"/>
                      <a:pt x="3073" y="4650"/>
                      <a:pt x="3073" y="4650"/>
                    </a:cubicBezTo>
                    <a:cubicBezTo>
                      <a:pt x="3056" y="4650"/>
                      <a:pt x="3041" y="4650"/>
                      <a:pt x="3024" y="4633"/>
                    </a:cubicBezTo>
                    <a:cubicBezTo>
                      <a:pt x="2059" y="3925"/>
                      <a:pt x="933" y="2977"/>
                      <a:pt x="676" y="2478"/>
                    </a:cubicBezTo>
                    <a:cubicBezTo>
                      <a:pt x="290" y="1770"/>
                      <a:pt x="515" y="854"/>
                      <a:pt x="1158" y="451"/>
                    </a:cubicBezTo>
                    <a:cubicBezTo>
                      <a:pt x="1368" y="322"/>
                      <a:pt x="1593" y="258"/>
                      <a:pt x="1818" y="258"/>
                    </a:cubicBezTo>
                    <a:cubicBezTo>
                      <a:pt x="2220" y="258"/>
                      <a:pt x="2606" y="451"/>
                      <a:pt x="2863" y="805"/>
                    </a:cubicBezTo>
                    <a:lnTo>
                      <a:pt x="3073" y="1079"/>
                    </a:lnTo>
                    <a:lnTo>
                      <a:pt x="3281" y="805"/>
                    </a:lnTo>
                    <a:cubicBezTo>
                      <a:pt x="3523" y="451"/>
                      <a:pt x="3909" y="258"/>
                      <a:pt x="4311" y="258"/>
                    </a:cubicBezTo>
                    <a:close/>
                    <a:moveTo>
                      <a:pt x="1818" y="0"/>
                    </a:moveTo>
                    <a:cubicBezTo>
                      <a:pt x="1561" y="0"/>
                      <a:pt x="1287" y="82"/>
                      <a:pt x="1030" y="242"/>
                    </a:cubicBezTo>
                    <a:cubicBezTo>
                      <a:pt x="258" y="708"/>
                      <a:pt x="0" y="1770"/>
                      <a:pt x="451" y="2591"/>
                    </a:cubicBezTo>
                    <a:cubicBezTo>
                      <a:pt x="804" y="3266"/>
                      <a:pt x="2316" y="4440"/>
                      <a:pt x="2863" y="4843"/>
                    </a:cubicBezTo>
                    <a:cubicBezTo>
                      <a:pt x="2928" y="4890"/>
                      <a:pt x="2992" y="4907"/>
                      <a:pt x="3073" y="4907"/>
                    </a:cubicBezTo>
                    <a:cubicBezTo>
                      <a:pt x="3137" y="4907"/>
                      <a:pt x="3202" y="4890"/>
                      <a:pt x="3266" y="4843"/>
                    </a:cubicBezTo>
                    <a:cubicBezTo>
                      <a:pt x="3813" y="4440"/>
                      <a:pt x="5340" y="3266"/>
                      <a:pt x="5694" y="2591"/>
                    </a:cubicBezTo>
                    <a:cubicBezTo>
                      <a:pt x="6129" y="1770"/>
                      <a:pt x="5872" y="708"/>
                      <a:pt x="5115" y="242"/>
                    </a:cubicBezTo>
                    <a:cubicBezTo>
                      <a:pt x="4858" y="82"/>
                      <a:pt x="4585" y="0"/>
                      <a:pt x="4311" y="0"/>
                    </a:cubicBezTo>
                    <a:cubicBezTo>
                      <a:pt x="3845" y="0"/>
                      <a:pt x="3378" y="226"/>
                      <a:pt x="3073" y="644"/>
                    </a:cubicBezTo>
                    <a:cubicBezTo>
                      <a:pt x="2767" y="226"/>
                      <a:pt x="2301" y="0"/>
                      <a:pt x="1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30"/>
              <p:cNvSpPr/>
              <p:nvPr/>
            </p:nvSpPr>
            <p:spPr>
              <a:xfrm>
                <a:off x="-1738282" y="4125270"/>
                <a:ext cx="117032" cy="114437"/>
              </a:xfrm>
              <a:custGeom>
                <a:avLst/>
                <a:gdLst/>
                <a:ahLst/>
                <a:cxnLst/>
                <a:rect l="l" t="t" r="r" b="b"/>
                <a:pathLst>
                  <a:path w="6193" h="6195" extrusionOk="0">
                    <a:moveTo>
                      <a:pt x="4247" y="258"/>
                    </a:moveTo>
                    <a:cubicBezTo>
                      <a:pt x="5180" y="258"/>
                      <a:pt x="5935" y="1015"/>
                      <a:pt x="5935" y="1948"/>
                    </a:cubicBezTo>
                    <a:lnTo>
                      <a:pt x="5935" y="4247"/>
                    </a:lnTo>
                    <a:cubicBezTo>
                      <a:pt x="5935" y="5180"/>
                      <a:pt x="5180" y="5937"/>
                      <a:pt x="4247" y="5937"/>
                    </a:cubicBezTo>
                    <a:lnTo>
                      <a:pt x="1946" y="5937"/>
                    </a:lnTo>
                    <a:cubicBezTo>
                      <a:pt x="1013" y="5937"/>
                      <a:pt x="258" y="5180"/>
                      <a:pt x="258" y="4247"/>
                    </a:cubicBezTo>
                    <a:lnTo>
                      <a:pt x="258" y="1948"/>
                    </a:lnTo>
                    <a:cubicBezTo>
                      <a:pt x="258" y="1015"/>
                      <a:pt x="1013" y="258"/>
                      <a:pt x="1946" y="258"/>
                    </a:cubicBezTo>
                    <a:close/>
                    <a:moveTo>
                      <a:pt x="1946" y="1"/>
                    </a:moveTo>
                    <a:cubicBezTo>
                      <a:pt x="869" y="1"/>
                      <a:pt x="1" y="886"/>
                      <a:pt x="1" y="1948"/>
                    </a:cubicBezTo>
                    <a:lnTo>
                      <a:pt x="1" y="4247"/>
                    </a:lnTo>
                    <a:cubicBezTo>
                      <a:pt x="1" y="5326"/>
                      <a:pt x="869" y="6194"/>
                      <a:pt x="1946" y="6194"/>
                    </a:cubicBezTo>
                    <a:lnTo>
                      <a:pt x="4247" y="6194"/>
                    </a:lnTo>
                    <a:cubicBezTo>
                      <a:pt x="5324" y="6194"/>
                      <a:pt x="6192" y="5326"/>
                      <a:pt x="6192" y="4247"/>
                    </a:cubicBezTo>
                    <a:lnTo>
                      <a:pt x="6192" y="1948"/>
                    </a:lnTo>
                    <a:cubicBezTo>
                      <a:pt x="6192" y="886"/>
                      <a:pt x="5324" y="1"/>
                      <a:pt x="4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30"/>
              <p:cNvSpPr/>
              <p:nvPr/>
            </p:nvSpPr>
            <p:spPr>
              <a:xfrm>
                <a:off x="-1706666" y="4156488"/>
                <a:ext cx="53801" cy="52314"/>
              </a:xfrm>
              <a:custGeom>
                <a:avLst/>
                <a:gdLst/>
                <a:ahLst/>
                <a:cxnLst/>
                <a:rect l="l" t="t" r="r" b="b"/>
                <a:pathLst>
                  <a:path w="2847" h="2832" extrusionOk="0">
                    <a:moveTo>
                      <a:pt x="1303" y="0"/>
                    </a:moveTo>
                    <a:lnTo>
                      <a:pt x="1303" y="1287"/>
                    </a:lnTo>
                    <a:lnTo>
                      <a:pt x="0" y="1287"/>
                    </a:lnTo>
                    <a:lnTo>
                      <a:pt x="0" y="1545"/>
                    </a:lnTo>
                    <a:lnTo>
                      <a:pt x="1303" y="1545"/>
                    </a:lnTo>
                    <a:lnTo>
                      <a:pt x="1303" y="2831"/>
                    </a:lnTo>
                    <a:lnTo>
                      <a:pt x="1560" y="2831"/>
                    </a:lnTo>
                    <a:lnTo>
                      <a:pt x="1560" y="1545"/>
                    </a:lnTo>
                    <a:lnTo>
                      <a:pt x="2847" y="1545"/>
                    </a:lnTo>
                    <a:lnTo>
                      <a:pt x="2847" y="1287"/>
                    </a:lnTo>
                    <a:lnTo>
                      <a:pt x="1560" y="1287"/>
                    </a:lnTo>
                    <a:lnTo>
                      <a:pt x="1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30"/>
              <p:cNvSpPr/>
              <p:nvPr/>
            </p:nvSpPr>
            <p:spPr>
              <a:xfrm>
                <a:off x="-2339173" y="4134192"/>
                <a:ext cx="107319" cy="97775"/>
              </a:xfrm>
              <a:custGeom>
                <a:avLst/>
                <a:gdLst/>
                <a:ahLst/>
                <a:cxnLst/>
                <a:rect l="l" t="t" r="r" b="b"/>
                <a:pathLst>
                  <a:path w="5679" h="5293" extrusionOk="0">
                    <a:moveTo>
                      <a:pt x="2832" y="0"/>
                    </a:moveTo>
                    <a:cubicBezTo>
                      <a:pt x="2735" y="0"/>
                      <a:pt x="2639" y="33"/>
                      <a:pt x="2575" y="114"/>
                    </a:cubicBezTo>
                    <a:lnTo>
                      <a:pt x="177" y="2510"/>
                    </a:lnTo>
                    <a:cubicBezTo>
                      <a:pt x="65" y="2638"/>
                      <a:pt x="1" y="2799"/>
                      <a:pt x="1" y="2977"/>
                    </a:cubicBezTo>
                    <a:lnTo>
                      <a:pt x="1" y="4907"/>
                    </a:lnTo>
                    <a:cubicBezTo>
                      <a:pt x="1" y="5115"/>
                      <a:pt x="162" y="5293"/>
                      <a:pt x="387" y="5293"/>
                    </a:cubicBezTo>
                    <a:lnTo>
                      <a:pt x="1931" y="5293"/>
                    </a:lnTo>
                    <a:cubicBezTo>
                      <a:pt x="2140" y="5293"/>
                      <a:pt x="2317" y="5115"/>
                      <a:pt x="2317" y="4907"/>
                    </a:cubicBezTo>
                    <a:lnTo>
                      <a:pt x="2317" y="3732"/>
                    </a:lnTo>
                    <a:cubicBezTo>
                      <a:pt x="2317" y="3459"/>
                      <a:pt x="2542" y="3217"/>
                      <a:pt x="2832" y="3217"/>
                    </a:cubicBezTo>
                    <a:cubicBezTo>
                      <a:pt x="3121" y="3217"/>
                      <a:pt x="3347" y="3459"/>
                      <a:pt x="3347" y="3732"/>
                    </a:cubicBezTo>
                    <a:lnTo>
                      <a:pt x="3347" y="4907"/>
                    </a:lnTo>
                    <a:cubicBezTo>
                      <a:pt x="3347" y="5115"/>
                      <a:pt x="3523" y="5293"/>
                      <a:pt x="3733" y="5293"/>
                    </a:cubicBezTo>
                    <a:lnTo>
                      <a:pt x="5277" y="5293"/>
                    </a:lnTo>
                    <a:cubicBezTo>
                      <a:pt x="5502" y="5293"/>
                      <a:pt x="5678" y="5115"/>
                      <a:pt x="5678" y="4907"/>
                    </a:cubicBezTo>
                    <a:lnTo>
                      <a:pt x="5678" y="2977"/>
                    </a:lnTo>
                    <a:cubicBezTo>
                      <a:pt x="5678" y="2799"/>
                      <a:pt x="5598" y="2638"/>
                      <a:pt x="5485" y="2510"/>
                    </a:cubicBezTo>
                    <a:lnTo>
                      <a:pt x="3089" y="114"/>
                    </a:lnTo>
                    <a:cubicBezTo>
                      <a:pt x="3025" y="33"/>
                      <a:pt x="2928" y="0"/>
                      <a:pt x="2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30"/>
              <p:cNvSpPr/>
              <p:nvPr/>
            </p:nvSpPr>
            <p:spPr>
              <a:xfrm>
                <a:off x="-2404823" y="3129620"/>
                <a:ext cx="126160" cy="102522"/>
              </a:xfrm>
              <a:custGeom>
                <a:avLst/>
                <a:gdLst/>
                <a:ahLst/>
                <a:cxnLst/>
                <a:rect l="l" t="t" r="r" b="b"/>
                <a:pathLst>
                  <a:path w="6676" h="5550" extrusionOk="0">
                    <a:moveTo>
                      <a:pt x="1978" y="0"/>
                    </a:moveTo>
                    <a:cubicBezTo>
                      <a:pt x="1689" y="0"/>
                      <a:pt x="1384" y="80"/>
                      <a:pt x="1110" y="258"/>
                    </a:cubicBezTo>
                    <a:cubicBezTo>
                      <a:pt x="273" y="805"/>
                      <a:pt x="1" y="1995"/>
                      <a:pt x="483" y="2928"/>
                    </a:cubicBezTo>
                    <a:cubicBezTo>
                      <a:pt x="869" y="3700"/>
                      <a:pt x="2525" y="5019"/>
                      <a:pt x="3121" y="5469"/>
                    </a:cubicBezTo>
                    <a:cubicBezTo>
                      <a:pt x="3185" y="5534"/>
                      <a:pt x="3265" y="5549"/>
                      <a:pt x="3346" y="5549"/>
                    </a:cubicBezTo>
                    <a:cubicBezTo>
                      <a:pt x="3411" y="5549"/>
                      <a:pt x="3490" y="5534"/>
                      <a:pt x="3555" y="5469"/>
                    </a:cubicBezTo>
                    <a:cubicBezTo>
                      <a:pt x="4151" y="5019"/>
                      <a:pt x="5807" y="3700"/>
                      <a:pt x="6209" y="2928"/>
                    </a:cubicBezTo>
                    <a:cubicBezTo>
                      <a:pt x="6675" y="1995"/>
                      <a:pt x="6402" y="805"/>
                      <a:pt x="5566" y="258"/>
                    </a:cubicBezTo>
                    <a:cubicBezTo>
                      <a:pt x="5292" y="80"/>
                      <a:pt x="4987" y="0"/>
                      <a:pt x="4697" y="0"/>
                    </a:cubicBezTo>
                    <a:cubicBezTo>
                      <a:pt x="4183" y="0"/>
                      <a:pt x="3683" y="258"/>
                      <a:pt x="3346" y="724"/>
                    </a:cubicBezTo>
                    <a:cubicBezTo>
                      <a:pt x="3008" y="258"/>
                      <a:pt x="2493" y="0"/>
                      <a:pt x="1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30"/>
              <p:cNvSpPr/>
              <p:nvPr/>
            </p:nvSpPr>
            <p:spPr>
              <a:xfrm>
                <a:off x="-2200560" y="3130507"/>
                <a:ext cx="106695" cy="100971"/>
              </a:xfrm>
              <a:custGeom>
                <a:avLst/>
                <a:gdLst/>
                <a:ahLst/>
                <a:cxnLst/>
                <a:rect l="l" t="t" r="r" b="b"/>
                <a:pathLst>
                  <a:path w="5646" h="5466" extrusionOk="0">
                    <a:moveTo>
                      <a:pt x="2847" y="306"/>
                    </a:moveTo>
                    <a:cubicBezTo>
                      <a:pt x="3072" y="306"/>
                      <a:pt x="3297" y="338"/>
                      <a:pt x="3523" y="386"/>
                    </a:cubicBezTo>
                    <a:cubicBezTo>
                      <a:pt x="4344" y="611"/>
                      <a:pt x="4987" y="1271"/>
                      <a:pt x="5195" y="2108"/>
                    </a:cubicBezTo>
                    <a:cubicBezTo>
                      <a:pt x="5341" y="2702"/>
                      <a:pt x="5276" y="3281"/>
                      <a:pt x="5019" y="3813"/>
                    </a:cubicBezTo>
                    <a:cubicBezTo>
                      <a:pt x="4955" y="3941"/>
                      <a:pt x="4938" y="4070"/>
                      <a:pt x="4970" y="4199"/>
                    </a:cubicBezTo>
                    <a:lnTo>
                      <a:pt x="5195" y="5035"/>
                    </a:lnTo>
                    <a:lnTo>
                      <a:pt x="4408" y="4810"/>
                    </a:lnTo>
                    <a:cubicBezTo>
                      <a:pt x="4367" y="4800"/>
                      <a:pt x="4323" y="4794"/>
                      <a:pt x="4277" y="4794"/>
                    </a:cubicBezTo>
                    <a:cubicBezTo>
                      <a:pt x="4180" y="4794"/>
                      <a:pt x="4077" y="4819"/>
                      <a:pt x="3990" y="4874"/>
                    </a:cubicBezTo>
                    <a:cubicBezTo>
                      <a:pt x="3636" y="5067"/>
                      <a:pt x="3250" y="5164"/>
                      <a:pt x="2847" y="5164"/>
                    </a:cubicBezTo>
                    <a:cubicBezTo>
                      <a:pt x="2654" y="5164"/>
                      <a:pt x="2446" y="5132"/>
                      <a:pt x="2252" y="5083"/>
                    </a:cubicBezTo>
                    <a:cubicBezTo>
                      <a:pt x="1513" y="4907"/>
                      <a:pt x="692" y="4102"/>
                      <a:pt x="515" y="3378"/>
                    </a:cubicBezTo>
                    <a:cubicBezTo>
                      <a:pt x="306" y="2623"/>
                      <a:pt x="466" y="1850"/>
                      <a:pt x="934" y="1239"/>
                    </a:cubicBezTo>
                    <a:cubicBezTo>
                      <a:pt x="1399" y="643"/>
                      <a:pt x="2092" y="306"/>
                      <a:pt x="2847" y="306"/>
                    </a:cubicBezTo>
                    <a:close/>
                    <a:moveTo>
                      <a:pt x="2847" y="0"/>
                    </a:moveTo>
                    <a:cubicBezTo>
                      <a:pt x="1995" y="0"/>
                      <a:pt x="1206" y="386"/>
                      <a:pt x="692" y="1062"/>
                    </a:cubicBezTo>
                    <a:cubicBezTo>
                      <a:pt x="161" y="1737"/>
                      <a:pt x="1" y="2606"/>
                      <a:pt x="209" y="3459"/>
                    </a:cubicBezTo>
                    <a:cubicBezTo>
                      <a:pt x="434" y="4295"/>
                      <a:pt x="1335" y="5179"/>
                      <a:pt x="2171" y="5389"/>
                    </a:cubicBezTo>
                    <a:cubicBezTo>
                      <a:pt x="2387" y="5440"/>
                      <a:pt x="2604" y="5466"/>
                      <a:pt x="2819" y="5466"/>
                    </a:cubicBezTo>
                    <a:cubicBezTo>
                      <a:pt x="3279" y="5466"/>
                      <a:pt x="3729" y="5351"/>
                      <a:pt x="4134" y="5132"/>
                    </a:cubicBezTo>
                    <a:cubicBezTo>
                      <a:pt x="4172" y="5113"/>
                      <a:pt x="4210" y="5105"/>
                      <a:pt x="4248" y="5105"/>
                    </a:cubicBezTo>
                    <a:cubicBezTo>
                      <a:pt x="4274" y="5105"/>
                      <a:pt x="4300" y="5109"/>
                      <a:pt x="4327" y="5115"/>
                    </a:cubicBezTo>
                    <a:lnTo>
                      <a:pt x="5502" y="5421"/>
                    </a:lnTo>
                    <a:cubicBezTo>
                      <a:pt x="5517" y="5421"/>
                      <a:pt x="5549" y="5405"/>
                      <a:pt x="5566" y="5389"/>
                    </a:cubicBezTo>
                    <a:cubicBezTo>
                      <a:pt x="5581" y="5357"/>
                      <a:pt x="5598" y="5325"/>
                      <a:pt x="5581" y="5308"/>
                    </a:cubicBezTo>
                    <a:lnTo>
                      <a:pt x="5276" y="4134"/>
                    </a:lnTo>
                    <a:cubicBezTo>
                      <a:pt x="5260" y="4070"/>
                      <a:pt x="5260" y="4006"/>
                      <a:pt x="5292" y="3941"/>
                    </a:cubicBezTo>
                    <a:cubicBezTo>
                      <a:pt x="5581" y="3362"/>
                      <a:pt x="5646" y="2702"/>
                      <a:pt x="5485" y="2043"/>
                    </a:cubicBezTo>
                    <a:cubicBezTo>
                      <a:pt x="5260" y="1094"/>
                      <a:pt x="4537" y="354"/>
                      <a:pt x="3587" y="97"/>
                    </a:cubicBezTo>
                    <a:cubicBezTo>
                      <a:pt x="3346" y="32"/>
                      <a:pt x="3089" y="0"/>
                      <a:pt x="2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30"/>
              <p:cNvSpPr/>
              <p:nvPr/>
            </p:nvSpPr>
            <p:spPr>
              <a:xfrm>
                <a:off x="-2386946" y="3300454"/>
                <a:ext cx="26494" cy="41619"/>
              </a:xfrm>
              <a:custGeom>
                <a:avLst/>
                <a:gdLst/>
                <a:ahLst/>
                <a:cxnLst/>
                <a:rect l="l" t="t" r="r" b="b"/>
                <a:pathLst>
                  <a:path w="1402" h="2253" extrusionOk="0">
                    <a:moveTo>
                      <a:pt x="0" y="1"/>
                    </a:moveTo>
                    <a:lnTo>
                      <a:pt x="0" y="2252"/>
                    </a:lnTo>
                    <a:lnTo>
                      <a:pt x="1402" y="2252"/>
                    </a:lnTo>
                    <a:lnTo>
                      <a:pt x="1402" y="1996"/>
                    </a:lnTo>
                    <a:lnTo>
                      <a:pt x="305" y="1996"/>
                    </a:lnTo>
                    <a:lnTo>
                      <a:pt x="3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30"/>
              <p:cNvSpPr/>
              <p:nvPr/>
            </p:nvSpPr>
            <p:spPr>
              <a:xfrm>
                <a:off x="-2354650" y="3298718"/>
                <a:ext cx="5235" cy="43355"/>
              </a:xfrm>
              <a:custGeom>
                <a:avLst/>
                <a:gdLst/>
                <a:ahLst/>
                <a:cxnLst/>
                <a:rect l="l" t="t" r="r" b="b"/>
                <a:pathLst>
                  <a:path w="277" h="2347" extrusionOk="0">
                    <a:moveTo>
                      <a:pt x="0" y="1"/>
                    </a:moveTo>
                    <a:lnTo>
                      <a:pt x="0" y="352"/>
                    </a:lnTo>
                    <a:lnTo>
                      <a:pt x="277" y="352"/>
                    </a:lnTo>
                    <a:lnTo>
                      <a:pt x="277" y="1"/>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30"/>
              <p:cNvSpPr/>
              <p:nvPr/>
            </p:nvSpPr>
            <p:spPr>
              <a:xfrm>
                <a:off x="-2337227" y="3298718"/>
                <a:ext cx="28365" cy="43355"/>
              </a:xfrm>
              <a:custGeom>
                <a:avLst/>
                <a:gdLst/>
                <a:ahLst/>
                <a:cxnLst/>
                <a:rect l="l" t="t" r="r" b="b"/>
                <a:pathLst>
                  <a:path w="1501" h="2347" extrusionOk="0">
                    <a:moveTo>
                      <a:pt x="1" y="1"/>
                    </a:moveTo>
                    <a:lnTo>
                      <a:pt x="1" y="2346"/>
                    </a:lnTo>
                    <a:lnTo>
                      <a:pt x="280" y="2346"/>
                    </a:lnTo>
                    <a:lnTo>
                      <a:pt x="280" y="1522"/>
                    </a:lnTo>
                    <a:lnTo>
                      <a:pt x="1138" y="2346"/>
                    </a:lnTo>
                    <a:lnTo>
                      <a:pt x="1500" y="2346"/>
                    </a:lnTo>
                    <a:lnTo>
                      <a:pt x="566" y="1448"/>
                    </a:lnTo>
                    <a:lnTo>
                      <a:pt x="1463" y="658"/>
                    </a:lnTo>
                    <a:lnTo>
                      <a:pt x="1108" y="658"/>
                    </a:lnTo>
                    <a:lnTo>
                      <a:pt x="280" y="1386"/>
                    </a:lnTo>
                    <a:lnTo>
                      <a:pt x="2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30"/>
              <p:cNvSpPr/>
              <p:nvPr/>
            </p:nvSpPr>
            <p:spPr>
              <a:xfrm>
                <a:off x="-2305517" y="3310097"/>
                <a:ext cx="29612" cy="32789"/>
              </a:xfrm>
              <a:custGeom>
                <a:avLst/>
                <a:gdLst/>
                <a:ahLst/>
                <a:cxnLst/>
                <a:rect l="l" t="t" r="r" b="b"/>
                <a:pathLst>
                  <a:path w="1567" h="1775" extrusionOk="0">
                    <a:moveTo>
                      <a:pt x="832" y="236"/>
                    </a:moveTo>
                    <a:cubicBezTo>
                      <a:pt x="969" y="236"/>
                      <a:pt x="1078" y="281"/>
                      <a:pt x="1160" y="372"/>
                    </a:cubicBezTo>
                    <a:cubicBezTo>
                      <a:pt x="1244" y="462"/>
                      <a:pt x="1286" y="584"/>
                      <a:pt x="1289" y="736"/>
                    </a:cubicBezTo>
                    <a:lnTo>
                      <a:pt x="299" y="737"/>
                    </a:lnTo>
                    <a:cubicBezTo>
                      <a:pt x="314" y="577"/>
                      <a:pt x="368" y="455"/>
                      <a:pt x="460" y="368"/>
                    </a:cubicBezTo>
                    <a:cubicBezTo>
                      <a:pt x="553" y="280"/>
                      <a:pt x="678" y="236"/>
                      <a:pt x="832" y="236"/>
                    </a:cubicBezTo>
                    <a:close/>
                    <a:moveTo>
                      <a:pt x="830" y="1"/>
                    </a:moveTo>
                    <a:cubicBezTo>
                      <a:pt x="576" y="1"/>
                      <a:pt x="374" y="82"/>
                      <a:pt x="225" y="245"/>
                    </a:cubicBezTo>
                    <a:cubicBezTo>
                      <a:pt x="76" y="406"/>
                      <a:pt x="1" y="626"/>
                      <a:pt x="1" y="903"/>
                    </a:cubicBezTo>
                    <a:cubicBezTo>
                      <a:pt x="1" y="1169"/>
                      <a:pt x="79" y="1382"/>
                      <a:pt x="236" y="1539"/>
                    </a:cubicBezTo>
                    <a:cubicBezTo>
                      <a:pt x="395" y="1696"/>
                      <a:pt x="608" y="1774"/>
                      <a:pt x="877" y="1774"/>
                    </a:cubicBezTo>
                    <a:cubicBezTo>
                      <a:pt x="985" y="1774"/>
                      <a:pt x="1091" y="1763"/>
                      <a:pt x="1195" y="1741"/>
                    </a:cubicBezTo>
                    <a:cubicBezTo>
                      <a:pt x="1301" y="1719"/>
                      <a:pt x="1402" y="1687"/>
                      <a:pt x="1501" y="1644"/>
                    </a:cubicBezTo>
                    <a:lnTo>
                      <a:pt x="1501" y="1382"/>
                    </a:lnTo>
                    <a:cubicBezTo>
                      <a:pt x="1403" y="1434"/>
                      <a:pt x="1303" y="1473"/>
                      <a:pt x="1203" y="1500"/>
                    </a:cubicBezTo>
                    <a:cubicBezTo>
                      <a:pt x="1104" y="1526"/>
                      <a:pt x="1001" y="1539"/>
                      <a:pt x="894" y="1539"/>
                    </a:cubicBezTo>
                    <a:cubicBezTo>
                      <a:pt x="710" y="1539"/>
                      <a:pt x="566" y="1490"/>
                      <a:pt x="463" y="1389"/>
                    </a:cubicBezTo>
                    <a:cubicBezTo>
                      <a:pt x="360" y="1289"/>
                      <a:pt x="303" y="1144"/>
                      <a:pt x="290" y="952"/>
                    </a:cubicBezTo>
                    <a:lnTo>
                      <a:pt x="1567" y="952"/>
                    </a:lnTo>
                    <a:lnTo>
                      <a:pt x="1567" y="817"/>
                    </a:lnTo>
                    <a:cubicBezTo>
                      <a:pt x="1567" y="566"/>
                      <a:pt x="1500" y="366"/>
                      <a:pt x="1367" y="221"/>
                    </a:cubicBezTo>
                    <a:cubicBezTo>
                      <a:pt x="1236" y="74"/>
                      <a:pt x="1056" y="1"/>
                      <a:pt x="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30"/>
              <p:cNvSpPr/>
              <p:nvPr/>
            </p:nvSpPr>
            <p:spPr>
              <a:xfrm>
                <a:off x="-2269593" y="3298718"/>
                <a:ext cx="28535" cy="44168"/>
              </a:xfrm>
              <a:custGeom>
                <a:avLst/>
                <a:gdLst/>
                <a:ahLst/>
                <a:cxnLst/>
                <a:rect l="l" t="t" r="r" b="b"/>
                <a:pathLst>
                  <a:path w="1510" h="2391" extrusionOk="0">
                    <a:moveTo>
                      <a:pt x="758" y="849"/>
                    </a:moveTo>
                    <a:cubicBezTo>
                      <a:pt x="905" y="849"/>
                      <a:pt x="1021" y="908"/>
                      <a:pt x="1106" y="1024"/>
                    </a:cubicBezTo>
                    <a:cubicBezTo>
                      <a:pt x="1189" y="1139"/>
                      <a:pt x="1232" y="1299"/>
                      <a:pt x="1232" y="1504"/>
                    </a:cubicBezTo>
                    <a:cubicBezTo>
                      <a:pt x="1232" y="1708"/>
                      <a:pt x="1189" y="1868"/>
                      <a:pt x="1106" y="1985"/>
                    </a:cubicBezTo>
                    <a:cubicBezTo>
                      <a:pt x="1021" y="2101"/>
                      <a:pt x="905" y="2159"/>
                      <a:pt x="758" y="2159"/>
                    </a:cubicBezTo>
                    <a:cubicBezTo>
                      <a:pt x="612" y="2159"/>
                      <a:pt x="496" y="2101"/>
                      <a:pt x="412" y="1985"/>
                    </a:cubicBezTo>
                    <a:cubicBezTo>
                      <a:pt x="329" y="1868"/>
                      <a:pt x="286" y="1708"/>
                      <a:pt x="286" y="1504"/>
                    </a:cubicBezTo>
                    <a:cubicBezTo>
                      <a:pt x="286" y="1299"/>
                      <a:pt x="329" y="1139"/>
                      <a:pt x="412" y="1024"/>
                    </a:cubicBezTo>
                    <a:cubicBezTo>
                      <a:pt x="496" y="908"/>
                      <a:pt x="612" y="849"/>
                      <a:pt x="758" y="849"/>
                    </a:cubicBezTo>
                    <a:close/>
                    <a:moveTo>
                      <a:pt x="1232" y="1"/>
                    </a:moveTo>
                    <a:lnTo>
                      <a:pt x="1232" y="914"/>
                    </a:lnTo>
                    <a:cubicBezTo>
                      <a:pt x="1174" y="814"/>
                      <a:pt x="1101" y="739"/>
                      <a:pt x="1011" y="690"/>
                    </a:cubicBezTo>
                    <a:cubicBezTo>
                      <a:pt x="922" y="641"/>
                      <a:pt x="815" y="617"/>
                      <a:pt x="691" y="617"/>
                    </a:cubicBezTo>
                    <a:cubicBezTo>
                      <a:pt x="487" y="617"/>
                      <a:pt x="321" y="698"/>
                      <a:pt x="192" y="861"/>
                    </a:cubicBezTo>
                    <a:cubicBezTo>
                      <a:pt x="64" y="1024"/>
                      <a:pt x="0" y="1238"/>
                      <a:pt x="0" y="1504"/>
                    </a:cubicBezTo>
                    <a:cubicBezTo>
                      <a:pt x="0" y="1769"/>
                      <a:pt x="64" y="1984"/>
                      <a:pt x="192" y="2146"/>
                    </a:cubicBezTo>
                    <a:cubicBezTo>
                      <a:pt x="321" y="2309"/>
                      <a:pt x="487" y="2390"/>
                      <a:pt x="691" y="2390"/>
                    </a:cubicBezTo>
                    <a:cubicBezTo>
                      <a:pt x="815"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30"/>
              <p:cNvSpPr/>
              <p:nvPr/>
            </p:nvSpPr>
            <p:spPr>
              <a:xfrm>
                <a:off x="-2213146" y="3298718"/>
                <a:ext cx="28592" cy="44168"/>
              </a:xfrm>
              <a:custGeom>
                <a:avLst/>
                <a:gdLst/>
                <a:ahLst/>
                <a:cxnLst/>
                <a:rect l="l" t="t" r="r" b="b"/>
                <a:pathLst>
                  <a:path w="1513" h="2391" extrusionOk="0">
                    <a:moveTo>
                      <a:pt x="752" y="849"/>
                    </a:moveTo>
                    <a:cubicBezTo>
                      <a:pt x="898" y="849"/>
                      <a:pt x="1013" y="908"/>
                      <a:pt x="1096" y="1024"/>
                    </a:cubicBezTo>
                    <a:cubicBezTo>
                      <a:pt x="1181" y="1139"/>
                      <a:pt x="1224" y="1299"/>
                      <a:pt x="1224" y="1504"/>
                    </a:cubicBezTo>
                    <a:cubicBezTo>
                      <a:pt x="1224" y="1708"/>
                      <a:pt x="1181" y="1868"/>
                      <a:pt x="1096" y="1985"/>
                    </a:cubicBezTo>
                    <a:cubicBezTo>
                      <a:pt x="1013" y="2101"/>
                      <a:pt x="898" y="2159"/>
                      <a:pt x="752" y="2159"/>
                    </a:cubicBezTo>
                    <a:cubicBezTo>
                      <a:pt x="605" y="2159"/>
                      <a:pt x="489" y="2101"/>
                      <a:pt x="404" y="1985"/>
                    </a:cubicBezTo>
                    <a:cubicBezTo>
                      <a:pt x="322" y="1868"/>
                      <a:pt x="279" y="1708"/>
                      <a:pt x="279" y="1504"/>
                    </a:cubicBezTo>
                    <a:cubicBezTo>
                      <a:pt x="279" y="1299"/>
                      <a:pt x="322" y="1139"/>
                      <a:pt x="404" y="1024"/>
                    </a:cubicBezTo>
                    <a:cubicBezTo>
                      <a:pt x="489" y="908"/>
                      <a:pt x="605" y="849"/>
                      <a:pt x="752" y="849"/>
                    </a:cubicBezTo>
                    <a:close/>
                    <a:moveTo>
                      <a:pt x="0" y="1"/>
                    </a:moveTo>
                    <a:lnTo>
                      <a:pt x="0" y="2346"/>
                    </a:lnTo>
                    <a:lnTo>
                      <a:pt x="279" y="2346"/>
                    </a:lnTo>
                    <a:lnTo>
                      <a:pt x="279" y="2093"/>
                    </a:lnTo>
                    <a:cubicBezTo>
                      <a:pt x="337" y="2193"/>
                      <a:pt x="411" y="2268"/>
                      <a:pt x="499" y="2318"/>
                    </a:cubicBezTo>
                    <a:cubicBezTo>
                      <a:pt x="589" y="2366"/>
                      <a:pt x="696" y="2390"/>
                      <a:pt x="820" y="2390"/>
                    </a:cubicBezTo>
                    <a:cubicBezTo>
                      <a:pt x="1024" y="2390"/>
                      <a:pt x="1190" y="2309"/>
                      <a:pt x="1319" y="2146"/>
                    </a:cubicBezTo>
                    <a:cubicBezTo>
                      <a:pt x="1448" y="1984"/>
                      <a:pt x="1512" y="1769"/>
                      <a:pt x="1512" y="1504"/>
                    </a:cubicBezTo>
                    <a:cubicBezTo>
                      <a:pt x="1512" y="1238"/>
                      <a:pt x="1448" y="1024"/>
                      <a:pt x="1319" y="861"/>
                    </a:cubicBezTo>
                    <a:cubicBezTo>
                      <a:pt x="1190" y="698"/>
                      <a:pt x="1024" y="617"/>
                      <a:pt x="820" y="617"/>
                    </a:cubicBezTo>
                    <a:cubicBezTo>
                      <a:pt x="696" y="617"/>
                      <a:pt x="589" y="641"/>
                      <a:pt x="499" y="690"/>
                    </a:cubicBezTo>
                    <a:cubicBezTo>
                      <a:pt x="411" y="739"/>
                      <a:pt x="337" y="814"/>
                      <a:pt x="279" y="914"/>
                    </a:cubicBezTo>
                    <a:lnTo>
                      <a:pt x="2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30"/>
              <p:cNvSpPr/>
              <p:nvPr/>
            </p:nvSpPr>
            <p:spPr>
              <a:xfrm>
                <a:off x="-2177789" y="3310873"/>
                <a:ext cx="31067" cy="43059"/>
              </a:xfrm>
              <a:custGeom>
                <a:avLst/>
                <a:gdLst/>
                <a:ahLst/>
                <a:cxnLst/>
                <a:rect l="l" t="t" r="r" b="b"/>
                <a:pathLst>
                  <a:path w="1644" h="2331" extrusionOk="0">
                    <a:moveTo>
                      <a:pt x="0" y="0"/>
                    </a:moveTo>
                    <a:lnTo>
                      <a:pt x="683" y="1661"/>
                    </a:lnTo>
                    <a:lnTo>
                      <a:pt x="633" y="1787"/>
                    </a:lnTo>
                    <a:cubicBezTo>
                      <a:pt x="582" y="1923"/>
                      <a:pt x="535" y="2008"/>
                      <a:pt x="493" y="2045"/>
                    </a:cubicBezTo>
                    <a:cubicBezTo>
                      <a:pt x="450" y="2081"/>
                      <a:pt x="391" y="2099"/>
                      <a:pt x="315" y="2099"/>
                    </a:cubicBezTo>
                    <a:lnTo>
                      <a:pt x="152" y="2099"/>
                    </a:lnTo>
                    <a:lnTo>
                      <a:pt x="152" y="2331"/>
                    </a:lnTo>
                    <a:lnTo>
                      <a:pt x="373" y="2331"/>
                    </a:lnTo>
                    <a:cubicBezTo>
                      <a:pt x="498" y="2331"/>
                      <a:pt x="598" y="2300"/>
                      <a:pt x="672" y="2239"/>
                    </a:cubicBezTo>
                    <a:cubicBezTo>
                      <a:pt x="746" y="2177"/>
                      <a:pt x="824" y="2046"/>
                      <a:pt x="902" y="1845"/>
                    </a:cubicBezTo>
                    <a:lnTo>
                      <a:pt x="1643" y="0"/>
                    </a:lnTo>
                    <a:lnTo>
                      <a:pt x="1350" y="0"/>
                    </a:lnTo>
                    <a:lnTo>
                      <a:pt x="822" y="1320"/>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30"/>
              <p:cNvSpPr/>
              <p:nvPr/>
            </p:nvSpPr>
            <p:spPr>
              <a:xfrm>
                <a:off x="-2120094" y="3311371"/>
                <a:ext cx="30784" cy="31034"/>
              </a:xfrm>
              <a:custGeom>
                <a:avLst/>
                <a:gdLst/>
                <a:ahLst/>
                <a:cxnLst/>
                <a:rect l="l" t="t" r="r" b="b"/>
                <a:pathLst>
                  <a:path w="1629" h="1680" extrusionOk="0">
                    <a:moveTo>
                      <a:pt x="1" y="0"/>
                    </a:moveTo>
                    <a:lnTo>
                      <a:pt x="1" y="1044"/>
                    </a:lnTo>
                    <a:cubicBezTo>
                      <a:pt x="1" y="1239"/>
                      <a:pt x="55" y="1395"/>
                      <a:pt x="161" y="1510"/>
                    </a:cubicBezTo>
                    <a:cubicBezTo>
                      <a:pt x="271" y="1623"/>
                      <a:pt x="417" y="1679"/>
                      <a:pt x="600" y="1679"/>
                    </a:cubicBezTo>
                    <a:cubicBezTo>
                      <a:pt x="858" y="1679"/>
                      <a:pt x="1043" y="1576"/>
                      <a:pt x="1156" y="1368"/>
                    </a:cubicBezTo>
                    <a:lnTo>
                      <a:pt x="1156" y="1661"/>
                    </a:lnTo>
                    <a:lnTo>
                      <a:pt x="1628" y="1661"/>
                    </a:lnTo>
                    <a:lnTo>
                      <a:pt x="1628" y="0"/>
                    </a:lnTo>
                    <a:lnTo>
                      <a:pt x="1156" y="0"/>
                    </a:lnTo>
                    <a:lnTo>
                      <a:pt x="1156" y="821"/>
                    </a:lnTo>
                    <a:cubicBezTo>
                      <a:pt x="1156" y="945"/>
                      <a:pt x="1123" y="1046"/>
                      <a:pt x="1057" y="1124"/>
                    </a:cubicBezTo>
                    <a:cubicBezTo>
                      <a:pt x="991" y="1202"/>
                      <a:pt x="901" y="1242"/>
                      <a:pt x="788" y="1244"/>
                    </a:cubicBezTo>
                    <a:cubicBezTo>
                      <a:pt x="692" y="1244"/>
                      <a:pt x="616" y="1215"/>
                      <a:pt x="560"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30"/>
              <p:cNvSpPr/>
              <p:nvPr/>
            </p:nvSpPr>
            <p:spPr>
              <a:xfrm>
                <a:off x="-2083906" y="3310965"/>
                <a:ext cx="26400" cy="31440"/>
              </a:xfrm>
              <a:custGeom>
                <a:avLst/>
                <a:gdLst/>
                <a:ahLst/>
                <a:cxnLst/>
                <a:rect l="l" t="t" r="r" b="b"/>
                <a:pathLst>
                  <a:path w="1397" h="1702" extrusionOk="0">
                    <a:moveTo>
                      <a:pt x="736" y="0"/>
                    </a:moveTo>
                    <a:cubicBezTo>
                      <a:pt x="546" y="0"/>
                      <a:pt x="390" y="45"/>
                      <a:pt x="267" y="137"/>
                    </a:cubicBezTo>
                    <a:cubicBezTo>
                      <a:pt x="143" y="227"/>
                      <a:pt x="81" y="354"/>
                      <a:pt x="81" y="519"/>
                    </a:cubicBezTo>
                    <a:cubicBezTo>
                      <a:pt x="81" y="626"/>
                      <a:pt x="108" y="713"/>
                      <a:pt x="161" y="781"/>
                    </a:cubicBezTo>
                    <a:cubicBezTo>
                      <a:pt x="215" y="847"/>
                      <a:pt x="278" y="897"/>
                      <a:pt x="353" y="929"/>
                    </a:cubicBezTo>
                    <a:cubicBezTo>
                      <a:pt x="429" y="963"/>
                      <a:pt x="524" y="996"/>
                      <a:pt x="637" y="1028"/>
                    </a:cubicBezTo>
                    <a:cubicBezTo>
                      <a:pt x="744" y="1059"/>
                      <a:pt x="821" y="1089"/>
                      <a:pt x="869" y="1115"/>
                    </a:cubicBezTo>
                    <a:cubicBezTo>
                      <a:pt x="918" y="1142"/>
                      <a:pt x="942" y="1179"/>
                      <a:pt x="942" y="1227"/>
                    </a:cubicBezTo>
                    <a:cubicBezTo>
                      <a:pt x="942" y="1269"/>
                      <a:pt x="923" y="1303"/>
                      <a:pt x="884" y="1326"/>
                    </a:cubicBezTo>
                    <a:cubicBezTo>
                      <a:pt x="847" y="1346"/>
                      <a:pt x="797" y="1357"/>
                      <a:pt x="732" y="1357"/>
                    </a:cubicBezTo>
                    <a:cubicBezTo>
                      <a:pt x="640" y="1357"/>
                      <a:pt x="541" y="1339"/>
                      <a:pt x="437" y="1304"/>
                    </a:cubicBezTo>
                    <a:cubicBezTo>
                      <a:pt x="334" y="1266"/>
                      <a:pt x="240" y="1215"/>
                      <a:pt x="155" y="1149"/>
                    </a:cubicBezTo>
                    <a:lnTo>
                      <a:pt x="0" y="1470"/>
                    </a:lnTo>
                    <a:cubicBezTo>
                      <a:pt x="93" y="1544"/>
                      <a:pt x="202" y="1602"/>
                      <a:pt x="328" y="1644"/>
                    </a:cubicBezTo>
                    <a:cubicBezTo>
                      <a:pt x="453" y="1682"/>
                      <a:pt x="585" y="1701"/>
                      <a:pt x="721" y="1701"/>
                    </a:cubicBezTo>
                    <a:cubicBezTo>
                      <a:pt x="918" y="1701"/>
                      <a:pt x="1080" y="1656"/>
                      <a:pt x="1205" y="1566"/>
                    </a:cubicBezTo>
                    <a:cubicBezTo>
                      <a:pt x="1333" y="1474"/>
                      <a:pt x="1396" y="1345"/>
                      <a:pt x="1396" y="1180"/>
                    </a:cubicBezTo>
                    <a:cubicBezTo>
                      <a:pt x="1396" y="1071"/>
                      <a:pt x="1369" y="983"/>
                      <a:pt x="1313" y="918"/>
                    </a:cubicBezTo>
                    <a:cubicBezTo>
                      <a:pt x="1257" y="850"/>
                      <a:pt x="1192" y="799"/>
                      <a:pt x="1116" y="766"/>
                    </a:cubicBezTo>
                    <a:cubicBezTo>
                      <a:pt x="1040" y="731"/>
                      <a:pt x="942" y="696"/>
                      <a:pt x="825" y="662"/>
                    </a:cubicBezTo>
                    <a:cubicBezTo>
                      <a:pt x="718" y="631"/>
                      <a:pt x="641" y="603"/>
                      <a:pt x="594" y="578"/>
                    </a:cubicBezTo>
                    <a:cubicBezTo>
                      <a:pt x="546" y="554"/>
                      <a:pt x="523" y="518"/>
                      <a:pt x="523" y="473"/>
                    </a:cubicBezTo>
                    <a:cubicBezTo>
                      <a:pt x="523" y="431"/>
                      <a:pt x="541" y="400"/>
                      <a:pt x="576" y="380"/>
                    </a:cubicBezTo>
                    <a:cubicBezTo>
                      <a:pt x="610" y="359"/>
                      <a:pt x="657" y="349"/>
                      <a:pt x="714" y="349"/>
                    </a:cubicBezTo>
                    <a:cubicBezTo>
                      <a:pt x="784" y="349"/>
                      <a:pt x="864" y="363"/>
                      <a:pt x="953" y="393"/>
                    </a:cubicBezTo>
                    <a:cubicBezTo>
                      <a:pt x="1040" y="420"/>
                      <a:pt x="1130" y="458"/>
                      <a:pt x="1220" y="510"/>
                    </a:cubicBezTo>
                    <a:lnTo>
                      <a:pt x="1385" y="186"/>
                    </a:lnTo>
                    <a:cubicBezTo>
                      <a:pt x="1292" y="126"/>
                      <a:pt x="1189" y="80"/>
                      <a:pt x="1076" y="49"/>
                    </a:cubicBezTo>
                    <a:cubicBezTo>
                      <a:pt x="963" y="17"/>
                      <a:pt x="850"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30"/>
              <p:cNvSpPr/>
              <p:nvPr/>
            </p:nvSpPr>
            <p:spPr>
              <a:xfrm>
                <a:off x="-2054199" y="3311076"/>
                <a:ext cx="31653" cy="31329"/>
              </a:xfrm>
              <a:custGeom>
                <a:avLst/>
                <a:gdLst/>
                <a:ahLst/>
                <a:cxnLst/>
                <a:rect l="l" t="t" r="r" b="b"/>
                <a:pathLst>
                  <a:path w="1675" h="1696" extrusionOk="0">
                    <a:moveTo>
                      <a:pt x="859" y="349"/>
                    </a:moveTo>
                    <a:cubicBezTo>
                      <a:pt x="968" y="349"/>
                      <a:pt x="1056" y="383"/>
                      <a:pt x="1122" y="449"/>
                    </a:cubicBezTo>
                    <a:cubicBezTo>
                      <a:pt x="1187" y="514"/>
                      <a:pt x="1223" y="602"/>
                      <a:pt x="1227" y="711"/>
                    </a:cubicBezTo>
                    <a:lnTo>
                      <a:pt x="470" y="711"/>
                    </a:lnTo>
                    <a:cubicBezTo>
                      <a:pt x="488" y="599"/>
                      <a:pt x="532" y="512"/>
                      <a:pt x="600" y="449"/>
                    </a:cubicBezTo>
                    <a:cubicBezTo>
                      <a:pt x="670" y="383"/>
                      <a:pt x="756" y="349"/>
                      <a:pt x="859" y="349"/>
                    </a:cubicBezTo>
                    <a:close/>
                    <a:moveTo>
                      <a:pt x="856" y="1"/>
                    </a:moveTo>
                    <a:cubicBezTo>
                      <a:pt x="689" y="1"/>
                      <a:pt x="541" y="37"/>
                      <a:pt x="411" y="109"/>
                    </a:cubicBezTo>
                    <a:cubicBezTo>
                      <a:pt x="281" y="178"/>
                      <a:pt x="181" y="279"/>
                      <a:pt x="109" y="409"/>
                    </a:cubicBezTo>
                    <a:cubicBezTo>
                      <a:pt x="37" y="536"/>
                      <a:pt x="1" y="684"/>
                      <a:pt x="1" y="853"/>
                    </a:cubicBezTo>
                    <a:cubicBezTo>
                      <a:pt x="1" y="1020"/>
                      <a:pt x="35" y="1167"/>
                      <a:pt x="106" y="1294"/>
                    </a:cubicBezTo>
                    <a:cubicBezTo>
                      <a:pt x="178" y="1423"/>
                      <a:pt x="279" y="1520"/>
                      <a:pt x="409" y="1591"/>
                    </a:cubicBezTo>
                    <a:cubicBezTo>
                      <a:pt x="540" y="1661"/>
                      <a:pt x="693" y="1695"/>
                      <a:pt x="868" y="1695"/>
                    </a:cubicBezTo>
                    <a:cubicBezTo>
                      <a:pt x="1017" y="1695"/>
                      <a:pt x="1151" y="1671"/>
                      <a:pt x="1270" y="1622"/>
                    </a:cubicBezTo>
                    <a:cubicBezTo>
                      <a:pt x="1392" y="1571"/>
                      <a:pt x="1495" y="1497"/>
                      <a:pt x="1578" y="1402"/>
                    </a:cubicBezTo>
                    <a:lnTo>
                      <a:pt x="1329" y="1150"/>
                    </a:lnTo>
                    <a:cubicBezTo>
                      <a:pt x="1271" y="1206"/>
                      <a:pt x="1206" y="1251"/>
                      <a:pt x="1134" y="1282"/>
                    </a:cubicBezTo>
                    <a:cubicBezTo>
                      <a:pt x="1062" y="1311"/>
                      <a:pt x="986" y="1325"/>
                      <a:pt x="909" y="1325"/>
                    </a:cubicBezTo>
                    <a:cubicBezTo>
                      <a:pt x="801" y="1325"/>
                      <a:pt x="710" y="1297"/>
                      <a:pt x="634" y="1239"/>
                    </a:cubicBezTo>
                    <a:cubicBezTo>
                      <a:pt x="558" y="1179"/>
                      <a:pt x="506" y="1097"/>
                      <a:pt x="479" y="992"/>
                    </a:cubicBezTo>
                    <a:lnTo>
                      <a:pt x="1671" y="992"/>
                    </a:lnTo>
                    <a:cubicBezTo>
                      <a:pt x="1674" y="965"/>
                      <a:pt x="1675" y="927"/>
                      <a:pt x="1675" y="877"/>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 name="Google Shape;179;p30"/>
              <p:cNvSpPr/>
              <p:nvPr/>
            </p:nvSpPr>
            <p:spPr>
              <a:xfrm>
                <a:off x="-2012757" y="3311002"/>
                <a:ext cx="19389" cy="31071"/>
              </a:xfrm>
              <a:custGeom>
                <a:avLst/>
                <a:gdLst/>
                <a:ahLst/>
                <a:cxnLst/>
                <a:rect l="l" t="t" r="r" b="b"/>
                <a:pathLst>
                  <a:path w="1026" h="1682" extrusionOk="0">
                    <a:moveTo>
                      <a:pt x="1026" y="1"/>
                    </a:moveTo>
                    <a:cubicBezTo>
                      <a:pt x="902" y="3"/>
                      <a:pt x="794" y="32"/>
                      <a:pt x="702" y="85"/>
                    </a:cubicBezTo>
                    <a:cubicBezTo>
                      <a:pt x="609" y="139"/>
                      <a:pt x="533" y="217"/>
                      <a:pt x="475" y="320"/>
                    </a:cubicBezTo>
                    <a:lnTo>
                      <a:pt x="475" y="20"/>
                    </a:lnTo>
                    <a:lnTo>
                      <a:pt x="0" y="20"/>
                    </a:lnTo>
                    <a:lnTo>
                      <a:pt x="0" y="1681"/>
                    </a:lnTo>
                    <a:lnTo>
                      <a:pt x="475" y="1681"/>
                    </a:lnTo>
                    <a:lnTo>
                      <a:pt x="475" y="881"/>
                    </a:lnTo>
                    <a:cubicBezTo>
                      <a:pt x="475" y="750"/>
                      <a:pt x="518" y="644"/>
                      <a:pt x="603" y="567"/>
                    </a:cubicBezTo>
                    <a:cubicBezTo>
                      <a:pt x="689" y="486"/>
                      <a:pt x="805"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30"/>
              <p:cNvSpPr/>
              <p:nvPr/>
            </p:nvSpPr>
            <p:spPr>
              <a:xfrm>
                <a:off x="-1988492" y="3311002"/>
                <a:ext cx="31370" cy="31071"/>
              </a:xfrm>
              <a:custGeom>
                <a:avLst/>
                <a:gdLst/>
                <a:ahLst/>
                <a:cxnLst/>
                <a:rect l="l" t="t" r="r" b="b"/>
                <a:pathLst>
                  <a:path w="1660" h="1682" extrusionOk="0">
                    <a:moveTo>
                      <a:pt x="1051" y="1"/>
                    </a:moveTo>
                    <a:cubicBezTo>
                      <a:pt x="783" y="6"/>
                      <a:pt x="591" y="109"/>
                      <a:pt x="477" y="310"/>
                    </a:cubicBezTo>
                    <a:lnTo>
                      <a:pt x="477" y="20"/>
                    </a:lnTo>
                    <a:lnTo>
                      <a:pt x="1" y="20"/>
                    </a:lnTo>
                    <a:lnTo>
                      <a:pt x="1" y="1681"/>
                    </a:lnTo>
                    <a:lnTo>
                      <a:pt x="477" y="1681"/>
                    </a:lnTo>
                    <a:lnTo>
                      <a:pt x="477" y="863"/>
                    </a:lnTo>
                    <a:cubicBezTo>
                      <a:pt x="477" y="739"/>
                      <a:pt x="510" y="639"/>
                      <a:pt x="578" y="561"/>
                    </a:cubicBezTo>
                    <a:cubicBezTo>
                      <a:pt x="647" y="480"/>
                      <a:pt x="739" y="438"/>
                      <a:pt x="856" y="437"/>
                    </a:cubicBezTo>
                    <a:cubicBezTo>
                      <a:pt x="957" y="437"/>
                      <a:pt x="1036" y="468"/>
                      <a:pt x="1094" y="530"/>
                    </a:cubicBezTo>
                    <a:cubicBezTo>
                      <a:pt x="1154" y="589"/>
                      <a:pt x="1183" y="671"/>
                      <a:pt x="1183" y="777"/>
                    </a:cubicBezTo>
                    <a:lnTo>
                      <a:pt x="1183" y="1681"/>
                    </a:lnTo>
                    <a:lnTo>
                      <a:pt x="1659" y="1681"/>
                    </a:lnTo>
                    <a:lnTo>
                      <a:pt x="1659" y="638"/>
                    </a:lnTo>
                    <a:cubicBezTo>
                      <a:pt x="1659" y="444"/>
                      <a:pt x="1604" y="289"/>
                      <a:pt x="1492" y="175"/>
                    </a:cubicBezTo>
                    <a:cubicBezTo>
                      <a:pt x="1384"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30"/>
              <p:cNvSpPr/>
              <p:nvPr/>
            </p:nvSpPr>
            <p:spPr>
              <a:xfrm>
                <a:off x="-1951850" y="3311002"/>
                <a:ext cx="29499" cy="31477"/>
              </a:xfrm>
              <a:custGeom>
                <a:avLst/>
                <a:gdLst/>
                <a:ahLst/>
                <a:cxnLst/>
                <a:rect l="l" t="t" r="r" b="b"/>
                <a:pathLst>
                  <a:path w="1561" h="1704" extrusionOk="0">
                    <a:moveTo>
                      <a:pt x="1092" y="965"/>
                    </a:moveTo>
                    <a:lnTo>
                      <a:pt x="1092" y="1113"/>
                    </a:lnTo>
                    <a:cubicBezTo>
                      <a:pt x="1077" y="1185"/>
                      <a:pt x="1034" y="1245"/>
                      <a:pt x="962" y="1293"/>
                    </a:cubicBezTo>
                    <a:cubicBezTo>
                      <a:pt x="890" y="1339"/>
                      <a:pt x="804" y="1364"/>
                      <a:pt x="706" y="1364"/>
                    </a:cubicBezTo>
                    <a:cubicBezTo>
                      <a:pt x="625" y="1364"/>
                      <a:pt x="562" y="1344"/>
                      <a:pt x="514" y="1308"/>
                    </a:cubicBezTo>
                    <a:cubicBezTo>
                      <a:pt x="469" y="1268"/>
                      <a:pt x="446" y="1217"/>
                      <a:pt x="446" y="1154"/>
                    </a:cubicBezTo>
                    <a:cubicBezTo>
                      <a:pt x="446" y="1087"/>
                      <a:pt x="468" y="1041"/>
                      <a:pt x="510" y="1011"/>
                    </a:cubicBezTo>
                    <a:cubicBezTo>
                      <a:pt x="557" y="980"/>
                      <a:pt x="625" y="965"/>
                      <a:pt x="718" y="965"/>
                    </a:cubicBezTo>
                    <a:close/>
                    <a:moveTo>
                      <a:pt x="854" y="1"/>
                    </a:moveTo>
                    <a:cubicBezTo>
                      <a:pt x="716" y="1"/>
                      <a:pt x="589" y="16"/>
                      <a:pt x="474" y="47"/>
                    </a:cubicBezTo>
                    <a:cubicBezTo>
                      <a:pt x="359" y="78"/>
                      <a:pt x="235" y="127"/>
                      <a:pt x="104" y="193"/>
                    </a:cubicBezTo>
                    <a:lnTo>
                      <a:pt x="252" y="521"/>
                    </a:lnTo>
                    <a:cubicBezTo>
                      <a:pt x="427" y="423"/>
                      <a:pt x="591" y="375"/>
                      <a:pt x="746" y="375"/>
                    </a:cubicBezTo>
                    <a:cubicBezTo>
                      <a:pt x="859" y="375"/>
                      <a:pt x="944" y="400"/>
                      <a:pt x="1002" y="449"/>
                    </a:cubicBezTo>
                    <a:cubicBezTo>
                      <a:pt x="1061" y="496"/>
                      <a:pt x="1092" y="564"/>
                      <a:pt x="1092" y="653"/>
                    </a:cubicBezTo>
                    <a:lnTo>
                      <a:pt x="1092" y="684"/>
                    </a:lnTo>
                    <a:lnTo>
                      <a:pt x="634" y="684"/>
                    </a:lnTo>
                    <a:cubicBezTo>
                      <a:pt x="433" y="685"/>
                      <a:pt x="276" y="732"/>
                      <a:pt x="166" y="819"/>
                    </a:cubicBezTo>
                    <a:cubicBezTo>
                      <a:pt x="56" y="907"/>
                      <a:pt x="1" y="1028"/>
                      <a:pt x="1" y="1185"/>
                    </a:cubicBezTo>
                    <a:cubicBezTo>
                      <a:pt x="1" y="1339"/>
                      <a:pt x="52" y="1464"/>
                      <a:pt x="155" y="1560"/>
                    </a:cubicBezTo>
                    <a:cubicBezTo>
                      <a:pt x="258" y="1656"/>
                      <a:pt x="397" y="1703"/>
                      <a:pt x="572" y="1703"/>
                    </a:cubicBezTo>
                    <a:cubicBezTo>
                      <a:pt x="688" y="1703"/>
                      <a:pt x="790" y="1684"/>
                      <a:pt x="878" y="1648"/>
                    </a:cubicBezTo>
                    <a:cubicBezTo>
                      <a:pt x="967" y="1611"/>
                      <a:pt x="1039" y="1557"/>
                      <a:pt x="1095" y="1487"/>
                    </a:cubicBezTo>
                    <a:lnTo>
                      <a:pt x="1095" y="1681"/>
                    </a:lnTo>
                    <a:lnTo>
                      <a:pt x="1560" y="1681"/>
                    </a:lnTo>
                    <a:lnTo>
                      <a:pt x="1558" y="598"/>
                    </a:lnTo>
                    <a:cubicBezTo>
                      <a:pt x="1555" y="410"/>
                      <a:pt x="1493" y="263"/>
                      <a:pt x="1370" y="159"/>
                    </a:cubicBezTo>
                    <a:cubicBezTo>
                      <a:pt x="1248" y="54"/>
                      <a:pt x="1077"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30"/>
              <p:cNvSpPr/>
              <p:nvPr/>
            </p:nvSpPr>
            <p:spPr>
              <a:xfrm>
                <a:off x="-1913110" y="3311002"/>
                <a:ext cx="52913" cy="31071"/>
              </a:xfrm>
              <a:custGeom>
                <a:avLst/>
                <a:gdLst/>
                <a:ahLst/>
                <a:cxnLst/>
                <a:rect l="l" t="t" r="r" b="b"/>
                <a:pathLst>
                  <a:path w="2800" h="1682" extrusionOk="0">
                    <a:moveTo>
                      <a:pt x="1039" y="1"/>
                    </a:moveTo>
                    <a:cubicBezTo>
                      <a:pt x="779" y="6"/>
                      <a:pt x="591" y="108"/>
                      <a:pt x="477" y="307"/>
                    </a:cubicBezTo>
                    <a:lnTo>
                      <a:pt x="477" y="20"/>
                    </a:lnTo>
                    <a:lnTo>
                      <a:pt x="1" y="20"/>
                    </a:lnTo>
                    <a:lnTo>
                      <a:pt x="1" y="1681"/>
                    </a:lnTo>
                    <a:lnTo>
                      <a:pt x="477" y="1681"/>
                    </a:lnTo>
                    <a:lnTo>
                      <a:pt x="477" y="860"/>
                    </a:lnTo>
                    <a:cubicBezTo>
                      <a:pt x="477" y="737"/>
                      <a:pt x="509" y="635"/>
                      <a:pt x="576" y="557"/>
                    </a:cubicBezTo>
                    <a:cubicBezTo>
                      <a:pt x="643" y="480"/>
                      <a:pt x="734" y="438"/>
                      <a:pt x="847" y="437"/>
                    </a:cubicBezTo>
                    <a:cubicBezTo>
                      <a:pt x="946" y="437"/>
                      <a:pt x="1024" y="468"/>
                      <a:pt x="1079" y="530"/>
                    </a:cubicBezTo>
                    <a:cubicBezTo>
                      <a:pt x="1137" y="589"/>
                      <a:pt x="1165" y="671"/>
                      <a:pt x="1165" y="777"/>
                    </a:cubicBezTo>
                    <a:lnTo>
                      <a:pt x="1165" y="1681"/>
                    </a:lnTo>
                    <a:lnTo>
                      <a:pt x="1637" y="1681"/>
                    </a:lnTo>
                    <a:lnTo>
                      <a:pt x="1637" y="860"/>
                    </a:lnTo>
                    <a:cubicBezTo>
                      <a:pt x="1637" y="737"/>
                      <a:pt x="1671" y="635"/>
                      <a:pt x="1737" y="557"/>
                    </a:cubicBezTo>
                    <a:cubicBezTo>
                      <a:pt x="1802" y="480"/>
                      <a:pt x="1892" y="438"/>
                      <a:pt x="2005" y="437"/>
                    </a:cubicBezTo>
                    <a:cubicBezTo>
                      <a:pt x="2105" y="437"/>
                      <a:pt x="2182" y="467"/>
                      <a:pt x="2240" y="526"/>
                    </a:cubicBezTo>
                    <a:cubicBezTo>
                      <a:pt x="2298" y="586"/>
                      <a:pt x="2326" y="670"/>
                      <a:pt x="2326" y="777"/>
                    </a:cubicBezTo>
                    <a:lnTo>
                      <a:pt x="2326" y="1681"/>
                    </a:lnTo>
                    <a:lnTo>
                      <a:pt x="2799" y="1681"/>
                    </a:lnTo>
                    <a:lnTo>
                      <a:pt x="2799" y="638"/>
                    </a:lnTo>
                    <a:cubicBezTo>
                      <a:pt x="2799" y="442"/>
                      <a:pt x="2744" y="288"/>
                      <a:pt x="2635" y="175"/>
                    </a:cubicBezTo>
                    <a:cubicBezTo>
                      <a:pt x="2528" y="59"/>
                      <a:pt x="2382" y="1"/>
                      <a:pt x="2200" y="1"/>
                    </a:cubicBezTo>
                    <a:cubicBezTo>
                      <a:pt x="2058" y="3"/>
                      <a:pt x="1935" y="37"/>
                      <a:pt x="1832" y="100"/>
                    </a:cubicBezTo>
                    <a:cubicBezTo>
                      <a:pt x="1731" y="164"/>
                      <a:pt x="1654" y="258"/>
                      <a:pt x="1600" y="384"/>
                    </a:cubicBezTo>
                    <a:cubicBezTo>
                      <a:pt x="1559" y="263"/>
                      <a:pt x="1491" y="169"/>
                      <a:pt x="1394" y="104"/>
                    </a:cubicBezTo>
                    <a:cubicBezTo>
                      <a:pt x="1296" y="36"/>
                      <a:pt x="1178"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30"/>
              <p:cNvSpPr/>
              <p:nvPr/>
            </p:nvSpPr>
            <p:spPr>
              <a:xfrm>
                <a:off x="-1853772" y="3311076"/>
                <a:ext cx="31653" cy="31329"/>
              </a:xfrm>
              <a:custGeom>
                <a:avLst/>
                <a:gdLst/>
                <a:ahLst/>
                <a:cxnLst/>
                <a:rect l="l" t="t" r="r" b="b"/>
                <a:pathLst>
                  <a:path w="1675" h="1696" extrusionOk="0">
                    <a:moveTo>
                      <a:pt x="859" y="349"/>
                    </a:moveTo>
                    <a:cubicBezTo>
                      <a:pt x="968" y="349"/>
                      <a:pt x="1056" y="383"/>
                      <a:pt x="1121" y="449"/>
                    </a:cubicBezTo>
                    <a:cubicBezTo>
                      <a:pt x="1187" y="514"/>
                      <a:pt x="1222" y="602"/>
                      <a:pt x="1227" y="711"/>
                    </a:cubicBezTo>
                    <a:lnTo>
                      <a:pt x="470" y="711"/>
                    </a:lnTo>
                    <a:cubicBezTo>
                      <a:pt x="488" y="599"/>
                      <a:pt x="532" y="512"/>
                      <a:pt x="599" y="449"/>
                    </a:cubicBezTo>
                    <a:cubicBezTo>
                      <a:pt x="670" y="383"/>
                      <a:pt x="756" y="349"/>
                      <a:pt x="859" y="349"/>
                    </a:cubicBezTo>
                    <a:close/>
                    <a:moveTo>
                      <a:pt x="856" y="1"/>
                    </a:moveTo>
                    <a:cubicBezTo>
                      <a:pt x="689" y="1"/>
                      <a:pt x="541" y="37"/>
                      <a:pt x="411" y="109"/>
                    </a:cubicBezTo>
                    <a:cubicBezTo>
                      <a:pt x="281" y="178"/>
                      <a:pt x="181" y="279"/>
                      <a:pt x="108" y="409"/>
                    </a:cubicBezTo>
                    <a:cubicBezTo>
                      <a:pt x="36" y="536"/>
                      <a:pt x="0" y="684"/>
                      <a:pt x="0" y="853"/>
                    </a:cubicBezTo>
                    <a:cubicBezTo>
                      <a:pt x="0" y="1020"/>
                      <a:pt x="35" y="1167"/>
                      <a:pt x="105" y="1294"/>
                    </a:cubicBezTo>
                    <a:cubicBezTo>
                      <a:pt x="177" y="1423"/>
                      <a:pt x="278" y="1520"/>
                      <a:pt x="408" y="1591"/>
                    </a:cubicBezTo>
                    <a:cubicBezTo>
                      <a:pt x="540" y="1661"/>
                      <a:pt x="693" y="1695"/>
                      <a:pt x="868" y="1695"/>
                    </a:cubicBezTo>
                    <a:cubicBezTo>
                      <a:pt x="1016" y="1695"/>
                      <a:pt x="1149" y="1671"/>
                      <a:pt x="1269" y="1622"/>
                    </a:cubicBezTo>
                    <a:cubicBezTo>
                      <a:pt x="1391" y="1571"/>
                      <a:pt x="1494" y="1497"/>
                      <a:pt x="1578" y="1402"/>
                    </a:cubicBezTo>
                    <a:lnTo>
                      <a:pt x="1328" y="1150"/>
                    </a:lnTo>
                    <a:cubicBezTo>
                      <a:pt x="1270" y="1206"/>
                      <a:pt x="1206" y="1251"/>
                      <a:pt x="1134" y="1282"/>
                    </a:cubicBezTo>
                    <a:cubicBezTo>
                      <a:pt x="1062" y="1311"/>
                      <a:pt x="986" y="1325"/>
                      <a:pt x="908" y="1325"/>
                    </a:cubicBezTo>
                    <a:cubicBezTo>
                      <a:pt x="801" y="1325"/>
                      <a:pt x="709" y="1297"/>
                      <a:pt x="633" y="1239"/>
                    </a:cubicBezTo>
                    <a:cubicBezTo>
                      <a:pt x="558" y="1179"/>
                      <a:pt x="506" y="1097"/>
                      <a:pt x="479" y="992"/>
                    </a:cubicBezTo>
                    <a:lnTo>
                      <a:pt x="1671" y="992"/>
                    </a:lnTo>
                    <a:cubicBezTo>
                      <a:pt x="1673" y="965"/>
                      <a:pt x="1674" y="927"/>
                      <a:pt x="1674" y="877"/>
                    </a:cubicBezTo>
                    <a:cubicBezTo>
                      <a:pt x="1674" y="602"/>
                      <a:pt x="1604" y="387"/>
                      <a:pt x="1463"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 name="Google Shape;184;p30"/>
              <p:cNvSpPr/>
              <p:nvPr/>
            </p:nvSpPr>
            <p:spPr>
              <a:xfrm>
                <a:off x="-1819001" y="3333538"/>
                <a:ext cx="9713" cy="15258"/>
              </a:xfrm>
              <a:custGeom>
                <a:avLst/>
                <a:gdLst/>
                <a:ahLst/>
                <a:cxnLst/>
                <a:rect l="l" t="t" r="r" b="b"/>
                <a:pathLst>
                  <a:path w="514" h="826" extrusionOk="0">
                    <a:moveTo>
                      <a:pt x="282" y="1"/>
                    </a:moveTo>
                    <a:cubicBezTo>
                      <a:pt x="214" y="1"/>
                      <a:pt x="157" y="24"/>
                      <a:pt x="112" y="69"/>
                    </a:cubicBezTo>
                    <a:cubicBezTo>
                      <a:pt x="66" y="114"/>
                      <a:pt x="44" y="172"/>
                      <a:pt x="44" y="243"/>
                    </a:cubicBezTo>
                    <a:cubicBezTo>
                      <a:pt x="44" y="329"/>
                      <a:pt x="78" y="393"/>
                      <a:pt x="146" y="437"/>
                    </a:cubicBezTo>
                    <a:lnTo>
                      <a:pt x="0" y="826"/>
                    </a:lnTo>
                    <a:lnTo>
                      <a:pt x="232" y="826"/>
                    </a:lnTo>
                    <a:lnTo>
                      <a:pt x="452" y="433"/>
                    </a:lnTo>
                    <a:cubicBezTo>
                      <a:pt x="473" y="395"/>
                      <a:pt x="488" y="361"/>
                      <a:pt x="498" y="335"/>
                    </a:cubicBezTo>
                    <a:cubicBezTo>
                      <a:pt x="509" y="306"/>
                      <a:pt x="514" y="275"/>
                      <a:pt x="514" y="243"/>
                    </a:cubicBezTo>
                    <a:cubicBezTo>
                      <a:pt x="514" y="168"/>
                      <a:pt x="491" y="109"/>
                      <a:pt x="446" y="66"/>
                    </a:cubicBezTo>
                    <a:cubicBezTo>
                      <a:pt x="401" y="23"/>
                      <a:pt x="345"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 name="Google Shape;185;p30"/>
              <p:cNvSpPr/>
              <p:nvPr/>
            </p:nvSpPr>
            <p:spPr>
              <a:xfrm>
                <a:off x="-1786157" y="3311371"/>
                <a:ext cx="30784" cy="31034"/>
              </a:xfrm>
              <a:custGeom>
                <a:avLst/>
                <a:gdLst/>
                <a:ahLst/>
                <a:cxnLst/>
                <a:rect l="l" t="t" r="r" b="b"/>
                <a:pathLst>
                  <a:path w="1629" h="1680" extrusionOk="0">
                    <a:moveTo>
                      <a:pt x="1" y="0"/>
                    </a:moveTo>
                    <a:lnTo>
                      <a:pt x="1" y="1044"/>
                    </a:lnTo>
                    <a:cubicBezTo>
                      <a:pt x="1" y="1239"/>
                      <a:pt x="55" y="1395"/>
                      <a:pt x="162" y="1510"/>
                    </a:cubicBezTo>
                    <a:cubicBezTo>
                      <a:pt x="271" y="1623"/>
                      <a:pt x="418" y="1679"/>
                      <a:pt x="601" y="1679"/>
                    </a:cubicBezTo>
                    <a:cubicBezTo>
                      <a:pt x="858" y="1679"/>
                      <a:pt x="1043" y="1576"/>
                      <a:pt x="1156" y="1368"/>
                    </a:cubicBezTo>
                    <a:lnTo>
                      <a:pt x="1156" y="1661"/>
                    </a:lnTo>
                    <a:lnTo>
                      <a:pt x="1629" y="1661"/>
                    </a:lnTo>
                    <a:lnTo>
                      <a:pt x="1629" y="0"/>
                    </a:lnTo>
                    <a:lnTo>
                      <a:pt x="1156" y="0"/>
                    </a:lnTo>
                    <a:lnTo>
                      <a:pt x="1156" y="821"/>
                    </a:lnTo>
                    <a:cubicBezTo>
                      <a:pt x="1156" y="945"/>
                      <a:pt x="1123" y="1046"/>
                      <a:pt x="1057" y="1124"/>
                    </a:cubicBezTo>
                    <a:cubicBezTo>
                      <a:pt x="992" y="1202"/>
                      <a:pt x="902" y="1242"/>
                      <a:pt x="788" y="1244"/>
                    </a:cubicBezTo>
                    <a:cubicBezTo>
                      <a:pt x="692" y="1244"/>
                      <a:pt x="616" y="1215"/>
                      <a:pt x="561"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30"/>
              <p:cNvSpPr/>
              <p:nvPr/>
            </p:nvSpPr>
            <p:spPr>
              <a:xfrm>
                <a:off x="-1749968" y="3310965"/>
                <a:ext cx="26400" cy="31440"/>
              </a:xfrm>
              <a:custGeom>
                <a:avLst/>
                <a:gdLst/>
                <a:ahLst/>
                <a:cxnLst/>
                <a:rect l="l" t="t" r="r" b="b"/>
                <a:pathLst>
                  <a:path w="1397" h="1702" extrusionOk="0">
                    <a:moveTo>
                      <a:pt x="737" y="0"/>
                    </a:moveTo>
                    <a:cubicBezTo>
                      <a:pt x="546" y="0"/>
                      <a:pt x="391" y="45"/>
                      <a:pt x="267" y="137"/>
                    </a:cubicBezTo>
                    <a:cubicBezTo>
                      <a:pt x="143" y="227"/>
                      <a:pt x="82" y="354"/>
                      <a:pt x="82" y="519"/>
                    </a:cubicBezTo>
                    <a:cubicBezTo>
                      <a:pt x="82" y="626"/>
                      <a:pt x="109" y="713"/>
                      <a:pt x="161" y="781"/>
                    </a:cubicBezTo>
                    <a:cubicBezTo>
                      <a:pt x="216" y="847"/>
                      <a:pt x="279" y="897"/>
                      <a:pt x="353" y="929"/>
                    </a:cubicBezTo>
                    <a:cubicBezTo>
                      <a:pt x="429" y="963"/>
                      <a:pt x="524" y="996"/>
                      <a:pt x="638" y="1028"/>
                    </a:cubicBezTo>
                    <a:cubicBezTo>
                      <a:pt x="744" y="1059"/>
                      <a:pt x="822" y="1089"/>
                      <a:pt x="869" y="1115"/>
                    </a:cubicBezTo>
                    <a:cubicBezTo>
                      <a:pt x="918" y="1142"/>
                      <a:pt x="943" y="1179"/>
                      <a:pt x="943" y="1227"/>
                    </a:cubicBezTo>
                    <a:cubicBezTo>
                      <a:pt x="943" y="1269"/>
                      <a:pt x="923" y="1303"/>
                      <a:pt x="885" y="1326"/>
                    </a:cubicBezTo>
                    <a:cubicBezTo>
                      <a:pt x="847" y="1346"/>
                      <a:pt x="797" y="1357"/>
                      <a:pt x="733" y="1357"/>
                    </a:cubicBezTo>
                    <a:cubicBezTo>
                      <a:pt x="640" y="1357"/>
                      <a:pt x="541" y="1339"/>
                      <a:pt x="437" y="1304"/>
                    </a:cubicBezTo>
                    <a:cubicBezTo>
                      <a:pt x="334" y="1266"/>
                      <a:pt x="240" y="1215"/>
                      <a:pt x="155" y="1149"/>
                    </a:cubicBezTo>
                    <a:lnTo>
                      <a:pt x="1" y="1470"/>
                    </a:lnTo>
                    <a:cubicBezTo>
                      <a:pt x="93" y="1544"/>
                      <a:pt x="203" y="1602"/>
                      <a:pt x="329" y="1644"/>
                    </a:cubicBezTo>
                    <a:cubicBezTo>
                      <a:pt x="454" y="1682"/>
                      <a:pt x="585" y="1701"/>
                      <a:pt x="721" y="1701"/>
                    </a:cubicBezTo>
                    <a:cubicBezTo>
                      <a:pt x="918" y="1701"/>
                      <a:pt x="1080" y="1656"/>
                      <a:pt x="1205" y="1566"/>
                    </a:cubicBezTo>
                    <a:cubicBezTo>
                      <a:pt x="1334" y="1474"/>
                      <a:pt x="1397" y="1345"/>
                      <a:pt x="1397" y="1180"/>
                    </a:cubicBezTo>
                    <a:cubicBezTo>
                      <a:pt x="1397" y="1071"/>
                      <a:pt x="1370" y="983"/>
                      <a:pt x="1313" y="918"/>
                    </a:cubicBezTo>
                    <a:cubicBezTo>
                      <a:pt x="1258" y="850"/>
                      <a:pt x="1192" y="799"/>
                      <a:pt x="1116" y="766"/>
                    </a:cubicBezTo>
                    <a:cubicBezTo>
                      <a:pt x="1040" y="731"/>
                      <a:pt x="943" y="696"/>
                      <a:pt x="825" y="662"/>
                    </a:cubicBezTo>
                    <a:cubicBezTo>
                      <a:pt x="719" y="631"/>
                      <a:pt x="641" y="603"/>
                      <a:pt x="594" y="578"/>
                    </a:cubicBezTo>
                    <a:cubicBezTo>
                      <a:pt x="546" y="554"/>
                      <a:pt x="523" y="518"/>
                      <a:pt x="523" y="473"/>
                    </a:cubicBezTo>
                    <a:cubicBezTo>
                      <a:pt x="523" y="431"/>
                      <a:pt x="541" y="400"/>
                      <a:pt x="576" y="380"/>
                    </a:cubicBezTo>
                    <a:cubicBezTo>
                      <a:pt x="611" y="359"/>
                      <a:pt x="657" y="349"/>
                      <a:pt x="715" y="349"/>
                    </a:cubicBezTo>
                    <a:cubicBezTo>
                      <a:pt x="784" y="349"/>
                      <a:pt x="864" y="363"/>
                      <a:pt x="953" y="393"/>
                    </a:cubicBezTo>
                    <a:cubicBezTo>
                      <a:pt x="1040" y="420"/>
                      <a:pt x="1130" y="458"/>
                      <a:pt x="1221" y="510"/>
                    </a:cubicBezTo>
                    <a:lnTo>
                      <a:pt x="1385" y="186"/>
                    </a:lnTo>
                    <a:cubicBezTo>
                      <a:pt x="1293" y="126"/>
                      <a:pt x="1190" y="80"/>
                      <a:pt x="1076" y="49"/>
                    </a:cubicBezTo>
                    <a:cubicBezTo>
                      <a:pt x="963" y="17"/>
                      <a:pt x="850" y="0"/>
                      <a:pt x="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30"/>
              <p:cNvSpPr/>
              <p:nvPr/>
            </p:nvSpPr>
            <p:spPr>
              <a:xfrm>
                <a:off x="-1720242" y="3311076"/>
                <a:ext cx="31653" cy="31329"/>
              </a:xfrm>
              <a:custGeom>
                <a:avLst/>
                <a:gdLst/>
                <a:ahLst/>
                <a:cxnLst/>
                <a:rect l="l" t="t" r="r" b="b"/>
                <a:pathLst>
                  <a:path w="1675" h="1696" extrusionOk="0">
                    <a:moveTo>
                      <a:pt x="858" y="349"/>
                    </a:moveTo>
                    <a:cubicBezTo>
                      <a:pt x="968" y="349"/>
                      <a:pt x="1055" y="383"/>
                      <a:pt x="1121" y="449"/>
                    </a:cubicBezTo>
                    <a:cubicBezTo>
                      <a:pt x="1187" y="514"/>
                      <a:pt x="1223" y="602"/>
                      <a:pt x="1226" y="711"/>
                    </a:cubicBezTo>
                    <a:lnTo>
                      <a:pt x="470" y="711"/>
                    </a:lnTo>
                    <a:cubicBezTo>
                      <a:pt x="488" y="599"/>
                      <a:pt x="532" y="512"/>
                      <a:pt x="600" y="449"/>
                    </a:cubicBezTo>
                    <a:cubicBezTo>
                      <a:pt x="669" y="383"/>
                      <a:pt x="755" y="349"/>
                      <a:pt x="858" y="349"/>
                    </a:cubicBezTo>
                    <a:close/>
                    <a:moveTo>
                      <a:pt x="856" y="1"/>
                    </a:moveTo>
                    <a:cubicBezTo>
                      <a:pt x="689" y="1"/>
                      <a:pt x="541" y="37"/>
                      <a:pt x="411" y="109"/>
                    </a:cubicBezTo>
                    <a:cubicBezTo>
                      <a:pt x="281" y="178"/>
                      <a:pt x="180" y="279"/>
                      <a:pt x="108" y="409"/>
                    </a:cubicBezTo>
                    <a:cubicBezTo>
                      <a:pt x="36" y="536"/>
                      <a:pt x="0" y="684"/>
                      <a:pt x="0" y="853"/>
                    </a:cubicBezTo>
                    <a:cubicBezTo>
                      <a:pt x="0" y="1020"/>
                      <a:pt x="35" y="1167"/>
                      <a:pt x="106" y="1294"/>
                    </a:cubicBezTo>
                    <a:cubicBezTo>
                      <a:pt x="178" y="1423"/>
                      <a:pt x="278" y="1520"/>
                      <a:pt x="408" y="1591"/>
                    </a:cubicBezTo>
                    <a:cubicBezTo>
                      <a:pt x="539" y="1661"/>
                      <a:pt x="692" y="1695"/>
                      <a:pt x="867" y="1695"/>
                    </a:cubicBezTo>
                    <a:cubicBezTo>
                      <a:pt x="1017" y="1695"/>
                      <a:pt x="1150" y="1671"/>
                      <a:pt x="1269" y="1622"/>
                    </a:cubicBezTo>
                    <a:cubicBezTo>
                      <a:pt x="1391" y="1571"/>
                      <a:pt x="1494" y="1497"/>
                      <a:pt x="1578" y="1402"/>
                    </a:cubicBezTo>
                    <a:lnTo>
                      <a:pt x="1328" y="1150"/>
                    </a:lnTo>
                    <a:cubicBezTo>
                      <a:pt x="1270" y="1206"/>
                      <a:pt x="1206" y="1251"/>
                      <a:pt x="1134" y="1282"/>
                    </a:cubicBezTo>
                    <a:cubicBezTo>
                      <a:pt x="1062" y="1311"/>
                      <a:pt x="986" y="1325"/>
                      <a:pt x="909" y="1325"/>
                    </a:cubicBezTo>
                    <a:cubicBezTo>
                      <a:pt x="800" y="1325"/>
                      <a:pt x="709" y="1297"/>
                      <a:pt x="633" y="1239"/>
                    </a:cubicBezTo>
                    <a:cubicBezTo>
                      <a:pt x="557" y="1179"/>
                      <a:pt x="506" y="1097"/>
                      <a:pt x="479" y="992"/>
                    </a:cubicBezTo>
                    <a:lnTo>
                      <a:pt x="1670" y="992"/>
                    </a:lnTo>
                    <a:cubicBezTo>
                      <a:pt x="1673" y="965"/>
                      <a:pt x="1674" y="927"/>
                      <a:pt x="1674" y="877"/>
                    </a:cubicBezTo>
                    <a:cubicBezTo>
                      <a:pt x="1674" y="602"/>
                      <a:pt x="1603" y="387"/>
                      <a:pt x="1464" y="232"/>
                    </a:cubicBezTo>
                    <a:cubicBezTo>
                      <a:pt x="1325" y="78"/>
                      <a:pt x="1123"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30"/>
              <p:cNvSpPr/>
              <p:nvPr/>
            </p:nvSpPr>
            <p:spPr>
              <a:xfrm>
                <a:off x="-1680289" y="3311002"/>
                <a:ext cx="19389" cy="31071"/>
              </a:xfrm>
              <a:custGeom>
                <a:avLst/>
                <a:gdLst/>
                <a:ahLst/>
                <a:cxnLst/>
                <a:rect l="l" t="t" r="r" b="b"/>
                <a:pathLst>
                  <a:path w="1026" h="1682" extrusionOk="0">
                    <a:moveTo>
                      <a:pt x="1026" y="1"/>
                    </a:moveTo>
                    <a:cubicBezTo>
                      <a:pt x="902" y="3"/>
                      <a:pt x="794" y="32"/>
                      <a:pt x="702" y="85"/>
                    </a:cubicBezTo>
                    <a:cubicBezTo>
                      <a:pt x="609" y="139"/>
                      <a:pt x="534" y="217"/>
                      <a:pt x="476" y="320"/>
                    </a:cubicBezTo>
                    <a:lnTo>
                      <a:pt x="476" y="20"/>
                    </a:lnTo>
                    <a:lnTo>
                      <a:pt x="0" y="20"/>
                    </a:lnTo>
                    <a:lnTo>
                      <a:pt x="0" y="1681"/>
                    </a:lnTo>
                    <a:lnTo>
                      <a:pt x="476" y="1681"/>
                    </a:lnTo>
                    <a:lnTo>
                      <a:pt x="476" y="881"/>
                    </a:lnTo>
                    <a:cubicBezTo>
                      <a:pt x="476" y="750"/>
                      <a:pt x="519" y="644"/>
                      <a:pt x="602" y="567"/>
                    </a:cubicBezTo>
                    <a:cubicBezTo>
                      <a:pt x="689" y="486"/>
                      <a:pt x="806"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30"/>
              <p:cNvSpPr/>
              <p:nvPr/>
            </p:nvSpPr>
            <p:spPr>
              <a:xfrm>
                <a:off x="-1653553" y="3311002"/>
                <a:ext cx="31351" cy="31071"/>
              </a:xfrm>
              <a:custGeom>
                <a:avLst/>
                <a:gdLst/>
                <a:ahLst/>
                <a:cxnLst/>
                <a:rect l="l" t="t" r="r" b="b"/>
                <a:pathLst>
                  <a:path w="1659" h="1682" extrusionOk="0">
                    <a:moveTo>
                      <a:pt x="1051" y="1"/>
                    </a:moveTo>
                    <a:cubicBezTo>
                      <a:pt x="783" y="6"/>
                      <a:pt x="591" y="109"/>
                      <a:pt x="476" y="310"/>
                    </a:cubicBezTo>
                    <a:lnTo>
                      <a:pt x="476" y="20"/>
                    </a:lnTo>
                    <a:lnTo>
                      <a:pt x="1" y="20"/>
                    </a:lnTo>
                    <a:lnTo>
                      <a:pt x="1" y="1681"/>
                    </a:lnTo>
                    <a:lnTo>
                      <a:pt x="476" y="1681"/>
                    </a:lnTo>
                    <a:lnTo>
                      <a:pt x="476" y="863"/>
                    </a:lnTo>
                    <a:cubicBezTo>
                      <a:pt x="476" y="739"/>
                      <a:pt x="510" y="639"/>
                      <a:pt x="577" y="561"/>
                    </a:cubicBezTo>
                    <a:cubicBezTo>
                      <a:pt x="645" y="480"/>
                      <a:pt x="738" y="438"/>
                      <a:pt x="855" y="437"/>
                    </a:cubicBezTo>
                    <a:cubicBezTo>
                      <a:pt x="957" y="437"/>
                      <a:pt x="1035" y="468"/>
                      <a:pt x="1093" y="530"/>
                    </a:cubicBezTo>
                    <a:cubicBezTo>
                      <a:pt x="1154" y="589"/>
                      <a:pt x="1183" y="671"/>
                      <a:pt x="1183" y="777"/>
                    </a:cubicBezTo>
                    <a:lnTo>
                      <a:pt x="1183" y="1681"/>
                    </a:lnTo>
                    <a:lnTo>
                      <a:pt x="1658" y="1681"/>
                    </a:lnTo>
                    <a:lnTo>
                      <a:pt x="1658" y="638"/>
                    </a:lnTo>
                    <a:cubicBezTo>
                      <a:pt x="1658" y="444"/>
                      <a:pt x="1603" y="289"/>
                      <a:pt x="1492" y="175"/>
                    </a:cubicBezTo>
                    <a:cubicBezTo>
                      <a:pt x="1383"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30"/>
              <p:cNvSpPr/>
              <p:nvPr/>
            </p:nvSpPr>
            <p:spPr>
              <a:xfrm>
                <a:off x="-1616911" y="3311002"/>
                <a:ext cx="29499" cy="31477"/>
              </a:xfrm>
              <a:custGeom>
                <a:avLst/>
                <a:gdLst/>
                <a:ahLst/>
                <a:cxnLst/>
                <a:rect l="l" t="t" r="r" b="b"/>
                <a:pathLst>
                  <a:path w="1561" h="1704" extrusionOk="0">
                    <a:moveTo>
                      <a:pt x="1091" y="965"/>
                    </a:moveTo>
                    <a:lnTo>
                      <a:pt x="1091" y="1113"/>
                    </a:lnTo>
                    <a:cubicBezTo>
                      <a:pt x="1077" y="1185"/>
                      <a:pt x="1033" y="1245"/>
                      <a:pt x="961" y="1293"/>
                    </a:cubicBezTo>
                    <a:cubicBezTo>
                      <a:pt x="889" y="1339"/>
                      <a:pt x="804" y="1364"/>
                      <a:pt x="705" y="1364"/>
                    </a:cubicBezTo>
                    <a:cubicBezTo>
                      <a:pt x="625" y="1364"/>
                      <a:pt x="561" y="1344"/>
                      <a:pt x="513" y="1308"/>
                    </a:cubicBezTo>
                    <a:cubicBezTo>
                      <a:pt x="468" y="1268"/>
                      <a:pt x="445" y="1217"/>
                      <a:pt x="445" y="1154"/>
                    </a:cubicBezTo>
                    <a:cubicBezTo>
                      <a:pt x="445" y="1087"/>
                      <a:pt x="467" y="1041"/>
                      <a:pt x="510" y="1011"/>
                    </a:cubicBezTo>
                    <a:cubicBezTo>
                      <a:pt x="556" y="980"/>
                      <a:pt x="625" y="965"/>
                      <a:pt x="718" y="965"/>
                    </a:cubicBezTo>
                    <a:close/>
                    <a:moveTo>
                      <a:pt x="853" y="1"/>
                    </a:moveTo>
                    <a:cubicBezTo>
                      <a:pt x="715" y="1"/>
                      <a:pt x="589" y="16"/>
                      <a:pt x="473" y="47"/>
                    </a:cubicBezTo>
                    <a:cubicBezTo>
                      <a:pt x="357" y="78"/>
                      <a:pt x="234" y="127"/>
                      <a:pt x="103" y="193"/>
                    </a:cubicBezTo>
                    <a:lnTo>
                      <a:pt x="251" y="521"/>
                    </a:lnTo>
                    <a:cubicBezTo>
                      <a:pt x="426" y="423"/>
                      <a:pt x="590" y="375"/>
                      <a:pt x="745" y="375"/>
                    </a:cubicBezTo>
                    <a:cubicBezTo>
                      <a:pt x="858" y="375"/>
                      <a:pt x="944" y="400"/>
                      <a:pt x="1001" y="449"/>
                    </a:cubicBezTo>
                    <a:cubicBezTo>
                      <a:pt x="1061" y="496"/>
                      <a:pt x="1091" y="564"/>
                      <a:pt x="1091" y="653"/>
                    </a:cubicBezTo>
                    <a:lnTo>
                      <a:pt x="1091" y="684"/>
                    </a:lnTo>
                    <a:lnTo>
                      <a:pt x="634" y="684"/>
                    </a:lnTo>
                    <a:cubicBezTo>
                      <a:pt x="432" y="685"/>
                      <a:pt x="275" y="732"/>
                      <a:pt x="164" y="819"/>
                    </a:cubicBezTo>
                    <a:cubicBezTo>
                      <a:pt x="55" y="907"/>
                      <a:pt x="1" y="1028"/>
                      <a:pt x="1" y="1185"/>
                    </a:cubicBezTo>
                    <a:cubicBezTo>
                      <a:pt x="1" y="1339"/>
                      <a:pt x="52" y="1464"/>
                      <a:pt x="155" y="1560"/>
                    </a:cubicBezTo>
                    <a:cubicBezTo>
                      <a:pt x="258" y="1656"/>
                      <a:pt x="397" y="1703"/>
                      <a:pt x="572" y="1703"/>
                    </a:cubicBezTo>
                    <a:cubicBezTo>
                      <a:pt x="687" y="1703"/>
                      <a:pt x="790" y="1684"/>
                      <a:pt x="877" y="1648"/>
                    </a:cubicBezTo>
                    <a:cubicBezTo>
                      <a:pt x="966" y="1611"/>
                      <a:pt x="1038" y="1557"/>
                      <a:pt x="1093" y="1487"/>
                    </a:cubicBezTo>
                    <a:lnTo>
                      <a:pt x="1093" y="1681"/>
                    </a:lnTo>
                    <a:lnTo>
                      <a:pt x="1560" y="1681"/>
                    </a:lnTo>
                    <a:lnTo>
                      <a:pt x="1557" y="598"/>
                    </a:lnTo>
                    <a:cubicBezTo>
                      <a:pt x="1555" y="410"/>
                      <a:pt x="1492" y="263"/>
                      <a:pt x="1369" y="159"/>
                    </a:cubicBezTo>
                    <a:cubicBezTo>
                      <a:pt x="1248" y="54"/>
                      <a:pt x="1075" y="1"/>
                      <a:pt x="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30"/>
              <p:cNvSpPr/>
              <p:nvPr/>
            </p:nvSpPr>
            <p:spPr>
              <a:xfrm>
                <a:off x="-1578171" y="3311002"/>
                <a:ext cx="52894" cy="31071"/>
              </a:xfrm>
              <a:custGeom>
                <a:avLst/>
                <a:gdLst/>
                <a:ahLst/>
                <a:cxnLst/>
                <a:rect l="l" t="t" r="r" b="b"/>
                <a:pathLst>
                  <a:path w="2799" h="1682" extrusionOk="0">
                    <a:moveTo>
                      <a:pt x="1038" y="1"/>
                    </a:moveTo>
                    <a:cubicBezTo>
                      <a:pt x="778" y="6"/>
                      <a:pt x="591" y="108"/>
                      <a:pt x="476" y="307"/>
                    </a:cubicBezTo>
                    <a:lnTo>
                      <a:pt x="476" y="20"/>
                    </a:lnTo>
                    <a:lnTo>
                      <a:pt x="1" y="20"/>
                    </a:lnTo>
                    <a:lnTo>
                      <a:pt x="1" y="1681"/>
                    </a:lnTo>
                    <a:lnTo>
                      <a:pt x="476" y="1681"/>
                    </a:lnTo>
                    <a:lnTo>
                      <a:pt x="476" y="860"/>
                    </a:lnTo>
                    <a:cubicBezTo>
                      <a:pt x="476" y="737"/>
                      <a:pt x="509" y="635"/>
                      <a:pt x="575" y="557"/>
                    </a:cubicBezTo>
                    <a:cubicBezTo>
                      <a:pt x="643" y="480"/>
                      <a:pt x="733" y="438"/>
                      <a:pt x="846" y="437"/>
                    </a:cubicBezTo>
                    <a:cubicBezTo>
                      <a:pt x="945" y="437"/>
                      <a:pt x="1022" y="468"/>
                      <a:pt x="1078" y="530"/>
                    </a:cubicBezTo>
                    <a:cubicBezTo>
                      <a:pt x="1136" y="589"/>
                      <a:pt x="1164" y="671"/>
                      <a:pt x="1164" y="777"/>
                    </a:cubicBezTo>
                    <a:lnTo>
                      <a:pt x="1164" y="1681"/>
                    </a:lnTo>
                    <a:lnTo>
                      <a:pt x="1638" y="1681"/>
                    </a:lnTo>
                    <a:lnTo>
                      <a:pt x="1638" y="860"/>
                    </a:lnTo>
                    <a:cubicBezTo>
                      <a:pt x="1638" y="737"/>
                      <a:pt x="1670" y="635"/>
                      <a:pt x="1735" y="557"/>
                    </a:cubicBezTo>
                    <a:cubicBezTo>
                      <a:pt x="1802" y="480"/>
                      <a:pt x="1891" y="438"/>
                      <a:pt x="2004" y="437"/>
                    </a:cubicBezTo>
                    <a:cubicBezTo>
                      <a:pt x="2103" y="437"/>
                      <a:pt x="2182" y="467"/>
                      <a:pt x="2240" y="526"/>
                    </a:cubicBezTo>
                    <a:cubicBezTo>
                      <a:pt x="2296" y="586"/>
                      <a:pt x="2326" y="670"/>
                      <a:pt x="2326" y="777"/>
                    </a:cubicBezTo>
                    <a:lnTo>
                      <a:pt x="2326" y="1681"/>
                    </a:lnTo>
                    <a:lnTo>
                      <a:pt x="2798" y="1681"/>
                    </a:lnTo>
                    <a:lnTo>
                      <a:pt x="2798" y="638"/>
                    </a:lnTo>
                    <a:cubicBezTo>
                      <a:pt x="2798" y="442"/>
                      <a:pt x="2744" y="288"/>
                      <a:pt x="2635" y="175"/>
                    </a:cubicBezTo>
                    <a:cubicBezTo>
                      <a:pt x="2528" y="59"/>
                      <a:pt x="2383" y="1"/>
                      <a:pt x="2199" y="1"/>
                    </a:cubicBezTo>
                    <a:cubicBezTo>
                      <a:pt x="2057" y="3"/>
                      <a:pt x="1935" y="37"/>
                      <a:pt x="1832" y="100"/>
                    </a:cubicBezTo>
                    <a:cubicBezTo>
                      <a:pt x="1730" y="164"/>
                      <a:pt x="1653" y="258"/>
                      <a:pt x="1600" y="384"/>
                    </a:cubicBezTo>
                    <a:cubicBezTo>
                      <a:pt x="1559" y="263"/>
                      <a:pt x="1490" y="169"/>
                      <a:pt x="1393" y="104"/>
                    </a:cubicBezTo>
                    <a:cubicBezTo>
                      <a:pt x="1297" y="36"/>
                      <a:pt x="1178" y="1"/>
                      <a:pt x="1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30"/>
              <p:cNvSpPr/>
              <p:nvPr/>
            </p:nvSpPr>
            <p:spPr>
              <a:xfrm>
                <a:off x="-1518852" y="3311076"/>
                <a:ext cx="31653" cy="31329"/>
              </a:xfrm>
              <a:custGeom>
                <a:avLst/>
                <a:gdLst/>
                <a:ahLst/>
                <a:cxnLst/>
                <a:rect l="l" t="t" r="r" b="b"/>
                <a:pathLst>
                  <a:path w="1675" h="1696" extrusionOk="0">
                    <a:moveTo>
                      <a:pt x="858" y="349"/>
                    </a:moveTo>
                    <a:cubicBezTo>
                      <a:pt x="968" y="349"/>
                      <a:pt x="1055" y="383"/>
                      <a:pt x="1121" y="449"/>
                    </a:cubicBezTo>
                    <a:cubicBezTo>
                      <a:pt x="1188" y="514"/>
                      <a:pt x="1223" y="602"/>
                      <a:pt x="1226" y="711"/>
                    </a:cubicBezTo>
                    <a:lnTo>
                      <a:pt x="470" y="711"/>
                    </a:lnTo>
                    <a:cubicBezTo>
                      <a:pt x="488" y="599"/>
                      <a:pt x="532" y="512"/>
                      <a:pt x="600" y="449"/>
                    </a:cubicBezTo>
                    <a:cubicBezTo>
                      <a:pt x="669" y="383"/>
                      <a:pt x="756" y="349"/>
                      <a:pt x="858" y="349"/>
                    </a:cubicBezTo>
                    <a:close/>
                    <a:moveTo>
                      <a:pt x="856" y="1"/>
                    </a:moveTo>
                    <a:cubicBezTo>
                      <a:pt x="689" y="1"/>
                      <a:pt x="541" y="37"/>
                      <a:pt x="411" y="109"/>
                    </a:cubicBezTo>
                    <a:cubicBezTo>
                      <a:pt x="282" y="178"/>
                      <a:pt x="180" y="279"/>
                      <a:pt x="108" y="409"/>
                    </a:cubicBezTo>
                    <a:cubicBezTo>
                      <a:pt x="36" y="536"/>
                      <a:pt x="0" y="684"/>
                      <a:pt x="0" y="853"/>
                    </a:cubicBezTo>
                    <a:cubicBezTo>
                      <a:pt x="0" y="1020"/>
                      <a:pt x="35" y="1167"/>
                      <a:pt x="106" y="1294"/>
                    </a:cubicBezTo>
                    <a:cubicBezTo>
                      <a:pt x="178" y="1423"/>
                      <a:pt x="278" y="1520"/>
                      <a:pt x="408" y="1591"/>
                    </a:cubicBezTo>
                    <a:cubicBezTo>
                      <a:pt x="539" y="1661"/>
                      <a:pt x="694" y="1695"/>
                      <a:pt x="869" y="1695"/>
                    </a:cubicBezTo>
                    <a:cubicBezTo>
                      <a:pt x="1017" y="1695"/>
                      <a:pt x="1151" y="1671"/>
                      <a:pt x="1270" y="1622"/>
                    </a:cubicBezTo>
                    <a:cubicBezTo>
                      <a:pt x="1391" y="1571"/>
                      <a:pt x="1494" y="1497"/>
                      <a:pt x="1579" y="1402"/>
                    </a:cubicBezTo>
                    <a:lnTo>
                      <a:pt x="1328" y="1150"/>
                    </a:lnTo>
                    <a:cubicBezTo>
                      <a:pt x="1270" y="1206"/>
                      <a:pt x="1206" y="1251"/>
                      <a:pt x="1134" y="1282"/>
                    </a:cubicBezTo>
                    <a:cubicBezTo>
                      <a:pt x="1062" y="1311"/>
                      <a:pt x="987" y="1325"/>
                      <a:pt x="909" y="1325"/>
                    </a:cubicBezTo>
                    <a:cubicBezTo>
                      <a:pt x="802" y="1325"/>
                      <a:pt x="709" y="1297"/>
                      <a:pt x="633" y="1239"/>
                    </a:cubicBezTo>
                    <a:cubicBezTo>
                      <a:pt x="557" y="1179"/>
                      <a:pt x="506" y="1097"/>
                      <a:pt x="479" y="992"/>
                    </a:cubicBezTo>
                    <a:lnTo>
                      <a:pt x="1672" y="992"/>
                    </a:lnTo>
                    <a:cubicBezTo>
                      <a:pt x="1673" y="965"/>
                      <a:pt x="1674" y="927"/>
                      <a:pt x="1674" y="877"/>
                    </a:cubicBezTo>
                    <a:cubicBezTo>
                      <a:pt x="1674" y="602"/>
                      <a:pt x="1605" y="387"/>
                      <a:pt x="1465" y="232"/>
                    </a:cubicBezTo>
                    <a:cubicBezTo>
                      <a:pt x="1327"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30"/>
              <p:cNvSpPr/>
              <p:nvPr/>
            </p:nvSpPr>
            <p:spPr>
              <a:xfrm>
                <a:off x="-1464389" y="3310097"/>
                <a:ext cx="26967" cy="32789"/>
              </a:xfrm>
              <a:custGeom>
                <a:avLst/>
                <a:gdLst/>
                <a:ahLst/>
                <a:cxnLst/>
                <a:rect l="l" t="t" r="r" b="b"/>
                <a:pathLst>
                  <a:path w="1427" h="1775" extrusionOk="0">
                    <a:moveTo>
                      <a:pt x="1150" y="881"/>
                    </a:moveTo>
                    <a:lnTo>
                      <a:pt x="1150" y="943"/>
                    </a:lnTo>
                    <a:cubicBezTo>
                      <a:pt x="1150" y="1124"/>
                      <a:pt x="1102" y="1270"/>
                      <a:pt x="1009" y="1379"/>
                    </a:cubicBezTo>
                    <a:cubicBezTo>
                      <a:pt x="917" y="1487"/>
                      <a:pt x="793" y="1543"/>
                      <a:pt x="640" y="1543"/>
                    </a:cubicBezTo>
                    <a:cubicBezTo>
                      <a:pt x="528" y="1543"/>
                      <a:pt x="439" y="1513"/>
                      <a:pt x="374" y="1456"/>
                    </a:cubicBezTo>
                    <a:cubicBezTo>
                      <a:pt x="309" y="1397"/>
                      <a:pt x="277" y="1319"/>
                      <a:pt x="277" y="1221"/>
                    </a:cubicBezTo>
                    <a:cubicBezTo>
                      <a:pt x="277" y="1097"/>
                      <a:pt x="321" y="1010"/>
                      <a:pt x="407" y="958"/>
                    </a:cubicBezTo>
                    <a:cubicBezTo>
                      <a:pt x="493" y="907"/>
                      <a:pt x="649" y="881"/>
                      <a:pt x="873" y="881"/>
                    </a:cubicBezTo>
                    <a:close/>
                    <a:moveTo>
                      <a:pt x="698" y="1"/>
                    </a:moveTo>
                    <a:cubicBezTo>
                      <a:pt x="608" y="1"/>
                      <a:pt x="515" y="11"/>
                      <a:pt x="419" y="31"/>
                    </a:cubicBezTo>
                    <a:cubicBezTo>
                      <a:pt x="324" y="50"/>
                      <a:pt x="226" y="79"/>
                      <a:pt x="124" y="118"/>
                    </a:cubicBezTo>
                    <a:lnTo>
                      <a:pt x="124" y="374"/>
                    </a:lnTo>
                    <a:cubicBezTo>
                      <a:pt x="208" y="329"/>
                      <a:pt x="297" y="294"/>
                      <a:pt x="388" y="271"/>
                    </a:cubicBezTo>
                    <a:cubicBezTo>
                      <a:pt x="479" y="248"/>
                      <a:pt x="573" y="236"/>
                      <a:pt x="670" y="236"/>
                    </a:cubicBezTo>
                    <a:cubicBezTo>
                      <a:pt x="822" y="236"/>
                      <a:pt x="939" y="271"/>
                      <a:pt x="1022" y="342"/>
                    </a:cubicBezTo>
                    <a:cubicBezTo>
                      <a:pt x="1107" y="411"/>
                      <a:pt x="1150" y="509"/>
                      <a:pt x="1150" y="637"/>
                    </a:cubicBezTo>
                    <a:lnTo>
                      <a:pt x="1150" y="664"/>
                    </a:lnTo>
                    <a:lnTo>
                      <a:pt x="760" y="664"/>
                    </a:lnTo>
                    <a:cubicBezTo>
                      <a:pt x="508" y="664"/>
                      <a:pt x="318" y="713"/>
                      <a:pt x="190" y="809"/>
                    </a:cubicBezTo>
                    <a:cubicBezTo>
                      <a:pt x="64" y="906"/>
                      <a:pt x="1" y="1048"/>
                      <a:pt x="1" y="1239"/>
                    </a:cubicBezTo>
                    <a:cubicBezTo>
                      <a:pt x="1" y="1402"/>
                      <a:pt x="51" y="1532"/>
                      <a:pt x="152" y="1629"/>
                    </a:cubicBezTo>
                    <a:cubicBezTo>
                      <a:pt x="255" y="1725"/>
                      <a:pt x="393" y="1774"/>
                      <a:pt x="565" y="1774"/>
                    </a:cubicBezTo>
                    <a:cubicBezTo>
                      <a:pt x="702" y="1774"/>
                      <a:pt x="818" y="1750"/>
                      <a:pt x="913" y="1702"/>
                    </a:cubicBezTo>
                    <a:cubicBezTo>
                      <a:pt x="1007" y="1652"/>
                      <a:pt x="1085" y="1576"/>
                      <a:pt x="1150" y="1474"/>
                    </a:cubicBezTo>
                    <a:lnTo>
                      <a:pt x="1150" y="1730"/>
                    </a:lnTo>
                    <a:lnTo>
                      <a:pt x="1426" y="1730"/>
                    </a:lnTo>
                    <a:lnTo>
                      <a:pt x="1426" y="767"/>
                    </a:lnTo>
                    <a:cubicBezTo>
                      <a:pt x="1426" y="509"/>
                      <a:pt x="1366" y="318"/>
                      <a:pt x="1246" y="191"/>
                    </a:cubicBezTo>
                    <a:cubicBezTo>
                      <a:pt x="1125" y="64"/>
                      <a:pt x="942"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30"/>
              <p:cNvSpPr/>
              <p:nvPr/>
            </p:nvSpPr>
            <p:spPr>
              <a:xfrm>
                <a:off x="-1428257" y="3310097"/>
                <a:ext cx="26740" cy="31976"/>
              </a:xfrm>
              <a:custGeom>
                <a:avLst/>
                <a:gdLst/>
                <a:ahLst/>
                <a:cxnLst/>
                <a:rect l="l" t="t" r="r" b="b"/>
                <a:pathLst>
                  <a:path w="1415" h="1731" extrusionOk="0">
                    <a:moveTo>
                      <a:pt x="826" y="1"/>
                    </a:moveTo>
                    <a:cubicBezTo>
                      <a:pt x="708" y="1"/>
                      <a:pt x="604" y="25"/>
                      <a:pt x="513" y="76"/>
                    </a:cubicBezTo>
                    <a:cubicBezTo>
                      <a:pt x="424" y="127"/>
                      <a:pt x="346" y="203"/>
                      <a:pt x="280" y="303"/>
                    </a:cubicBezTo>
                    <a:lnTo>
                      <a:pt x="280" y="42"/>
                    </a:lnTo>
                    <a:lnTo>
                      <a:pt x="1" y="42"/>
                    </a:lnTo>
                    <a:lnTo>
                      <a:pt x="1" y="1730"/>
                    </a:lnTo>
                    <a:lnTo>
                      <a:pt x="280" y="1730"/>
                    </a:lnTo>
                    <a:lnTo>
                      <a:pt x="280" y="776"/>
                    </a:lnTo>
                    <a:cubicBezTo>
                      <a:pt x="280" y="611"/>
                      <a:pt x="322" y="481"/>
                      <a:pt x="410" y="386"/>
                    </a:cubicBezTo>
                    <a:cubicBezTo>
                      <a:pt x="496" y="289"/>
                      <a:pt x="615" y="242"/>
                      <a:pt x="764" y="242"/>
                    </a:cubicBezTo>
                    <a:cubicBezTo>
                      <a:pt x="889" y="242"/>
                      <a:pt x="981" y="281"/>
                      <a:pt x="1044" y="361"/>
                    </a:cubicBezTo>
                    <a:cubicBezTo>
                      <a:pt x="1106" y="441"/>
                      <a:pt x="1138" y="561"/>
                      <a:pt x="1138" y="720"/>
                    </a:cubicBezTo>
                    <a:lnTo>
                      <a:pt x="1138" y="1730"/>
                    </a:lnTo>
                    <a:lnTo>
                      <a:pt x="1415" y="1730"/>
                    </a:lnTo>
                    <a:lnTo>
                      <a:pt x="1415" y="711"/>
                    </a:lnTo>
                    <a:cubicBezTo>
                      <a:pt x="1415" y="478"/>
                      <a:pt x="1366" y="301"/>
                      <a:pt x="1266" y="181"/>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30"/>
              <p:cNvSpPr/>
              <p:nvPr/>
            </p:nvSpPr>
            <p:spPr>
              <a:xfrm>
                <a:off x="-1390519" y="3298718"/>
                <a:ext cx="28554" cy="44168"/>
              </a:xfrm>
              <a:custGeom>
                <a:avLst/>
                <a:gdLst/>
                <a:ahLst/>
                <a:cxnLst/>
                <a:rect l="l" t="t" r="r" b="b"/>
                <a:pathLst>
                  <a:path w="1511" h="2391" extrusionOk="0">
                    <a:moveTo>
                      <a:pt x="759" y="849"/>
                    </a:moveTo>
                    <a:cubicBezTo>
                      <a:pt x="905" y="849"/>
                      <a:pt x="1021" y="908"/>
                      <a:pt x="1106" y="1024"/>
                    </a:cubicBezTo>
                    <a:cubicBezTo>
                      <a:pt x="1191" y="1139"/>
                      <a:pt x="1232" y="1299"/>
                      <a:pt x="1232" y="1504"/>
                    </a:cubicBezTo>
                    <a:cubicBezTo>
                      <a:pt x="1232" y="1708"/>
                      <a:pt x="1191" y="1868"/>
                      <a:pt x="1106" y="1985"/>
                    </a:cubicBezTo>
                    <a:cubicBezTo>
                      <a:pt x="1021" y="2101"/>
                      <a:pt x="905" y="2159"/>
                      <a:pt x="759" y="2159"/>
                    </a:cubicBezTo>
                    <a:cubicBezTo>
                      <a:pt x="612" y="2159"/>
                      <a:pt x="496" y="2101"/>
                      <a:pt x="413" y="1985"/>
                    </a:cubicBezTo>
                    <a:cubicBezTo>
                      <a:pt x="329" y="1868"/>
                      <a:pt x="288" y="1708"/>
                      <a:pt x="288" y="1504"/>
                    </a:cubicBezTo>
                    <a:cubicBezTo>
                      <a:pt x="288" y="1299"/>
                      <a:pt x="329" y="1139"/>
                      <a:pt x="413" y="1024"/>
                    </a:cubicBezTo>
                    <a:cubicBezTo>
                      <a:pt x="496" y="908"/>
                      <a:pt x="612" y="849"/>
                      <a:pt x="759" y="849"/>
                    </a:cubicBezTo>
                    <a:close/>
                    <a:moveTo>
                      <a:pt x="1232" y="1"/>
                    </a:moveTo>
                    <a:lnTo>
                      <a:pt x="1232" y="914"/>
                    </a:lnTo>
                    <a:cubicBezTo>
                      <a:pt x="1174" y="814"/>
                      <a:pt x="1101" y="739"/>
                      <a:pt x="1011" y="690"/>
                    </a:cubicBezTo>
                    <a:cubicBezTo>
                      <a:pt x="922" y="641"/>
                      <a:pt x="817" y="617"/>
                      <a:pt x="692" y="617"/>
                    </a:cubicBezTo>
                    <a:cubicBezTo>
                      <a:pt x="487" y="617"/>
                      <a:pt x="321" y="698"/>
                      <a:pt x="193" y="861"/>
                    </a:cubicBezTo>
                    <a:cubicBezTo>
                      <a:pt x="65" y="1024"/>
                      <a:pt x="1" y="1238"/>
                      <a:pt x="1" y="1504"/>
                    </a:cubicBezTo>
                    <a:cubicBezTo>
                      <a:pt x="1" y="1769"/>
                      <a:pt x="65" y="1984"/>
                      <a:pt x="193" y="2146"/>
                    </a:cubicBezTo>
                    <a:cubicBezTo>
                      <a:pt x="321" y="2309"/>
                      <a:pt x="487" y="2390"/>
                      <a:pt x="692" y="2390"/>
                    </a:cubicBezTo>
                    <a:cubicBezTo>
                      <a:pt x="817"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30"/>
              <p:cNvSpPr/>
              <p:nvPr/>
            </p:nvSpPr>
            <p:spPr>
              <a:xfrm>
                <a:off x="-1338475" y="3302117"/>
                <a:ext cx="17461" cy="39956"/>
              </a:xfrm>
              <a:custGeom>
                <a:avLst/>
                <a:gdLst/>
                <a:ahLst/>
                <a:cxnLst/>
                <a:rect l="l" t="t" r="r" b="b"/>
                <a:pathLst>
                  <a:path w="924" h="2163" extrusionOk="0">
                    <a:moveTo>
                      <a:pt x="1" y="1"/>
                    </a:moveTo>
                    <a:lnTo>
                      <a:pt x="1" y="415"/>
                    </a:lnTo>
                    <a:lnTo>
                      <a:pt x="435" y="415"/>
                    </a:lnTo>
                    <a:lnTo>
                      <a:pt x="435" y="2162"/>
                    </a:lnTo>
                    <a:lnTo>
                      <a:pt x="923" y="2162"/>
                    </a:lnTo>
                    <a:lnTo>
                      <a:pt x="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30"/>
              <p:cNvSpPr/>
              <p:nvPr/>
            </p:nvSpPr>
            <p:spPr>
              <a:xfrm>
                <a:off x="-1313908" y="3302117"/>
                <a:ext cx="32107" cy="40362"/>
              </a:xfrm>
              <a:custGeom>
                <a:avLst/>
                <a:gdLst/>
                <a:ahLst/>
                <a:cxnLst/>
                <a:rect l="l" t="t" r="r" b="b"/>
                <a:pathLst>
                  <a:path w="1699" h="2185" extrusionOk="0">
                    <a:moveTo>
                      <a:pt x="183" y="1"/>
                    </a:moveTo>
                    <a:lnTo>
                      <a:pt x="183" y="1202"/>
                    </a:lnTo>
                    <a:cubicBezTo>
                      <a:pt x="246" y="1196"/>
                      <a:pt x="341" y="1192"/>
                      <a:pt x="466" y="1190"/>
                    </a:cubicBezTo>
                    <a:cubicBezTo>
                      <a:pt x="592" y="1186"/>
                      <a:pt x="698" y="1183"/>
                      <a:pt x="781" y="1183"/>
                    </a:cubicBezTo>
                    <a:cubicBezTo>
                      <a:pt x="907" y="1183"/>
                      <a:pt x="1004" y="1209"/>
                      <a:pt x="1072" y="1260"/>
                    </a:cubicBezTo>
                    <a:cubicBezTo>
                      <a:pt x="1142" y="1312"/>
                      <a:pt x="1176" y="1383"/>
                      <a:pt x="1176" y="1474"/>
                    </a:cubicBezTo>
                    <a:cubicBezTo>
                      <a:pt x="1176" y="1574"/>
                      <a:pt x="1142" y="1653"/>
                      <a:pt x="1072" y="1708"/>
                    </a:cubicBezTo>
                    <a:cubicBezTo>
                      <a:pt x="1001" y="1764"/>
                      <a:pt x="903" y="1792"/>
                      <a:pt x="779" y="1792"/>
                    </a:cubicBezTo>
                    <a:cubicBezTo>
                      <a:pt x="677" y="1792"/>
                      <a:pt x="577" y="1770"/>
                      <a:pt x="476" y="1727"/>
                    </a:cubicBezTo>
                    <a:cubicBezTo>
                      <a:pt x="377" y="1681"/>
                      <a:pt x="285" y="1618"/>
                      <a:pt x="198" y="1536"/>
                    </a:cubicBezTo>
                    <a:lnTo>
                      <a:pt x="0" y="1922"/>
                    </a:lnTo>
                    <a:cubicBezTo>
                      <a:pt x="116" y="2002"/>
                      <a:pt x="249" y="2066"/>
                      <a:pt x="399" y="2114"/>
                    </a:cubicBezTo>
                    <a:cubicBezTo>
                      <a:pt x="548" y="2160"/>
                      <a:pt x="694" y="2184"/>
                      <a:pt x="834" y="2184"/>
                    </a:cubicBezTo>
                    <a:cubicBezTo>
                      <a:pt x="1006" y="2184"/>
                      <a:pt x="1158" y="2155"/>
                      <a:pt x="1288" y="2094"/>
                    </a:cubicBezTo>
                    <a:cubicBezTo>
                      <a:pt x="1419" y="2032"/>
                      <a:pt x="1521" y="1946"/>
                      <a:pt x="1591" y="1836"/>
                    </a:cubicBezTo>
                    <a:cubicBezTo>
                      <a:pt x="1663" y="1722"/>
                      <a:pt x="1699" y="1591"/>
                      <a:pt x="1699" y="1443"/>
                    </a:cubicBezTo>
                    <a:cubicBezTo>
                      <a:pt x="1699" y="1316"/>
                      <a:pt x="1665" y="1202"/>
                      <a:pt x="1597" y="1103"/>
                    </a:cubicBezTo>
                    <a:cubicBezTo>
                      <a:pt x="1529" y="1004"/>
                      <a:pt x="1432" y="927"/>
                      <a:pt x="1306" y="872"/>
                    </a:cubicBezTo>
                    <a:cubicBezTo>
                      <a:pt x="1183" y="816"/>
                      <a:pt x="1039" y="788"/>
                      <a:pt x="874" y="788"/>
                    </a:cubicBezTo>
                    <a:lnTo>
                      <a:pt x="631" y="788"/>
                    </a:lnTo>
                    <a:lnTo>
                      <a:pt x="631" y="409"/>
                    </a:lnTo>
                    <a:lnTo>
                      <a:pt x="1603" y="409"/>
                    </a:lnTo>
                    <a:lnTo>
                      <a:pt x="16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30"/>
              <p:cNvSpPr/>
              <p:nvPr/>
            </p:nvSpPr>
            <p:spPr>
              <a:xfrm>
                <a:off x="-1260277" y="3311076"/>
                <a:ext cx="33675" cy="31329"/>
              </a:xfrm>
              <a:custGeom>
                <a:avLst/>
                <a:gdLst/>
                <a:ahLst/>
                <a:cxnLst/>
                <a:rect l="l" t="t" r="r" b="b"/>
                <a:pathLst>
                  <a:path w="1782" h="1696" extrusionOk="0">
                    <a:moveTo>
                      <a:pt x="893" y="396"/>
                    </a:moveTo>
                    <a:cubicBezTo>
                      <a:pt x="1015" y="396"/>
                      <a:pt x="1113" y="438"/>
                      <a:pt x="1190" y="522"/>
                    </a:cubicBezTo>
                    <a:cubicBezTo>
                      <a:pt x="1267" y="607"/>
                      <a:pt x="1307" y="717"/>
                      <a:pt x="1307" y="853"/>
                    </a:cubicBezTo>
                    <a:cubicBezTo>
                      <a:pt x="1307" y="989"/>
                      <a:pt x="1267" y="1098"/>
                      <a:pt x="1190" y="1183"/>
                    </a:cubicBezTo>
                    <a:cubicBezTo>
                      <a:pt x="1113" y="1268"/>
                      <a:pt x="1015" y="1309"/>
                      <a:pt x="893" y="1309"/>
                    </a:cubicBezTo>
                    <a:cubicBezTo>
                      <a:pt x="769" y="1309"/>
                      <a:pt x="669" y="1268"/>
                      <a:pt x="590" y="1183"/>
                    </a:cubicBezTo>
                    <a:cubicBezTo>
                      <a:pt x="514" y="1098"/>
                      <a:pt x="476" y="989"/>
                      <a:pt x="476" y="853"/>
                    </a:cubicBezTo>
                    <a:cubicBezTo>
                      <a:pt x="476" y="717"/>
                      <a:pt x="514" y="607"/>
                      <a:pt x="590" y="522"/>
                    </a:cubicBezTo>
                    <a:cubicBezTo>
                      <a:pt x="669" y="438"/>
                      <a:pt x="769" y="396"/>
                      <a:pt x="893" y="396"/>
                    </a:cubicBezTo>
                    <a:close/>
                    <a:moveTo>
                      <a:pt x="893" y="1"/>
                    </a:moveTo>
                    <a:cubicBezTo>
                      <a:pt x="716" y="1"/>
                      <a:pt x="559" y="35"/>
                      <a:pt x="423" y="105"/>
                    </a:cubicBezTo>
                    <a:cubicBezTo>
                      <a:pt x="289" y="176"/>
                      <a:pt x="186" y="275"/>
                      <a:pt x="111" y="402"/>
                    </a:cubicBezTo>
                    <a:cubicBezTo>
                      <a:pt x="37" y="530"/>
                      <a:pt x="1" y="678"/>
                      <a:pt x="1" y="846"/>
                    </a:cubicBezTo>
                    <a:cubicBezTo>
                      <a:pt x="1" y="1013"/>
                      <a:pt x="37" y="1161"/>
                      <a:pt x="111" y="1291"/>
                    </a:cubicBezTo>
                    <a:cubicBezTo>
                      <a:pt x="186" y="1419"/>
                      <a:pt x="289" y="1519"/>
                      <a:pt x="423" y="1591"/>
                    </a:cubicBezTo>
                    <a:cubicBezTo>
                      <a:pt x="559" y="1661"/>
                      <a:pt x="716" y="1695"/>
                      <a:pt x="893" y="1695"/>
                    </a:cubicBezTo>
                    <a:cubicBezTo>
                      <a:pt x="1068" y="1695"/>
                      <a:pt x="1222" y="1661"/>
                      <a:pt x="1356" y="1591"/>
                    </a:cubicBezTo>
                    <a:cubicBezTo>
                      <a:pt x="1492" y="1519"/>
                      <a:pt x="1596" y="1419"/>
                      <a:pt x="1671" y="1291"/>
                    </a:cubicBezTo>
                    <a:cubicBezTo>
                      <a:pt x="1746" y="1161"/>
                      <a:pt x="1782" y="1013"/>
                      <a:pt x="1782" y="846"/>
                    </a:cubicBezTo>
                    <a:cubicBezTo>
                      <a:pt x="1782" y="678"/>
                      <a:pt x="1746" y="530"/>
                      <a:pt x="1671" y="402"/>
                    </a:cubicBezTo>
                    <a:cubicBezTo>
                      <a:pt x="1596" y="275"/>
                      <a:pt x="1492" y="176"/>
                      <a:pt x="1356" y="105"/>
                    </a:cubicBezTo>
                    <a:cubicBezTo>
                      <a:pt x="1222" y="35"/>
                      <a:pt x="1068" y="1"/>
                      <a:pt x="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30"/>
              <p:cNvSpPr/>
              <p:nvPr/>
            </p:nvSpPr>
            <p:spPr>
              <a:xfrm>
                <a:off x="-1223635" y="3304278"/>
                <a:ext cx="22431" cy="38201"/>
              </a:xfrm>
              <a:custGeom>
                <a:avLst/>
                <a:gdLst/>
                <a:ahLst/>
                <a:cxnLst/>
                <a:rect l="l" t="t" r="r" b="b"/>
                <a:pathLst>
                  <a:path w="1187" h="2068" extrusionOk="0">
                    <a:moveTo>
                      <a:pt x="233" y="1"/>
                    </a:moveTo>
                    <a:lnTo>
                      <a:pt x="233" y="458"/>
                    </a:lnTo>
                    <a:lnTo>
                      <a:pt x="1" y="458"/>
                    </a:lnTo>
                    <a:lnTo>
                      <a:pt x="1" y="786"/>
                    </a:lnTo>
                    <a:lnTo>
                      <a:pt x="233" y="786"/>
                    </a:lnTo>
                    <a:lnTo>
                      <a:pt x="233" y="1554"/>
                    </a:lnTo>
                    <a:cubicBezTo>
                      <a:pt x="233" y="1719"/>
                      <a:pt x="280" y="1846"/>
                      <a:pt x="378" y="1935"/>
                    </a:cubicBezTo>
                    <a:cubicBezTo>
                      <a:pt x="475" y="2022"/>
                      <a:pt x="599" y="2067"/>
                      <a:pt x="754" y="2067"/>
                    </a:cubicBezTo>
                    <a:cubicBezTo>
                      <a:pt x="831" y="2067"/>
                      <a:pt x="906" y="2058"/>
                      <a:pt x="980" y="2039"/>
                    </a:cubicBezTo>
                    <a:cubicBezTo>
                      <a:pt x="1056" y="2018"/>
                      <a:pt x="1124" y="1990"/>
                      <a:pt x="1186" y="1953"/>
                    </a:cubicBezTo>
                    <a:lnTo>
                      <a:pt x="1088" y="1604"/>
                    </a:lnTo>
                    <a:cubicBezTo>
                      <a:pt x="1003" y="1645"/>
                      <a:pt x="926" y="1666"/>
                      <a:pt x="857" y="1666"/>
                    </a:cubicBezTo>
                    <a:cubicBezTo>
                      <a:pt x="755" y="1666"/>
                      <a:pt x="705" y="1601"/>
                      <a:pt x="705" y="1474"/>
                    </a:cubicBezTo>
                    <a:lnTo>
                      <a:pt x="705" y="788"/>
                    </a:lnTo>
                    <a:lnTo>
                      <a:pt x="1155" y="788"/>
                    </a:lnTo>
                    <a:lnTo>
                      <a:pt x="1155" y="458"/>
                    </a:lnTo>
                    <a:lnTo>
                      <a:pt x="705" y="458"/>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30"/>
              <p:cNvSpPr/>
              <p:nvPr/>
            </p:nvSpPr>
            <p:spPr>
              <a:xfrm>
                <a:off x="-1198841" y="3299715"/>
                <a:ext cx="31408" cy="42357"/>
              </a:xfrm>
              <a:custGeom>
                <a:avLst/>
                <a:gdLst/>
                <a:ahLst/>
                <a:cxnLst/>
                <a:rect l="l" t="t" r="r" b="b"/>
                <a:pathLst>
                  <a:path w="1662" h="2293" extrusionOk="0">
                    <a:moveTo>
                      <a:pt x="0" y="1"/>
                    </a:moveTo>
                    <a:lnTo>
                      <a:pt x="0" y="2292"/>
                    </a:lnTo>
                    <a:lnTo>
                      <a:pt x="476" y="2292"/>
                    </a:lnTo>
                    <a:lnTo>
                      <a:pt x="476" y="1474"/>
                    </a:lnTo>
                    <a:cubicBezTo>
                      <a:pt x="476" y="1350"/>
                      <a:pt x="510" y="1250"/>
                      <a:pt x="578" y="1172"/>
                    </a:cubicBezTo>
                    <a:cubicBezTo>
                      <a:pt x="647" y="1091"/>
                      <a:pt x="741" y="1049"/>
                      <a:pt x="858" y="1048"/>
                    </a:cubicBezTo>
                    <a:cubicBezTo>
                      <a:pt x="960" y="1048"/>
                      <a:pt x="1039" y="1079"/>
                      <a:pt x="1097" y="1141"/>
                    </a:cubicBezTo>
                    <a:cubicBezTo>
                      <a:pt x="1157" y="1200"/>
                      <a:pt x="1187" y="1282"/>
                      <a:pt x="1187" y="1388"/>
                    </a:cubicBezTo>
                    <a:lnTo>
                      <a:pt x="1187" y="2292"/>
                    </a:lnTo>
                    <a:lnTo>
                      <a:pt x="1661" y="2292"/>
                    </a:lnTo>
                    <a:lnTo>
                      <a:pt x="1661" y="1249"/>
                    </a:lnTo>
                    <a:cubicBezTo>
                      <a:pt x="1661" y="1055"/>
                      <a:pt x="1606" y="900"/>
                      <a:pt x="1495" y="786"/>
                    </a:cubicBezTo>
                    <a:cubicBezTo>
                      <a:pt x="1386" y="670"/>
                      <a:pt x="1238" y="612"/>
                      <a:pt x="1050" y="612"/>
                    </a:cubicBezTo>
                    <a:cubicBezTo>
                      <a:pt x="783" y="617"/>
                      <a:pt x="591" y="720"/>
                      <a:pt x="476" y="925"/>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30"/>
              <p:cNvSpPr/>
              <p:nvPr/>
            </p:nvSpPr>
            <p:spPr>
              <a:xfrm>
                <a:off x="-1161405" y="3311076"/>
                <a:ext cx="31653" cy="31329"/>
              </a:xfrm>
              <a:custGeom>
                <a:avLst/>
                <a:gdLst/>
                <a:ahLst/>
                <a:cxnLst/>
                <a:rect l="l" t="t" r="r" b="b"/>
                <a:pathLst>
                  <a:path w="1675" h="1696" extrusionOk="0">
                    <a:moveTo>
                      <a:pt x="859" y="349"/>
                    </a:moveTo>
                    <a:cubicBezTo>
                      <a:pt x="968" y="349"/>
                      <a:pt x="1056" y="383"/>
                      <a:pt x="1122" y="449"/>
                    </a:cubicBezTo>
                    <a:cubicBezTo>
                      <a:pt x="1189" y="514"/>
                      <a:pt x="1223" y="602"/>
                      <a:pt x="1227" y="711"/>
                    </a:cubicBezTo>
                    <a:lnTo>
                      <a:pt x="471" y="711"/>
                    </a:lnTo>
                    <a:cubicBezTo>
                      <a:pt x="489" y="599"/>
                      <a:pt x="532" y="512"/>
                      <a:pt x="600" y="449"/>
                    </a:cubicBezTo>
                    <a:cubicBezTo>
                      <a:pt x="670" y="383"/>
                      <a:pt x="756" y="349"/>
                      <a:pt x="859" y="349"/>
                    </a:cubicBezTo>
                    <a:close/>
                    <a:moveTo>
                      <a:pt x="857" y="1"/>
                    </a:moveTo>
                    <a:cubicBezTo>
                      <a:pt x="689" y="1"/>
                      <a:pt x="541" y="37"/>
                      <a:pt x="411" y="109"/>
                    </a:cubicBezTo>
                    <a:cubicBezTo>
                      <a:pt x="283" y="178"/>
                      <a:pt x="181" y="279"/>
                      <a:pt x="109" y="409"/>
                    </a:cubicBezTo>
                    <a:cubicBezTo>
                      <a:pt x="37" y="536"/>
                      <a:pt x="1" y="684"/>
                      <a:pt x="1" y="853"/>
                    </a:cubicBezTo>
                    <a:cubicBezTo>
                      <a:pt x="1" y="1020"/>
                      <a:pt x="36" y="1167"/>
                      <a:pt x="106" y="1294"/>
                    </a:cubicBezTo>
                    <a:cubicBezTo>
                      <a:pt x="178" y="1423"/>
                      <a:pt x="279" y="1520"/>
                      <a:pt x="409" y="1591"/>
                    </a:cubicBezTo>
                    <a:cubicBezTo>
                      <a:pt x="540" y="1661"/>
                      <a:pt x="694" y="1695"/>
                      <a:pt x="869" y="1695"/>
                    </a:cubicBezTo>
                    <a:cubicBezTo>
                      <a:pt x="1017" y="1695"/>
                      <a:pt x="1151" y="1671"/>
                      <a:pt x="1271" y="1622"/>
                    </a:cubicBezTo>
                    <a:cubicBezTo>
                      <a:pt x="1392" y="1571"/>
                      <a:pt x="1495" y="1497"/>
                      <a:pt x="1580" y="1402"/>
                    </a:cubicBezTo>
                    <a:lnTo>
                      <a:pt x="1329" y="1150"/>
                    </a:lnTo>
                    <a:cubicBezTo>
                      <a:pt x="1271" y="1206"/>
                      <a:pt x="1207" y="1251"/>
                      <a:pt x="1134" y="1282"/>
                    </a:cubicBezTo>
                    <a:cubicBezTo>
                      <a:pt x="1062" y="1311"/>
                      <a:pt x="988" y="1325"/>
                      <a:pt x="909" y="1325"/>
                    </a:cubicBezTo>
                    <a:cubicBezTo>
                      <a:pt x="803" y="1325"/>
                      <a:pt x="710" y="1297"/>
                      <a:pt x="634" y="1239"/>
                    </a:cubicBezTo>
                    <a:cubicBezTo>
                      <a:pt x="558" y="1179"/>
                      <a:pt x="507" y="1097"/>
                      <a:pt x="480" y="992"/>
                    </a:cubicBezTo>
                    <a:lnTo>
                      <a:pt x="1672" y="992"/>
                    </a:lnTo>
                    <a:cubicBezTo>
                      <a:pt x="1674" y="965"/>
                      <a:pt x="1675" y="927"/>
                      <a:pt x="1675" y="877"/>
                    </a:cubicBezTo>
                    <a:cubicBezTo>
                      <a:pt x="1675" y="602"/>
                      <a:pt x="1605" y="387"/>
                      <a:pt x="1465" y="232"/>
                    </a:cubicBezTo>
                    <a:cubicBezTo>
                      <a:pt x="1328" y="78"/>
                      <a:pt x="1124" y="1"/>
                      <a:pt x="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30"/>
              <p:cNvSpPr/>
              <p:nvPr/>
            </p:nvSpPr>
            <p:spPr>
              <a:xfrm>
                <a:off x="-1122231" y="3311002"/>
                <a:ext cx="19389" cy="31071"/>
              </a:xfrm>
              <a:custGeom>
                <a:avLst/>
                <a:gdLst/>
                <a:ahLst/>
                <a:cxnLst/>
                <a:rect l="l" t="t" r="r" b="b"/>
                <a:pathLst>
                  <a:path w="1026" h="1682" extrusionOk="0">
                    <a:moveTo>
                      <a:pt x="1025" y="1"/>
                    </a:moveTo>
                    <a:cubicBezTo>
                      <a:pt x="902" y="3"/>
                      <a:pt x="793" y="32"/>
                      <a:pt x="701" y="85"/>
                    </a:cubicBezTo>
                    <a:cubicBezTo>
                      <a:pt x="608" y="139"/>
                      <a:pt x="534" y="217"/>
                      <a:pt x="476" y="320"/>
                    </a:cubicBezTo>
                    <a:lnTo>
                      <a:pt x="476" y="20"/>
                    </a:lnTo>
                    <a:lnTo>
                      <a:pt x="1" y="20"/>
                    </a:lnTo>
                    <a:lnTo>
                      <a:pt x="1" y="1681"/>
                    </a:lnTo>
                    <a:lnTo>
                      <a:pt x="476" y="1681"/>
                    </a:lnTo>
                    <a:lnTo>
                      <a:pt x="476" y="881"/>
                    </a:lnTo>
                    <a:cubicBezTo>
                      <a:pt x="476" y="750"/>
                      <a:pt x="518" y="644"/>
                      <a:pt x="603" y="567"/>
                    </a:cubicBezTo>
                    <a:cubicBezTo>
                      <a:pt x="689" y="486"/>
                      <a:pt x="805" y="446"/>
                      <a:pt x="952" y="446"/>
                    </a:cubicBezTo>
                    <a:cubicBezTo>
                      <a:pt x="984" y="446"/>
                      <a:pt x="1010" y="447"/>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30"/>
              <p:cNvSpPr/>
              <p:nvPr/>
            </p:nvSpPr>
            <p:spPr>
              <a:xfrm>
                <a:off x="-1101217" y="3310965"/>
                <a:ext cx="26381" cy="31440"/>
              </a:xfrm>
              <a:custGeom>
                <a:avLst/>
                <a:gdLst/>
                <a:ahLst/>
                <a:cxnLst/>
                <a:rect l="l" t="t" r="r" b="b"/>
                <a:pathLst>
                  <a:path w="1396" h="1702" extrusionOk="0">
                    <a:moveTo>
                      <a:pt x="735" y="0"/>
                    </a:moveTo>
                    <a:cubicBezTo>
                      <a:pt x="546" y="0"/>
                      <a:pt x="389" y="45"/>
                      <a:pt x="266" y="137"/>
                    </a:cubicBezTo>
                    <a:cubicBezTo>
                      <a:pt x="142" y="227"/>
                      <a:pt x="80" y="354"/>
                      <a:pt x="80" y="519"/>
                    </a:cubicBezTo>
                    <a:cubicBezTo>
                      <a:pt x="80" y="626"/>
                      <a:pt x="107" y="713"/>
                      <a:pt x="160" y="781"/>
                    </a:cubicBezTo>
                    <a:cubicBezTo>
                      <a:pt x="214" y="847"/>
                      <a:pt x="279" y="897"/>
                      <a:pt x="352" y="929"/>
                    </a:cubicBezTo>
                    <a:cubicBezTo>
                      <a:pt x="428" y="963"/>
                      <a:pt x="523" y="996"/>
                      <a:pt x="636" y="1028"/>
                    </a:cubicBezTo>
                    <a:cubicBezTo>
                      <a:pt x="743" y="1059"/>
                      <a:pt x="820" y="1089"/>
                      <a:pt x="868" y="1115"/>
                    </a:cubicBezTo>
                    <a:cubicBezTo>
                      <a:pt x="917" y="1142"/>
                      <a:pt x="943" y="1179"/>
                      <a:pt x="943" y="1227"/>
                    </a:cubicBezTo>
                    <a:cubicBezTo>
                      <a:pt x="943" y="1269"/>
                      <a:pt x="922" y="1303"/>
                      <a:pt x="883" y="1326"/>
                    </a:cubicBezTo>
                    <a:cubicBezTo>
                      <a:pt x="846" y="1346"/>
                      <a:pt x="796" y="1357"/>
                      <a:pt x="732" y="1357"/>
                    </a:cubicBezTo>
                    <a:cubicBezTo>
                      <a:pt x="639" y="1357"/>
                      <a:pt x="541" y="1339"/>
                      <a:pt x="436" y="1304"/>
                    </a:cubicBezTo>
                    <a:cubicBezTo>
                      <a:pt x="333" y="1266"/>
                      <a:pt x="239" y="1215"/>
                      <a:pt x="155" y="1149"/>
                    </a:cubicBezTo>
                    <a:lnTo>
                      <a:pt x="1" y="1470"/>
                    </a:lnTo>
                    <a:cubicBezTo>
                      <a:pt x="93" y="1544"/>
                      <a:pt x="201" y="1602"/>
                      <a:pt x="327" y="1644"/>
                    </a:cubicBezTo>
                    <a:cubicBezTo>
                      <a:pt x="454" y="1682"/>
                      <a:pt x="584" y="1701"/>
                      <a:pt x="720" y="1701"/>
                    </a:cubicBezTo>
                    <a:cubicBezTo>
                      <a:pt x="917" y="1701"/>
                      <a:pt x="1079" y="1656"/>
                      <a:pt x="1205" y="1566"/>
                    </a:cubicBezTo>
                    <a:cubicBezTo>
                      <a:pt x="1332" y="1474"/>
                      <a:pt x="1395" y="1345"/>
                      <a:pt x="1395" y="1180"/>
                    </a:cubicBezTo>
                    <a:cubicBezTo>
                      <a:pt x="1395" y="1071"/>
                      <a:pt x="1368" y="983"/>
                      <a:pt x="1313" y="918"/>
                    </a:cubicBezTo>
                    <a:cubicBezTo>
                      <a:pt x="1257" y="850"/>
                      <a:pt x="1191" y="799"/>
                      <a:pt x="1115" y="766"/>
                    </a:cubicBezTo>
                    <a:cubicBezTo>
                      <a:pt x="1039" y="731"/>
                      <a:pt x="943" y="696"/>
                      <a:pt x="824" y="662"/>
                    </a:cubicBezTo>
                    <a:cubicBezTo>
                      <a:pt x="717" y="631"/>
                      <a:pt x="640" y="603"/>
                      <a:pt x="593" y="578"/>
                    </a:cubicBezTo>
                    <a:cubicBezTo>
                      <a:pt x="546" y="554"/>
                      <a:pt x="522" y="518"/>
                      <a:pt x="522" y="473"/>
                    </a:cubicBezTo>
                    <a:cubicBezTo>
                      <a:pt x="522" y="431"/>
                      <a:pt x="540" y="400"/>
                      <a:pt x="575" y="380"/>
                    </a:cubicBezTo>
                    <a:cubicBezTo>
                      <a:pt x="609" y="359"/>
                      <a:pt x="656" y="349"/>
                      <a:pt x="713" y="349"/>
                    </a:cubicBezTo>
                    <a:cubicBezTo>
                      <a:pt x="783" y="349"/>
                      <a:pt x="863" y="363"/>
                      <a:pt x="952" y="393"/>
                    </a:cubicBezTo>
                    <a:cubicBezTo>
                      <a:pt x="1040" y="420"/>
                      <a:pt x="1129" y="458"/>
                      <a:pt x="1220" y="510"/>
                    </a:cubicBezTo>
                    <a:lnTo>
                      <a:pt x="1384" y="186"/>
                    </a:lnTo>
                    <a:cubicBezTo>
                      <a:pt x="1291" y="126"/>
                      <a:pt x="1188" y="80"/>
                      <a:pt x="1075" y="49"/>
                    </a:cubicBezTo>
                    <a:cubicBezTo>
                      <a:pt x="962" y="17"/>
                      <a:pt x="849" y="0"/>
                      <a:pt x="7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30"/>
              <p:cNvSpPr/>
              <p:nvPr/>
            </p:nvSpPr>
            <p:spPr>
              <a:xfrm>
                <a:off x="-2391104" y="3387644"/>
                <a:ext cx="51439" cy="48509"/>
              </a:xfrm>
              <a:custGeom>
                <a:avLst/>
                <a:gdLst/>
                <a:ahLst/>
                <a:cxnLst/>
                <a:rect l="l" t="t" r="r" b="b"/>
                <a:pathLst>
                  <a:path w="2722" h="2626" extrusionOk="0">
                    <a:moveTo>
                      <a:pt x="1310" y="937"/>
                    </a:moveTo>
                    <a:cubicBezTo>
                      <a:pt x="1416" y="937"/>
                      <a:pt x="1498" y="973"/>
                      <a:pt x="1560" y="1048"/>
                    </a:cubicBezTo>
                    <a:cubicBezTo>
                      <a:pt x="1624" y="1120"/>
                      <a:pt x="1657" y="1210"/>
                      <a:pt x="1657" y="1317"/>
                    </a:cubicBezTo>
                    <a:cubicBezTo>
                      <a:pt x="1657" y="1430"/>
                      <a:pt x="1626" y="1524"/>
                      <a:pt x="1564" y="1601"/>
                    </a:cubicBezTo>
                    <a:cubicBezTo>
                      <a:pt x="1502" y="1677"/>
                      <a:pt x="1420" y="1714"/>
                      <a:pt x="1317" y="1714"/>
                    </a:cubicBezTo>
                    <a:cubicBezTo>
                      <a:pt x="1220" y="1714"/>
                      <a:pt x="1141" y="1676"/>
                      <a:pt x="1079" y="1597"/>
                    </a:cubicBezTo>
                    <a:cubicBezTo>
                      <a:pt x="1017" y="1519"/>
                      <a:pt x="986" y="1425"/>
                      <a:pt x="986" y="1313"/>
                    </a:cubicBezTo>
                    <a:cubicBezTo>
                      <a:pt x="986" y="1209"/>
                      <a:pt x="1016" y="1120"/>
                      <a:pt x="1076" y="1048"/>
                    </a:cubicBezTo>
                    <a:cubicBezTo>
                      <a:pt x="1138" y="973"/>
                      <a:pt x="1215" y="937"/>
                      <a:pt x="1310" y="937"/>
                    </a:cubicBezTo>
                    <a:close/>
                    <a:moveTo>
                      <a:pt x="1381" y="0"/>
                    </a:moveTo>
                    <a:cubicBezTo>
                      <a:pt x="1128" y="0"/>
                      <a:pt x="895" y="61"/>
                      <a:pt x="684" y="181"/>
                    </a:cubicBezTo>
                    <a:cubicBezTo>
                      <a:pt x="474" y="298"/>
                      <a:pt x="307" y="459"/>
                      <a:pt x="183" y="662"/>
                    </a:cubicBezTo>
                    <a:cubicBezTo>
                      <a:pt x="61" y="865"/>
                      <a:pt x="0" y="1092"/>
                      <a:pt x="0" y="1339"/>
                    </a:cubicBezTo>
                    <a:cubicBezTo>
                      <a:pt x="0" y="1581"/>
                      <a:pt x="60" y="1801"/>
                      <a:pt x="177" y="1996"/>
                    </a:cubicBezTo>
                    <a:cubicBezTo>
                      <a:pt x="294" y="2192"/>
                      <a:pt x="455" y="2345"/>
                      <a:pt x="659" y="2456"/>
                    </a:cubicBezTo>
                    <a:cubicBezTo>
                      <a:pt x="863" y="2569"/>
                      <a:pt x="1090" y="2625"/>
                      <a:pt x="1341" y="2625"/>
                    </a:cubicBezTo>
                    <a:cubicBezTo>
                      <a:pt x="1462" y="2625"/>
                      <a:pt x="1591" y="2605"/>
                      <a:pt x="1727" y="2564"/>
                    </a:cubicBezTo>
                    <a:cubicBezTo>
                      <a:pt x="1865" y="2523"/>
                      <a:pt x="1978" y="2470"/>
                      <a:pt x="2067" y="2404"/>
                    </a:cubicBezTo>
                    <a:lnTo>
                      <a:pt x="1928" y="2166"/>
                    </a:lnTo>
                    <a:cubicBezTo>
                      <a:pt x="1846" y="2225"/>
                      <a:pt x="1750" y="2270"/>
                      <a:pt x="1644" y="2301"/>
                    </a:cubicBezTo>
                    <a:cubicBezTo>
                      <a:pt x="1538" y="2335"/>
                      <a:pt x="1438" y="2351"/>
                      <a:pt x="1341" y="2351"/>
                    </a:cubicBezTo>
                    <a:cubicBezTo>
                      <a:pt x="1146" y="2351"/>
                      <a:pt x="968" y="2306"/>
                      <a:pt x="807" y="2219"/>
                    </a:cubicBezTo>
                    <a:cubicBezTo>
                      <a:pt x="649" y="2131"/>
                      <a:pt x="523" y="2012"/>
                      <a:pt x="430" y="1857"/>
                    </a:cubicBezTo>
                    <a:cubicBezTo>
                      <a:pt x="338" y="1703"/>
                      <a:pt x="291" y="1529"/>
                      <a:pt x="291" y="1339"/>
                    </a:cubicBezTo>
                    <a:cubicBezTo>
                      <a:pt x="291" y="1144"/>
                      <a:pt x="339" y="967"/>
                      <a:pt x="437" y="803"/>
                    </a:cubicBezTo>
                    <a:cubicBezTo>
                      <a:pt x="536" y="639"/>
                      <a:pt x="668" y="510"/>
                      <a:pt x="834" y="415"/>
                    </a:cubicBezTo>
                    <a:cubicBezTo>
                      <a:pt x="1002" y="318"/>
                      <a:pt x="1183" y="269"/>
                      <a:pt x="1381" y="269"/>
                    </a:cubicBezTo>
                    <a:cubicBezTo>
                      <a:pt x="1593" y="269"/>
                      <a:pt x="1779" y="316"/>
                      <a:pt x="1937" y="408"/>
                    </a:cubicBezTo>
                    <a:cubicBezTo>
                      <a:pt x="2098" y="501"/>
                      <a:pt x="2220" y="628"/>
                      <a:pt x="2305" y="788"/>
                    </a:cubicBezTo>
                    <a:cubicBezTo>
                      <a:pt x="2391" y="949"/>
                      <a:pt x="2435" y="1128"/>
                      <a:pt x="2435" y="1326"/>
                    </a:cubicBezTo>
                    <a:cubicBezTo>
                      <a:pt x="2435" y="1422"/>
                      <a:pt x="2422" y="1510"/>
                      <a:pt x="2398" y="1588"/>
                    </a:cubicBezTo>
                    <a:cubicBezTo>
                      <a:pt x="2373" y="1667"/>
                      <a:pt x="2340" y="1729"/>
                      <a:pt x="2299" y="1774"/>
                    </a:cubicBezTo>
                    <a:cubicBezTo>
                      <a:pt x="2257" y="1817"/>
                      <a:pt x="2214" y="1838"/>
                      <a:pt x="2169" y="1838"/>
                    </a:cubicBezTo>
                    <a:cubicBezTo>
                      <a:pt x="2085" y="1838"/>
                      <a:pt x="2043" y="1787"/>
                      <a:pt x="2043" y="1684"/>
                    </a:cubicBezTo>
                    <a:lnTo>
                      <a:pt x="2043" y="634"/>
                    </a:lnTo>
                    <a:lnTo>
                      <a:pt x="1681" y="634"/>
                    </a:lnTo>
                    <a:lnTo>
                      <a:pt x="1681" y="807"/>
                    </a:lnTo>
                    <a:cubicBezTo>
                      <a:pt x="1671" y="788"/>
                      <a:pt x="1645" y="762"/>
                      <a:pt x="1604" y="730"/>
                    </a:cubicBezTo>
                    <a:cubicBezTo>
                      <a:pt x="1565" y="697"/>
                      <a:pt x="1514" y="667"/>
                      <a:pt x="1449" y="640"/>
                    </a:cubicBezTo>
                    <a:cubicBezTo>
                      <a:pt x="1385" y="613"/>
                      <a:pt x="1316" y="600"/>
                      <a:pt x="1240" y="600"/>
                    </a:cubicBezTo>
                    <a:cubicBezTo>
                      <a:pt x="1112" y="600"/>
                      <a:pt x="999" y="634"/>
                      <a:pt x="900" y="699"/>
                    </a:cubicBezTo>
                    <a:cubicBezTo>
                      <a:pt x="801" y="762"/>
                      <a:pt x="725" y="850"/>
                      <a:pt x="671" y="962"/>
                    </a:cubicBezTo>
                    <a:cubicBezTo>
                      <a:pt x="617" y="1072"/>
                      <a:pt x="591" y="1195"/>
                      <a:pt x="591" y="1328"/>
                    </a:cubicBezTo>
                    <a:cubicBezTo>
                      <a:pt x="591" y="1467"/>
                      <a:pt x="622" y="1591"/>
                      <a:pt x="686" y="1699"/>
                    </a:cubicBezTo>
                    <a:cubicBezTo>
                      <a:pt x="751" y="1808"/>
                      <a:pt x="834" y="1895"/>
                      <a:pt x="940" y="1956"/>
                    </a:cubicBezTo>
                    <a:cubicBezTo>
                      <a:pt x="1045" y="2016"/>
                      <a:pt x="1157" y="2045"/>
                      <a:pt x="1277" y="2045"/>
                    </a:cubicBezTo>
                    <a:cubicBezTo>
                      <a:pt x="1375" y="2045"/>
                      <a:pt x="1467" y="2025"/>
                      <a:pt x="1551" y="1983"/>
                    </a:cubicBezTo>
                    <a:cubicBezTo>
                      <a:pt x="1636" y="1941"/>
                      <a:pt x="1707" y="1877"/>
                      <a:pt x="1765" y="1792"/>
                    </a:cubicBezTo>
                    <a:lnTo>
                      <a:pt x="1771" y="1838"/>
                    </a:lnTo>
                    <a:cubicBezTo>
                      <a:pt x="1792" y="1919"/>
                      <a:pt x="1833" y="1980"/>
                      <a:pt x="1895" y="2021"/>
                    </a:cubicBezTo>
                    <a:cubicBezTo>
                      <a:pt x="1955" y="2059"/>
                      <a:pt x="2035" y="2080"/>
                      <a:pt x="2131" y="2080"/>
                    </a:cubicBezTo>
                    <a:cubicBezTo>
                      <a:pt x="2247" y="2080"/>
                      <a:pt x="2349" y="2049"/>
                      <a:pt x="2438" y="1987"/>
                    </a:cubicBezTo>
                    <a:cubicBezTo>
                      <a:pt x="2526" y="1923"/>
                      <a:pt x="2595" y="1833"/>
                      <a:pt x="2645" y="1718"/>
                    </a:cubicBezTo>
                    <a:cubicBezTo>
                      <a:pt x="2696" y="1603"/>
                      <a:pt x="2722" y="1469"/>
                      <a:pt x="2722" y="1317"/>
                    </a:cubicBezTo>
                    <a:cubicBezTo>
                      <a:pt x="2722" y="1067"/>
                      <a:pt x="2663" y="843"/>
                      <a:pt x="2546" y="644"/>
                    </a:cubicBezTo>
                    <a:cubicBezTo>
                      <a:pt x="2430" y="442"/>
                      <a:pt x="2270" y="284"/>
                      <a:pt x="2067" y="170"/>
                    </a:cubicBezTo>
                    <a:cubicBezTo>
                      <a:pt x="1864"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30"/>
              <p:cNvSpPr/>
              <p:nvPr/>
            </p:nvSpPr>
            <p:spPr>
              <a:xfrm>
                <a:off x="-2334657" y="3396899"/>
                <a:ext cx="30765" cy="31052"/>
              </a:xfrm>
              <a:custGeom>
                <a:avLst/>
                <a:gdLst/>
                <a:ahLst/>
                <a:cxnLst/>
                <a:rect l="l" t="t" r="r" b="b"/>
                <a:pathLst>
                  <a:path w="1628" h="1681" extrusionOk="0">
                    <a:moveTo>
                      <a:pt x="0" y="0"/>
                    </a:moveTo>
                    <a:lnTo>
                      <a:pt x="0" y="1044"/>
                    </a:lnTo>
                    <a:cubicBezTo>
                      <a:pt x="0" y="1239"/>
                      <a:pt x="54" y="1395"/>
                      <a:pt x="161" y="1511"/>
                    </a:cubicBezTo>
                    <a:cubicBezTo>
                      <a:pt x="270" y="1624"/>
                      <a:pt x="416" y="1681"/>
                      <a:pt x="600" y="1681"/>
                    </a:cubicBezTo>
                    <a:cubicBezTo>
                      <a:pt x="857" y="1681"/>
                      <a:pt x="1042" y="1576"/>
                      <a:pt x="1156" y="1368"/>
                    </a:cubicBezTo>
                    <a:lnTo>
                      <a:pt x="1156" y="1661"/>
                    </a:lnTo>
                    <a:lnTo>
                      <a:pt x="1628" y="1661"/>
                    </a:lnTo>
                    <a:lnTo>
                      <a:pt x="1628" y="0"/>
                    </a:lnTo>
                    <a:lnTo>
                      <a:pt x="1156" y="0"/>
                    </a:lnTo>
                    <a:lnTo>
                      <a:pt x="1156" y="822"/>
                    </a:lnTo>
                    <a:cubicBezTo>
                      <a:pt x="1156" y="946"/>
                      <a:pt x="1122" y="1046"/>
                      <a:pt x="1056" y="1125"/>
                    </a:cubicBezTo>
                    <a:cubicBezTo>
                      <a:pt x="991" y="1203"/>
                      <a:pt x="901" y="1243"/>
                      <a:pt x="788" y="1244"/>
                    </a:cubicBezTo>
                    <a:cubicBezTo>
                      <a:pt x="691" y="1244"/>
                      <a:pt x="615" y="1215"/>
                      <a:pt x="559" y="1156"/>
                    </a:cubicBezTo>
                    <a:cubicBezTo>
                      <a:pt x="503" y="1095"/>
                      <a:pt x="476" y="1013"/>
                      <a:pt x="476" y="908"/>
                    </a:cubicBezTo>
                    <a:lnTo>
                      <a:pt x="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30"/>
              <p:cNvSpPr/>
              <p:nvPr/>
            </p:nvSpPr>
            <p:spPr>
              <a:xfrm>
                <a:off x="-2298487" y="3396493"/>
                <a:ext cx="26400" cy="31459"/>
              </a:xfrm>
              <a:custGeom>
                <a:avLst/>
                <a:gdLst/>
                <a:ahLst/>
                <a:cxnLst/>
                <a:rect l="l" t="t" r="r" b="b"/>
                <a:pathLst>
                  <a:path w="1397" h="1703" extrusionOk="0">
                    <a:moveTo>
                      <a:pt x="736" y="0"/>
                    </a:moveTo>
                    <a:cubicBezTo>
                      <a:pt x="546" y="0"/>
                      <a:pt x="389" y="46"/>
                      <a:pt x="266" y="137"/>
                    </a:cubicBezTo>
                    <a:cubicBezTo>
                      <a:pt x="142" y="227"/>
                      <a:pt x="81" y="355"/>
                      <a:pt x="81" y="520"/>
                    </a:cubicBezTo>
                    <a:cubicBezTo>
                      <a:pt x="81" y="627"/>
                      <a:pt x="108" y="714"/>
                      <a:pt x="162" y="783"/>
                    </a:cubicBezTo>
                    <a:cubicBezTo>
                      <a:pt x="214" y="848"/>
                      <a:pt x="279" y="897"/>
                      <a:pt x="353" y="930"/>
                    </a:cubicBezTo>
                    <a:cubicBezTo>
                      <a:pt x="429" y="963"/>
                      <a:pt x="523" y="996"/>
                      <a:pt x="636" y="1030"/>
                    </a:cubicBezTo>
                    <a:cubicBezTo>
                      <a:pt x="745" y="1060"/>
                      <a:pt x="822" y="1089"/>
                      <a:pt x="868" y="1116"/>
                    </a:cubicBezTo>
                    <a:cubicBezTo>
                      <a:pt x="918" y="1143"/>
                      <a:pt x="943" y="1179"/>
                      <a:pt x="943" y="1226"/>
                    </a:cubicBezTo>
                    <a:cubicBezTo>
                      <a:pt x="943" y="1270"/>
                      <a:pt x="923" y="1302"/>
                      <a:pt x="884" y="1326"/>
                    </a:cubicBezTo>
                    <a:cubicBezTo>
                      <a:pt x="847" y="1346"/>
                      <a:pt x="796" y="1356"/>
                      <a:pt x="733" y="1356"/>
                    </a:cubicBezTo>
                    <a:cubicBezTo>
                      <a:pt x="640" y="1356"/>
                      <a:pt x="541" y="1338"/>
                      <a:pt x="436" y="1304"/>
                    </a:cubicBezTo>
                    <a:cubicBezTo>
                      <a:pt x="333" y="1266"/>
                      <a:pt x="240" y="1215"/>
                      <a:pt x="155" y="1149"/>
                    </a:cubicBezTo>
                    <a:lnTo>
                      <a:pt x="1" y="1471"/>
                    </a:lnTo>
                    <a:cubicBezTo>
                      <a:pt x="93" y="1544"/>
                      <a:pt x="203" y="1602"/>
                      <a:pt x="328" y="1643"/>
                    </a:cubicBezTo>
                    <a:cubicBezTo>
                      <a:pt x="454" y="1683"/>
                      <a:pt x="585" y="1703"/>
                      <a:pt x="720" y="1703"/>
                    </a:cubicBezTo>
                    <a:cubicBezTo>
                      <a:pt x="918" y="1703"/>
                      <a:pt x="1079" y="1658"/>
                      <a:pt x="1205" y="1566"/>
                    </a:cubicBezTo>
                    <a:cubicBezTo>
                      <a:pt x="1333" y="1474"/>
                      <a:pt x="1397" y="1345"/>
                      <a:pt x="1397" y="1180"/>
                    </a:cubicBezTo>
                    <a:cubicBezTo>
                      <a:pt x="1397" y="1071"/>
                      <a:pt x="1369" y="983"/>
                      <a:pt x="1313" y="918"/>
                    </a:cubicBezTo>
                    <a:cubicBezTo>
                      <a:pt x="1258" y="849"/>
                      <a:pt x="1192" y="799"/>
                      <a:pt x="1115" y="767"/>
                    </a:cubicBezTo>
                    <a:cubicBezTo>
                      <a:pt x="1039" y="731"/>
                      <a:pt x="943" y="696"/>
                      <a:pt x="826" y="662"/>
                    </a:cubicBezTo>
                    <a:cubicBezTo>
                      <a:pt x="719" y="631"/>
                      <a:pt x="642" y="602"/>
                      <a:pt x="594" y="578"/>
                    </a:cubicBezTo>
                    <a:cubicBezTo>
                      <a:pt x="546" y="553"/>
                      <a:pt x="523" y="519"/>
                      <a:pt x="523" y="474"/>
                    </a:cubicBezTo>
                    <a:cubicBezTo>
                      <a:pt x="523" y="433"/>
                      <a:pt x="540" y="402"/>
                      <a:pt x="575" y="381"/>
                    </a:cubicBezTo>
                    <a:cubicBezTo>
                      <a:pt x="611" y="360"/>
                      <a:pt x="657" y="350"/>
                      <a:pt x="714" y="350"/>
                    </a:cubicBezTo>
                    <a:cubicBezTo>
                      <a:pt x="784" y="350"/>
                      <a:pt x="863" y="364"/>
                      <a:pt x="952" y="393"/>
                    </a:cubicBezTo>
                    <a:cubicBezTo>
                      <a:pt x="1040" y="420"/>
                      <a:pt x="1131" y="458"/>
                      <a:pt x="1221" y="510"/>
                    </a:cubicBezTo>
                    <a:lnTo>
                      <a:pt x="1384" y="185"/>
                    </a:lnTo>
                    <a:cubicBezTo>
                      <a:pt x="1291" y="126"/>
                      <a:pt x="1188" y="81"/>
                      <a:pt x="1075" y="50"/>
                    </a:cubicBezTo>
                    <a:cubicBezTo>
                      <a:pt x="962" y="17"/>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30"/>
              <p:cNvSpPr/>
              <p:nvPr/>
            </p:nvSpPr>
            <p:spPr>
              <a:xfrm>
                <a:off x="-2268761" y="3396603"/>
                <a:ext cx="31634" cy="31348"/>
              </a:xfrm>
              <a:custGeom>
                <a:avLst/>
                <a:gdLst/>
                <a:ahLst/>
                <a:cxnLst/>
                <a:rect l="l" t="t" r="r" b="b"/>
                <a:pathLst>
                  <a:path w="1674" h="1697" extrusionOk="0">
                    <a:moveTo>
                      <a:pt x="858" y="349"/>
                    </a:moveTo>
                    <a:cubicBezTo>
                      <a:pt x="968" y="349"/>
                      <a:pt x="1055" y="383"/>
                      <a:pt x="1121" y="448"/>
                    </a:cubicBezTo>
                    <a:cubicBezTo>
                      <a:pt x="1187" y="514"/>
                      <a:pt x="1221" y="602"/>
                      <a:pt x="1225" y="711"/>
                    </a:cubicBezTo>
                    <a:lnTo>
                      <a:pt x="469" y="711"/>
                    </a:lnTo>
                    <a:cubicBezTo>
                      <a:pt x="488" y="600"/>
                      <a:pt x="530" y="513"/>
                      <a:pt x="599" y="448"/>
                    </a:cubicBezTo>
                    <a:cubicBezTo>
                      <a:pt x="669" y="383"/>
                      <a:pt x="756" y="349"/>
                      <a:pt x="858" y="349"/>
                    </a:cubicBezTo>
                    <a:close/>
                    <a:moveTo>
                      <a:pt x="855" y="1"/>
                    </a:moveTo>
                    <a:cubicBezTo>
                      <a:pt x="689" y="1"/>
                      <a:pt x="541" y="37"/>
                      <a:pt x="411" y="109"/>
                    </a:cubicBezTo>
                    <a:cubicBezTo>
                      <a:pt x="281" y="179"/>
                      <a:pt x="180" y="279"/>
                      <a:pt x="108" y="408"/>
                    </a:cubicBezTo>
                    <a:cubicBezTo>
                      <a:pt x="36" y="536"/>
                      <a:pt x="0" y="684"/>
                      <a:pt x="0" y="854"/>
                    </a:cubicBezTo>
                    <a:cubicBezTo>
                      <a:pt x="0" y="1020"/>
                      <a:pt x="35" y="1168"/>
                      <a:pt x="104" y="1295"/>
                    </a:cubicBezTo>
                    <a:cubicBezTo>
                      <a:pt x="177" y="1422"/>
                      <a:pt x="278" y="1522"/>
                      <a:pt x="407" y="1591"/>
                    </a:cubicBezTo>
                    <a:cubicBezTo>
                      <a:pt x="539" y="1662"/>
                      <a:pt x="693" y="1697"/>
                      <a:pt x="868" y="1697"/>
                    </a:cubicBezTo>
                    <a:cubicBezTo>
                      <a:pt x="1015" y="1697"/>
                      <a:pt x="1149" y="1672"/>
                      <a:pt x="1269" y="1622"/>
                    </a:cubicBezTo>
                    <a:cubicBezTo>
                      <a:pt x="1390" y="1570"/>
                      <a:pt x="1493" y="1497"/>
                      <a:pt x="1578" y="1403"/>
                    </a:cubicBezTo>
                    <a:lnTo>
                      <a:pt x="1328" y="1150"/>
                    </a:lnTo>
                    <a:cubicBezTo>
                      <a:pt x="1270" y="1208"/>
                      <a:pt x="1205" y="1251"/>
                      <a:pt x="1133" y="1282"/>
                    </a:cubicBezTo>
                    <a:cubicBezTo>
                      <a:pt x="1061" y="1312"/>
                      <a:pt x="986" y="1326"/>
                      <a:pt x="907" y="1326"/>
                    </a:cubicBezTo>
                    <a:cubicBezTo>
                      <a:pt x="801" y="1326"/>
                      <a:pt x="709" y="1296"/>
                      <a:pt x="633" y="1240"/>
                    </a:cubicBezTo>
                    <a:cubicBezTo>
                      <a:pt x="556" y="1179"/>
                      <a:pt x="505" y="1097"/>
                      <a:pt x="479" y="993"/>
                    </a:cubicBezTo>
                    <a:lnTo>
                      <a:pt x="1670" y="993"/>
                    </a:lnTo>
                    <a:cubicBezTo>
                      <a:pt x="1673" y="966"/>
                      <a:pt x="1673" y="927"/>
                      <a:pt x="1673" y="878"/>
                    </a:cubicBezTo>
                    <a:cubicBezTo>
                      <a:pt x="1673" y="602"/>
                      <a:pt x="1604" y="387"/>
                      <a:pt x="1463" y="232"/>
                    </a:cubicBezTo>
                    <a:cubicBezTo>
                      <a:pt x="1326" y="78"/>
                      <a:pt x="1122"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30"/>
              <p:cNvSpPr/>
              <p:nvPr/>
            </p:nvSpPr>
            <p:spPr>
              <a:xfrm>
                <a:off x="-2228711" y="3396566"/>
                <a:ext cx="19408" cy="31034"/>
              </a:xfrm>
              <a:custGeom>
                <a:avLst/>
                <a:gdLst/>
                <a:ahLst/>
                <a:cxnLst/>
                <a:rect l="l" t="t" r="r" b="b"/>
                <a:pathLst>
                  <a:path w="1027" h="1680" extrusionOk="0">
                    <a:moveTo>
                      <a:pt x="1026" y="0"/>
                    </a:moveTo>
                    <a:cubicBezTo>
                      <a:pt x="903" y="1"/>
                      <a:pt x="794" y="30"/>
                      <a:pt x="702" y="84"/>
                    </a:cubicBezTo>
                    <a:cubicBezTo>
                      <a:pt x="609" y="136"/>
                      <a:pt x="533" y="215"/>
                      <a:pt x="477" y="318"/>
                    </a:cubicBezTo>
                    <a:lnTo>
                      <a:pt x="477" y="18"/>
                    </a:lnTo>
                    <a:lnTo>
                      <a:pt x="1" y="18"/>
                    </a:lnTo>
                    <a:lnTo>
                      <a:pt x="1" y="1679"/>
                    </a:lnTo>
                    <a:lnTo>
                      <a:pt x="477" y="1679"/>
                    </a:lnTo>
                    <a:lnTo>
                      <a:pt x="477" y="880"/>
                    </a:lnTo>
                    <a:cubicBezTo>
                      <a:pt x="477" y="748"/>
                      <a:pt x="518" y="643"/>
                      <a:pt x="603" y="565"/>
                    </a:cubicBezTo>
                    <a:cubicBezTo>
                      <a:pt x="689" y="485"/>
                      <a:pt x="806" y="444"/>
                      <a:pt x="951" y="444"/>
                    </a:cubicBezTo>
                    <a:cubicBezTo>
                      <a:pt x="985" y="444"/>
                      <a:pt x="1009" y="445"/>
                      <a:pt x="1026" y="448"/>
                    </a:cubicBez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30"/>
              <p:cNvSpPr/>
              <p:nvPr/>
            </p:nvSpPr>
            <p:spPr>
              <a:xfrm>
                <a:off x="-2200031" y="3396566"/>
                <a:ext cx="31370" cy="31034"/>
              </a:xfrm>
              <a:custGeom>
                <a:avLst/>
                <a:gdLst/>
                <a:ahLst/>
                <a:cxnLst/>
                <a:rect l="l" t="t" r="r" b="b"/>
                <a:pathLst>
                  <a:path w="1660" h="1680" extrusionOk="0">
                    <a:moveTo>
                      <a:pt x="1051" y="0"/>
                    </a:moveTo>
                    <a:cubicBezTo>
                      <a:pt x="783" y="4"/>
                      <a:pt x="593" y="107"/>
                      <a:pt x="477" y="309"/>
                    </a:cubicBezTo>
                    <a:lnTo>
                      <a:pt x="477" y="18"/>
                    </a:lnTo>
                    <a:lnTo>
                      <a:pt x="1" y="18"/>
                    </a:lnTo>
                    <a:lnTo>
                      <a:pt x="1" y="1679"/>
                    </a:lnTo>
                    <a:lnTo>
                      <a:pt x="477" y="1679"/>
                    </a:lnTo>
                    <a:lnTo>
                      <a:pt x="477" y="861"/>
                    </a:lnTo>
                    <a:cubicBezTo>
                      <a:pt x="477" y="737"/>
                      <a:pt x="510" y="637"/>
                      <a:pt x="579" y="558"/>
                    </a:cubicBezTo>
                    <a:cubicBezTo>
                      <a:pt x="647" y="479"/>
                      <a:pt x="739" y="438"/>
                      <a:pt x="856" y="435"/>
                    </a:cubicBezTo>
                    <a:cubicBezTo>
                      <a:pt x="958" y="435"/>
                      <a:pt x="1037" y="466"/>
                      <a:pt x="1095" y="528"/>
                    </a:cubicBezTo>
                    <a:cubicBezTo>
                      <a:pt x="1154" y="588"/>
                      <a:pt x="1185" y="670"/>
                      <a:pt x="1185" y="775"/>
                    </a:cubicBezTo>
                    <a:lnTo>
                      <a:pt x="1185" y="1679"/>
                    </a:lnTo>
                    <a:lnTo>
                      <a:pt x="1659" y="1679"/>
                    </a:lnTo>
                    <a:lnTo>
                      <a:pt x="1659" y="636"/>
                    </a:lnTo>
                    <a:cubicBezTo>
                      <a:pt x="1659" y="443"/>
                      <a:pt x="1604" y="288"/>
                      <a:pt x="1493" y="172"/>
                    </a:cubicBezTo>
                    <a:cubicBezTo>
                      <a:pt x="1384" y="58"/>
                      <a:pt x="123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30"/>
              <p:cNvSpPr/>
              <p:nvPr/>
            </p:nvSpPr>
            <p:spPr>
              <a:xfrm>
                <a:off x="-2163351" y="3396566"/>
                <a:ext cx="29480" cy="31440"/>
              </a:xfrm>
              <a:custGeom>
                <a:avLst/>
                <a:gdLst/>
                <a:ahLst/>
                <a:cxnLst/>
                <a:rect l="l" t="t" r="r" b="b"/>
                <a:pathLst>
                  <a:path w="1560" h="1702" extrusionOk="0">
                    <a:moveTo>
                      <a:pt x="1090" y="964"/>
                    </a:moveTo>
                    <a:lnTo>
                      <a:pt x="1090" y="1112"/>
                    </a:lnTo>
                    <a:cubicBezTo>
                      <a:pt x="1076" y="1184"/>
                      <a:pt x="1032" y="1243"/>
                      <a:pt x="960" y="1291"/>
                    </a:cubicBezTo>
                    <a:cubicBezTo>
                      <a:pt x="888" y="1338"/>
                      <a:pt x="803" y="1361"/>
                      <a:pt x="704" y="1361"/>
                    </a:cubicBezTo>
                    <a:cubicBezTo>
                      <a:pt x="623" y="1361"/>
                      <a:pt x="560" y="1343"/>
                      <a:pt x="512" y="1306"/>
                    </a:cubicBezTo>
                    <a:cubicBezTo>
                      <a:pt x="467" y="1267"/>
                      <a:pt x="444" y="1216"/>
                      <a:pt x="444" y="1152"/>
                    </a:cubicBezTo>
                    <a:cubicBezTo>
                      <a:pt x="444" y="1086"/>
                      <a:pt x="466" y="1038"/>
                      <a:pt x="510" y="1010"/>
                    </a:cubicBezTo>
                    <a:cubicBezTo>
                      <a:pt x="555" y="979"/>
                      <a:pt x="623" y="964"/>
                      <a:pt x="716" y="964"/>
                    </a:cubicBezTo>
                    <a:close/>
                    <a:moveTo>
                      <a:pt x="852" y="0"/>
                    </a:moveTo>
                    <a:cubicBezTo>
                      <a:pt x="714" y="0"/>
                      <a:pt x="587" y="15"/>
                      <a:pt x="472" y="46"/>
                    </a:cubicBezTo>
                    <a:cubicBezTo>
                      <a:pt x="357" y="77"/>
                      <a:pt x="233" y="125"/>
                      <a:pt x="102" y="192"/>
                    </a:cubicBezTo>
                    <a:lnTo>
                      <a:pt x="250" y="519"/>
                    </a:lnTo>
                    <a:cubicBezTo>
                      <a:pt x="425" y="422"/>
                      <a:pt x="590" y="373"/>
                      <a:pt x="744" y="373"/>
                    </a:cubicBezTo>
                    <a:cubicBezTo>
                      <a:pt x="857" y="373"/>
                      <a:pt x="942" y="398"/>
                      <a:pt x="1000" y="448"/>
                    </a:cubicBezTo>
                    <a:cubicBezTo>
                      <a:pt x="1061" y="495"/>
                      <a:pt x="1090" y="562"/>
                      <a:pt x="1090" y="651"/>
                    </a:cubicBezTo>
                    <a:lnTo>
                      <a:pt x="1090" y="682"/>
                    </a:lnTo>
                    <a:lnTo>
                      <a:pt x="633" y="682"/>
                    </a:lnTo>
                    <a:cubicBezTo>
                      <a:pt x="431" y="685"/>
                      <a:pt x="274" y="730"/>
                      <a:pt x="164" y="818"/>
                    </a:cubicBezTo>
                    <a:cubicBezTo>
                      <a:pt x="54" y="905"/>
                      <a:pt x="0" y="1026"/>
                      <a:pt x="0" y="1183"/>
                    </a:cubicBezTo>
                    <a:cubicBezTo>
                      <a:pt x="0" y="1337"/>
                      <a:pt x="52" y="1463"/>
                      <a:pt x="155" y="1560"/>
                    </a:cubicBezTo>
                    <a:cubicBezTo>
                      <a:pt x="258" y="1654"/>
                      <a:pt x="397" y="1701"/>
                      <a:pt x="572" y="1701"/>
                    </a:cubicBezTo>
                    <a:cubicBezTo>
                      <a:pt x="686" y="1701"/>
                      <a:pt x="788" y="1683"/>
                      <a:pt x="877" y="1646"/>
                    </a:cubicBezTo>
                    <a:cubicBezTo>
                      <a:pt x="965" y="1608"/>
                      <a:pt x="1037" y="1556"/>
                      <a:pt x="1093" y="1485"/>
                    </a:cubicBezTo>
                    <a:lnTo>
                      <a:pt x="1093" y="1679"/>
                    </a:lnTo>
                    <a:lnTo>
                      <a:pt x="1560" y="1679"/>
                    </a:lnTo>
                    <a:lnTo>
                      <a:pt x="1556" y="596"/>
                    </a:lnTo>
                    <a:cubicBezTo>
                      <a:pt x="1555" y="408"/>
                      <a:pt x="1492" y="263"/>
                      <a:pt x="1368" y="157"/>
                    </a:cubicBezTo>
                    <a:cubicBezTo>
                      <a:pt x="1246" y="53"/>
                      <a:pt x="1075" y="0"/>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30"/>
              <p:cNvSpPr/>
              <p:nvPr/>
            </p:nvSpPr>
            <p:spPr>
              <a:xfrm>
                <a:off x="-2124328" y="3396566"/>
                <a:ext cx="52875" cy="31034"/>
              </a:xfrm>
              <a:custGeom>
                <a:avLst/>
                <a:gdLst/>
                <a:ahLst/>
                <a:cxnLst/>
                <a:rect l="l" t="t" r="r" b="b"/>
                <a:pathLst>
                  <a:path w="2798" h="1680" extrusionOk="0">
                    <a:moveTo>
                      <a:pt x="1038" y="0"/>
                    </a:moveTo>
                    <a:cubicBezTo>
                      <a:pt x="779" y="4"/>
                      <a:pt x="591" y="106"/>
                      <a:pt x="477" y="305"/>
                    </a:cubicBezTo>
                    <a:lnTo>
                      <a:pt x="477" y="18"/>
                    </a:lnTo>
                    <a:lnTo>
                      <a:pt x="0" y="18"/>
                    </a:lnTo>
                    <a:lnTo>
                      <a:pt x="0" y="1679"/>
                    </a:lnTo>
                    <a:lnTo>
                      <a:pt x="477" y="1679"/>
                    </a:lnTo>
                    <a:lnTo>
                      <a:pt x="477" y="858"/>
                    </a:lnTo>
                    <a:cubicBezTo>
                      <a:pt x="477" y="735"/>
                      <a:pt x="509" y="634"/>
                      <a:pt x="574" y="556"/>
                    </a:cubicBezTo>
                    <a:cubicBezTo>
                      <a:pt x="643" y="477"/>
                      <a:pt x="734" y="438"/>
                      <a:pt x="847" y="435"/>
                    </a:cubicBezTo>
                    <a:cubicBezTo>
                      <a:pt x="945" y="435"/>
                      <a:pt x="1022" y="466"/>
                      <a:pt x="1079" y="528"/>
                    </a:cubicBezTo>
                    <a:cubicBezTo>
                      <a:pt x="1135" y="588"/>
                      <a:pt x="1165" y="670"/>
                      <a:pt x="1165" y="775"/>
                    </a:cubicBezTo>
                    <a:lnTo>
                      <a:pt x="1165" y="1679"/>
                    </a:lnTo>
                    <a:lnTo>
                      <a:pt x="1637" y="1679"/>
                    </a:lnTo>
                    <a:lnTo>
                      <a:pt x="1637" y="858"/>
                    </a:lnTo>
                    <a:cubicBezTo>
                      <a:pt x="1637" y="735"/>
                      <a:pt x="1671" y="634"/>
                      <a:pt x="1736" y="556"/>
                    </a:cubicBezTo>
                    <a:cubicBezTo>
                      <a:pt x="1802" y="477"/>
                      <a:pt x="1892" y="438"/>
                      <a:pt x="2005" y="435"/>
                    </a:cubicBezTo>
                    <a:cubicBezTo>
                      <a:pt x="2103" y="435"/>
                      <a:pt x="2182" y="465"/>
                      <a:pt x="2239" y="525"/>
                    </a:cubicBezTo>
                    <a:cubicBezTo>
                      <a:pt x="2297" y="584"/>
                      <a:pt x="2326" y="668"/>
                      <a:pt x="2326" y="775"/>
                    </a:cubicBezTo>
                    <a:lnTo>
                      <a:pt x="2326" y="1679"/>
                    </a:lnTo>
                    <a:lnTo>
                      <a:pt x="2798" y="1679"/>
                    </a:lnTo>
                    <a:lnTo>
                      <a:pt x="2798" y="636"/>
                    </a:lnTo>
                    <a:cubicBezTo>
                      <a:pt x="2798" y="440"/>
                      <a:pt x="2744" y="286"/>
                      <a:pt x="2635" y="172"/>
                    </a:cubicBezTo>
                    <a:cubicBezTo>
                      <a:pt x="2528" y="58"/>
                      <a:pt x="2382" y="0"/>
                      <a:pt x="2200" y="0"/>
                    </a:cubicBezTo>
                    <a:cubicBezTo>
                      <a:pt x="2057" y="1"/>
                      <a:pt x="1935" y="35"/>
                      <a:pt x="1832" y="99"/>
                    </a:cubicBezTo>
                    <a:cubicBezTo>
                      <a:pt x="1731" y="162"/>
                      <a:pt x="1654" y="257"/>
                      <a:pt x="1600" y="382"/>
                    </a:cubicBezTo>
                    <a:cubicBezTo>
                      <a:pt x="1559" y="261"/>
                      <a:pt x="1491" y="167"/>
                      <a:pt x="1393" y="102"/>
                    </a:cubicBezTo>
                    <a:cubicBezTo>
                      <a:pt x="1296" y="33"/>
                      <a:pt x="1178"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30"/>
              <p:cNvSpPr/>
              <p:nvPr/>
            </p:nvSpPr>
            <p:spPr>
              <a:xfrm>
                <a:off x="-2065311" y="3396603"/>
                <a:ext cx="31653" cy="31348"/>
              </a:xfrm>
              <a:custGeom>
                <a:avLst/>
                <a:gdLst/>
                <a:ahLst/>
                <a:cxnLst/>
                <a:rect l="l" t="t" r="r" b="b"/>
                <a:pathLst>
                  <a:path w="1675" h="1697" extrusionOk="0">
                    <a:moveTo>
                      <a:pt x="859" y="349"/>
                    </a:moveTo>
                    <a:cubicBezTo>
                      <a:pt x="968" y="349"/>
                      <a:pt x="1056" y="383"/>
                      <a:pt x="1121" y="448"/>
                    </a:cubicBezTo>
                    <a:cubicBezTo>
                      <a:pt x="1187" y="514"/>
                      <a:pt x="1223" y="602"/>
                      <a:pt x="1227" y="711"/>
                    </a:cubicBezTo>
                    <a:lnTo>
                      <a:pt x="470" y="711"/>
                    </a:lnTo>
                    <a:cubicBezTo>
                      <a:pt x="488" y="600"/>
                      <a:pt x="532" y="513"/>
                      <a:pt x="600" y="448"/>
                    </a:cubicBezTo>
                    <a:cubicBezTo>
                      <a:pt x="670" y="383"/>
                      <a:pt x="756" y="349"/>
                      <a:pt x="859" y="349"/>
                    </a:cubicBezTo>
                    <a:close/>
                    <a:moveTo>
                      <a:pt x="856" y="1"/>
                    </a:moveTo>
                    <a:cubicBezTo>
                      <a:pt x="689" y="1"/>
                      <a:pt x="541" y="37"/>
                      <a:pt x="411" y="109"/>
                    </a:cubicBezTo>
                    <a:cubicBezTo>
                      <a:pt x="281" y="179"/>
                      <a:pt x="181" y="279"/>
                      <a:pt x="109" y="408"/>
                    </a:cubicBezTo>
                    <a:cubicBezTo>
                      <a:pt x="37" y="536"/>
                      <a:pt x="0" y="684"/>
                      <a:pt x="0" y="854"/>
                    </a:cubicBezTo>
                    <a:cubicBezTo>
                      <a:pt x="0" y="1020"/>
                      <a:pt x="35" y="1168"/>
                      <a:pt x="106" y="1295"/>
                    </a:cubicBezTo>
                    <a:cubicBezTo>
                      <a:pt x="178" y="1422"/>
                      <a:pt x="278" y="1522"/>
                      <a:pt x="408" y="1591"/>
                    </a:cubicBezTo>
                    <a:cubicBezTo>
                      <a:pt x="540" y="1662"/>
                      <a:pt x="693" y="1697"/>
                      <a:pt x="868" y="1697"/>
                    </a:cubicBezTo>
                    <a:cubicBezTo>
                      <a:pt x="1017" y="1697"/>
                      <a:pt x="1151" y="1672"/>
                      <a:pt x="1269" y="1622"/>
                    </a:cubicBezTo>
                    <a:cubicBezTo>
                      <a:pt x="1392" y="1570"/>
                      <a:pt x="1494" y="1497"/>
                      <a:pt x="1578" y="1403"/>
                    </a:cubicBezTo>
                    <a:lnTo>
                      <a:pt x="1328" y="1150"/>
                    </a:lnTo>
                    <a:cubicBezTo>
                      <a:pt x="1271" y="1208"/>
                      <a:pt x="1206" y="1251"/>
                      <a:pt x="1134" y="1282"/>
                    </a:cubicBezTo>
                    <a:cubicBezTo>
                      <a:pt x="1062" y="1312"/>
                      <a:pt x="986" y="1326"/>
                      <a:pt x="909" y="1326"/>
                    </a:cubicBezTo>
                    <a:cubicBezTo>
                      <a:pt x="801" y="1326"/>
                      <a:pt x="710" y="1296"/>
                      <a:pt x="634" y="1240"/>
                    </a:cubicBezTo>
                    <a:cubicBezTo>
                      <a:pt x="558" y="1179"/>
                      <a:pt x="506" y="1097"/>
                      <a:pt x="479" y="993"/>
                    </a:cubicBezTo>
                    <a:lnTo>
                      <a:pt x="1671" y="993"/>
                    </a:lnTo>
                    <a:cubicBezTo>
                      <a:pt x="1673" y="966"/>
                      <a:pt x="1675" y="927"/>
                      <a:pt x="1675" y="878"/>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30"/>
              <p:cNvSpPr/>
              <p:nvPr/>
            </p:nvSpPr>
            <p:spPr>
              <a:xfrm>
                <a:off x="-1994634" y="3384245"/>
                <a:ext cx="5235" cy="43355"/>
              </a:xfrm>
              <a:custGeom>
                <a:avLst/>
                <a:gdLst/>
                <a:ahLst/>
                <a:cxnLst/>
                <a:rect l="l" t="t" r="r" b="b"/>
                <a:pathLst>
                  <a:path w="277" h="2347" extrusionOk="0">
                    <a:moveTo>
                      <a:pt x="0" y="0"/>
                    </a:moveTo>
                    <a:lnTo>
                      <a:pt x="0" y="2346"/>
                    </a:lnTo>
                    <a:lnTo>
                      <a:pt x="277" y="2346"/>
                    </a:lnTo>
                    <a:lnTo>
                      <a:pt x="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30"/>
              <p:cNvSpPr/>
              <p:nvPr/>
            </p:nvSpPr>
            <p:spPr>
              <a:xfrm>
                <a:off x="-1980707" y="3395624"/>
                <a:ext cx="29310" cy="32770"/>
              </a:xfrm>
              <a:custGeom>
                <a:avLst/>
                <a:gdLst/>
                <a:ahLst/>
                <a:cxnLst/>
                <a:rect l="l" t="t" r="r" b="b"/>
                <a:pathLst>
                  <a:path w="1551" h="1774" extrusionOk="0">
                    <a:moveTo>
                      <a:pt x="775" y="236"/>
                    </a:moveTo>
                    <a:cubicBezTo>
                      <a:pt x="923" y="236"/>
                      <a:pt x="1040" y="295"/>
                      <a:pt x="1126" y="413"/>
                    </a:cubicBezTo>
                    <a:cubicBezTo>
                      <a:pt x="1213" y="530"/>
                      <a:pt x="1256" y="688"/>
                      <a:pt x="1256" y="887"/>
                    </a:cubicBezTo>
                    <a:cubicBezTo>
                      <a:pt x="1256" y="1089"/>
                      <a:pt x="1213" y="1248"/>
                      <a:pt x="1126" y="1365"/>
                    </a:cubicBezTo>
                    <a:cubicBezTo>
                      <a:pt x="1040" y="1481"/>
                      <a:pt x="923" y="1540"/>
                      <a:pt x="775" y="1540"/>
                    </a:cubicBezTo>
                    <a:cubicBezTo>
                      <a:pt x="626" y="1540"/>
                      <a:pt x="507" y="1482"/>
                      <a:pt x="421" y="1366"/>
                    </a:cubicBezTo>
                    <a:cubicBezTo>
                      <a:pt x="335" y="1249"/>
                      <a:pt x="292" y="1089"/>
                      <a:pt x="292" y="887"/>
                    </a:cubicBezTo>
                    <a:cubicBezTo>
                      <a:pt x="292" y="685"/>
                      <a:pt x="336" y="527"/>
                      <a:pt x="422" y="411"/>
                    </a:cubicBezTo>
                    <a:cubicBezTo>
                      <a:pt x="509" y="294"/>
                      <a:pt x="627" y="236"/>
                      <a:pt x="775" y="236"/>
                    </a:cubicBezTo>
                    <a:close/>
                    <a:moveTo>
                      <a:pt x="775" y="1"/>
                    </a:moveTo>
                    <a:cubicBezTo>
                      <a:pt x="533" y="1"/>
                      <a:pt x="343" y="79"/>
                      <a:pt x="205" y="236"/>
                    </a:cubicBezTo>
                    <a:cubicBezTo>
                      <a:pt x="69" y="393"/>
                      <a:pt x="0" y="611"/>
                      <a:pt x="0" y="887"/>
                    </a:cubicBezTo>
                    <a:cubicBezTo>
                      <a:pt x="0" y="1164"/>
                      <a:pt x="69" y="1382"/>
                      <a:pt x="205" y="1540"/>
                    </a:cubicBezTo>
                    <a:cubicBezTo>
                      <a:pt x="343" y="1696"/>
                      <a:pt x="533" y="1774"/>
                      <a:pt x="775" y="1774"/>
                    </a:cubicBezTo>
                    <a:cubicBezTo>
                      <a:pt x="1017" y="1774"/>
                      <a:pt x="1206" y="1696"/>
                      <a:pt x="1344" y="1540"/>
                    </a:cubicBezTo>
                    <a:cubicBezTo>
                      <a:pt x="1481" y="1382"/>
                      <a:pt x="1551" y="1164"/>
                      <a:pt x="1551" y="887"/>
                    </a:cubicBezTo>
                    <a:cubicBezTo>
                      <a:pt x="1551" y="611"/>
                      <a:pt x="1481"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30"/>
              <p:cNvSpPr/>
              <p:nvPr/>
            </p:nvSpPr>
            <p:spPr>
              <a:xfrm>
                <a:off x="-1945009" y="3395624"/>
                <a:ext cx="29310" cy="32770"/>
              </a:xfrm>
              <a:custGeom>
                <a:avLst/>
                <a:gdLst/>
                <a:ahLst/>
                <a:cxnLst/>
                <a:rect l="l" t="t" r="r" b="b"/>
                <a:pathLst>
                  <a:path w="1551" h="1774" extrusionOk="0">
                    <a:moveTo>
                      <a:pt x="776" y="236"/>
                    </a:moveTo>
                    <a:cubicBezTo>
                      <a:pt x="923" y="236"/>
                      <a:pt x="1040" y="295"/>
                      <a:pt x="1128" y="413"/>
                    </a:cubicBezTo>
                    <a:cubicBezTo>
                      <a:pt x="1214" y="530"/>
                      <a:pt x="1256" y="688"/>
                      <a:pt x="1256" y="887"/>
                    </a:cubicBezTo>
                    <a:cubicBezTo>
                      <a:pt x="1256" y="1089"/>
                      <a:pt x="1214" y="1248"/>
                      <a:pt x="1128" y="1365"/>
                    </a:cubicBezTo>
                    <a:cubicBezTo>
                      <a:pt x="1040" y="1481"/>
                      <a:pt x="923" y="1540"/>
                      <a:pt x="776" y="1540"/>
                    </a:cubicBezTo>
                    <a:cubicBezTo>
                      <a:pt x="626" y="1540"/>
                      <a:pt x="507" y="1482"/>
                      <a:pt x="421" y="1366"/>
                    </a:cubicBezTo>
                    <a:cubicBezTo>
                      <a:pt x="336" y="1249"/>
                      <a:pt x="294" y="1089"/>
                      <a:pt x="294" y="887"/>
                    </a:cubicBezTo>
                    <a:cubicBezTo>
                      <a:pt x="294" y="685"/>
                      <a:pt x="336" y="527"/>
                      <a:pt x="422" y="411"/>
                    </a:cubicBezTo>
                    <a:cubicBezTo>
                      <a:pt x="510" y="294"/>
                      <a:pt x="627" y="236"/>
                      <a:pt x="776" y="236"/>
                    </a:cubicBezTo>
                    <a:close/>
                    <a:moveTo>
                      <a:pt x="776" y="1"/>
                    </a:moveTo>
                    <a:cubicBezTo>
                      <a:pt x="533" y="1"/>
                      <a:pt x="344" y="79"/>
                      <a:pt x="206" y="236"/>
                    </a:cubicBezTo>
                    <a:cubicBezTo>
                      <a:pt x="69" y="393"/>
                      <a:pt x="0" y="611"/>
                      <a:pt x="0" y="887"/>
                    </a:cubicBezTo>
                    <a:cubicBezTo>
                      <a:pt x="0" y="1164"/>
                      <a:pt x="69" y="1382"/>
                      <a:pt x="206" y="1540"/>
                    </a:cubicBezTo>
                    <a:cubicBezTo>
                      <a:pt x="344" y="1696"/>
                      <a:pt x="533" y="1774"/>
                      <a:pt x="776" y="1774"/>
                    </a:cubicBezTo>
                    <a:cubicBezTo>
                      <a:pt x="1017" y="1774"/>
                      <a:pt x="1206" y="1696"/>
                      <a:pt x="1344" y="1540"/>
                    </a:cubicBezTo>
                    <a:cubicBezTo>
                      <a:pt x="1481" y="1382"/>
                      <a:pt x="1551" y="1164"/>
                      <a:pt x="1551" y="887"/>
                    </a:cubicBezTo>
                    <a:cubicBezTo>
                      <a:pt x="1551" y="611"/>
                      <a:pt x="1481" y="393"/>
                      <a:pt x="1344" y="236"/>
                    </a:cubicBezTo>
                    <a:cubicBezTo>
                      <a:pt x="1206"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30"/>
              <p:cNvSpPr/>
              <p:nvPr/>
            </p:nvSpPr>
            <p:spPr>
              <a:xfrm>
                <a:off x="-1908820" y="3384245"/>
                <a:ext cx="28346" cy="43355"/>
              </a:xfrm>
              <a:custGeom>
                <a:avLst/>
                <a:gdLst/>
                <a:ahLst/>
                <a:cxnLst/>
                <a:rect l="l" t="t" r="r" b="b"/>
                <a:pathLst>
                  <a:path w="1500" h="2347" extrusionOk="0">
                    <a:moveTo>
                      <a:pt x="0" y="0"/>
                    </a:moveTo>
                    <a:lnTo>
                      <a:pt x="0" y="2346"/>
                    </a:lnTo>
                    <a:lnTo>
                      <a:pt x="279" y="2346"/>
                    </a:lnTo>
                    <a:lnTo>
                      <a:pt x="279" y="1521"/>
                    </a:lnTo>
                    <a:lnTo>
                      <a:pt x="1136" y="2346"/>
                    </a:lnTo>
                    <a:lnTo>
                      <a:pt x="1499" y="2346"/>
                    </a:lnTo>
                    <a:lnTo>
                      <a:pt x="565" y="1448"/>
                    </a:lnTo>
                    <a:lnTo>
                      <a:pt x="1461" y="658"/>
                    </a:lnTo>
                    <a:lnTo>
                      <a:pt x="1107" y="658"/>
                    </a:lnTo>
                    <a:lnTo>
                      <a:pt x="279" y="1386"/>
                    </a:lnTo>
                    <a:lnTo>
                      <a:pt x="2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30"/>
              <p:cNvSpPr/>
              <p:nvPr/>
            </p:nvSpPr>
            <p:spPr>
              <a:xfrm>
                <a:off x="-1874824" y="3384245"/>
                <a:ext cx="5235" cy="43355"/>
              </a:xfrm>
              <a:custGeom>
                <a:avLst/>
                <a:gdLst/>
                <a:ahLst/>
                <a:cxnLst/>
                <a:rect l="l" t="t" r="r" b="b"/>
                <a:pathLst>
                  <a:path w="277" h="2347" extrusionOk="0">
                    <a:moveTo>
                      <a:pt x="0" y="0"/>
                    </a:moveTo>
                    <a:lnTo>
                      <a:pt x="0" y="352"/>
                    </a:lnTo>
                    <a:lnTo>
                      <a:pt x="277" y="352"/>
                    </a:lnTo>
                    <a:lnTo>
                      <a:pt x="277" y="0"/>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30"/>
              <p:cNvSpPr/>
              <p:nvPr/>
            </p:nvSpPr>
            <p:spPr>
              <a:xfrm>
                <a:off x="-1858837" y="3395624"/>
                <a:ext cx="26778" cy="31976"/>
              </a:xfrm>
              <a:custGeom>
                <a:avLst/>
                <a:gdLst/>
                <a:ahLst/>
                <a:cxnLst/>
                <a:rect l="l" t="t" r="r" b="b"/>
                <a:pathLst>
                  <a:path w="1417" h="1731" extrusionOk="0">
                    <a:moveTo>
                      <a:pt x="826" y="1"/>
                    </a:moveTo>
                    <a:cubicBezTo>
                      <a:pt x="708" y="1"/>
                      <a:pt x="604" y="27"/>
                      <a:pt x="514" y="77"/>
                    </a:cubicBezTo>
                    <a:cubicBezTo>
                      <a:pt x="424" y="127"/>
                      <a:pt x="347" y="203"/>
                      <a:pt x="280" y="305"/>
                    </a:cubicBezTo>
                    <a:lnTo>
                      <a:pt x="280" y="42"/>
                    </a:lnTo>
                    <a:lnTo>
                      <a:pt x="1" y="42"/>
                    </a:lnTo>
                    <a:lnTo>
                      <a:pt x="1" y="1730"/>
                    </a:lnTo>
                    <a:lnTo>
                      <a:pt x="280" y="1730"/>
                    </a:lnTo>
                    <a:lnTo>
                      <a:pt x="280" y="777"/>
                    </a:lnTo>
                    <a:cubicBezTo>
                      <a:pt x="280" y="611"/>
                      <a:pt x="324" y="481"/>
                      <a:pt x="410" y="386"/>
                    </a:cubicBezTo>
                    <a:cubicBezTo>
                      <a:pt x="496" y="290"/>
                      <a:pt x="615" y="243"/>
                      <a:pt x="764" y="243"/>
                    </a:cubicBezTo>
                    <a:cubicBezTo>
                      <a:pt x="889" y="243"/>
                      <a:pt x="983" y="283"/>
                      <a:pt x="1044" y="361"/>
                    </a:cubicBezTo>
                    <a:cubicBezTo>
                      <a:pt x="1107" y="441"/>
                      <a:pt x="1138" y="561"/>
                      <a:pt x="1138" y="720"/>
                    </a:cubicBezTo>
                    <a:lnTo>
                      <a:pt x="1138" y="1730"/>
                    </a:lnTo>
                    <a:lnTo>
                      <a:pt x="1416" y="1730"/>
                    </a:lnTo>
                    <a:lnTo>
                      <a:pt x="1416" y="711"/>
                    </a:lnTo>
                    <a:cubicBezTo>
                      <a:pt x="1416" y="478"/>
                      <a:pt x="1366" y="302"/>
                      <a:pt x="1267" y="182"/>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 name="Google Shape;219;p30"/>
              <p:cNvSpPr/>
              <p:nvPr/>
            </p:nvSpPr>
            <p:spPr>
              <a:xfrm>
                <a:off x="-1821098" y="3395624"/>
                <a:ext cx="28554" cy="43854"/>
              </a:xfrm>
              <a:custGeom>
                <a:avLst/>
                <a:gdLst/>
                <a:ahLst/>
                <a:cxnLst/>
                <a:rect l="l" t="t" r="r" b="b"/>
                <a:pathLst>
                  <a:path w="1511" h="2374" extrusionOk="0">
                    <a:moveTo>
                      <a:pt x="760" y="234"/>
                    </a:moveTo>
                    <a:cubicBezTo>
                      <a:pt x="909" y="234"/>
                      <a:pt x="1025" y="289"/>
                      <a:pt x="1109" y="400"/>
                    </a:cubicBezTo>
                    <a:cubicBezTo>
                      <a:pt x="1191" y="510"/>
                      <a:pt x="1234" y="666"/>
                      <a:pt x="1234" y="867"/>
                    </a:cubicBezTo>
                    <a:cubicBezTo>
                      <a:pt x="1234" y="1066"/>
                      <a:pt x="1191" y="1222"/>
                      <a:pt x="1109" y="1333"/>
                    </a:cubicBezTo>
                    <a:cubicBezTo>
                      <a:pt x="1025" y="1443"/>
                      <a:pt x="909" y="1499"/>
                      <a:pt x="760" y="1499"/>
                    </a:cubicBezTo>
                    <a:cubicBezTo>
                      <a:pt x="611" y="1499"/>
                      <a:pt x="495" y="1443"/>
                      <a:pt x="411" y="1333"/>
                    </a:cubicBezTo>
                    <a:cubicBezTo>
                      <a:pt x="329" y="1222"/>
                      <a:pt x="288" y="1066"/>
                      <a:pt x="288" y="867"/>
                    </a:cubicBezTo>
                    <a:cubicBezTo>
                      <a:pt x="288" y="666"/>
                      <a:pt x="329" y="510"/>
                      <a:pt x="411" y="400"/>
                    </a:cubicBezTo>
                    <a:cubicBezTo>
                      <a:pt x="495" y="289"/>
                      <a:pt x="611" y="234"/>
                      <a:pt x="760" y="234"/>
                    </a:cubicBezTo>
                    <a:close/>
                    <a:moveTo>
                      <a:pt x="692" y="1"/>
                    </a:moveTo>
                    <a:cubicBezTo>
                      <a:pt x="485" y="1"/>
                      <a:pt x="317" y="81"/>
                      <a:pt x="191" y="238"/>
                    </a:cubicBezTo>
                    <a:cubicBezTo>
                      <a:pt x="65" y="396"/>
                      <a:pt x="1" y="606"/>
                      <a:pt x="1" y="867"/>
                    </a:cubicBezTo>
                    <a:cubicBezTo>
                      <a:pt x="1" y="1127"/>
                      <a:pt x="65" y="1337"/>
                      <a:pt x="191" y="1493"/>
                    </a:cubicBezTo>
                    <a:cubicBezTo>
                      <a:pt x="317" y="1652"/>
                      <a:pt x="485" y="1730"/>
                      <a:pt x="692" y="1730"/>
                    </a:cubicBezTo>
                    <a:cubicBezTo>
                      <a:pt x="817" y="1730"/>
                      <a:pt x="923" y="1706"/>
                      <a:pt x="1014" y="1657"/>
                    </a:cubicBezTo>
                    <a:cubicBezTo>
                      <a:pt x="1102" y="1608"/>
                      <a:pt x="1176" y="1533"/>
                      <a:pt x="1234" y="1434"/>
                    </a:cubicBezTo>
                    <a:lnTo>
                      <a:pt x="1234" y="1571"/>
                    </a:lnTo>
                    <a:cubicBezTo>
                      <a:pt x="1234" y="1762"/>
                      <a:pt x="1189" y="1907"/>
                      <a:pt x="1097" y="2000"/>
                    </a:cubicBezTo>
                    <a:cubicBezTo>
                      <a:pt x="1007" y="2096"/>
                      <a:pt x="871" y="2143"/>
                      <a:pt x="689" y="2143"/>
                    </a:cubicBezTo>
                    <a:cubicBezTo>
                      <a:pt x="607" y="2143"/>
                      <a:pt x="526" y="2133"/>
                      <a:pt x="446" y="2112"/>
                    </a:cubicBezTo>
                    <a:cubicBezTo>
                      <a:pt x="366" y="2091"/>
                      <a:pt x="286" y="2058"/>
                      <a:pt x="205" y="2015"/>
                    </a:cubicBezTo>
                    <a:lnTo>
                      <a:pt x="205" y="2284"/>
                    </a:lnTo>
                    <a:cubicBezTo>
                      <a:pt x="286" y="2314"/>
                      <a:pt x="370" y="2336"/>
                      <a:pt x="456" y="2350"/>
                    </a:cubicBezTo>
                    <a:cubicBezTo>
                      <a:pt x="543" y="2366"/>
                      <a:pt x="635" y="2374"/>
                      <a:pt x="733" y="2374"/>
                    </a:cubicBezTo>
                    <a:cubicBezTo>
                      <a:pt x="995" y="2374"/>
                      <a:pt x="1191" y="2303"/>
                      <a:pt x="1320" y="2163"/>
                    </a:cubicBezTo>
                    <a:cubicBezTo>
                      <a:pt x="1447" y="2022"/>
                      <a:pt x="1510" y="1809"/>
                      <a:pt x="1510" y="1521"/>
                    </a:cubicBezTo>
                    <a:lnTo>
                      <a:pt x="1510" y="42"/>
                    </a:lnTo>
                    <a:lnTo>
                      <a:pt x="1234" y="42"/>
                    </a:lnTo>
                    <a:lnTo>
                      <a:pt x="1234" y="298"/>
                    </a:lnTo>
                    <a:cubicBezTo>
                      <a:pt x="1176" y="199"/>
                      <a:pt x="1102" y="124"/>
                      <a:pt x="1014" y="75"/>
                    </a:cubicBezTo>
                    <a:cubicBezTo>
                      <a:pt x="923" y="25"/>
                      <a:pt x="817" y="1"/>
                      <a:pt x="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 name="Google Shape;220;p30"/>
              <p:cNvSpPr/>
              <p:nvPr/>
            </p:nvSpPr>
            <p:spPr>
              <a:xfrm>
                <a:off x="-1765483" y="3395624"/>
                <a:ext cx="28554" cy="43854"/>
              </a:xfrm>
              <a:custGeom>
                <a:avLst/>
                <a:gdLst/>
                <a:ahLst/>
                <a:cxnLst/>
                <a:rect l="l" t="t" r="r" b="b"/>
                <a:pathLst>
                  <a:path w="1511" h="2374" extrusionOk="0">
                    <a:moveTo>
                      <a:pt x="759" y="234"/>
                    </a:moveTo>
                    <a:cubicBezTo>
                      <a:pt x="909" y="234"/>
                      <a:pt x="1025" y="289"/>
                      <a:pt x="1107" y="400"/>
                    </a:cubicBezTo>
                    <a:cubicBezTo>
                      <a:pt x="1191" y="510"/>
                      <a:pt x="1232" y="666"/>
                      <a:pt x="1232" y="867"/>
                    </a:cubicBezTo>
                    <a:cubicBezTo>
                      <a:pt x="1232" y="1066"/>
                      <a:pt x="1191" y="1222"/>
                      <a:pt x="1107" y="1333"/>
                    </a:cubicBezTo>
                    <a:cubicBezTo>
                      <a:pt x="1025" y="1443"/>
                      <a:pt x="909" y="1499"/>
                      <a:pt x="759" y="1499"/>
                    </a:cubicBezTo>
                    <a:cubicBezTo>
                      <a:pt x="611" y="1499"/>
                      <a:pt x="494" y="1443"/>
                      <a:pt x="410" y="1333"/>
                    </a:cubicBezTo>
                    <a:cubicBezTo>
                      <a:pt x="328" y="1222"/>
                      <a:pt x="286" y="1066"/>
                      <a:pt x="286" y="867"/>
                    </a:cubicBezTo>
                    <a:cubicBezTo>
                      <a:pt x="286" y="666"/>
                      <a:pt x="328" y="510"/>
                      <a:pt x="410" y="400"/>
                    </a:cubicBezTo>
                    <a:cubicBezTo>
                      <a:pt x="494" y="289"/>
                      <a:pt x="611" y="234"/>
                      <a:pt x="759" y="234"/>
                    </a:cubicBezTo>
                    <a:close/>
                    <a:moveTo>
                      <a:pt x="690" y="1"/>
                    </a:moveTo>
                    <a:cubicBezTo>
                      <a:pt x="483" y="1"/>
                      <a:pt x="317" y="81"/>
                      <a:pt x="190" y="238"/>
                    </a:cubicBezTo>
                    <a:cubicBezTo>
                      <a:pt x="64" y="396"/>
                      <a:pt x="1" y="606"/>
                      <a:pt x="1" y="867"/>
                    </a:cubicBezTo>
                    <a:cubicBezTo>
                      <a:pt x="1" y="1127"/>
                      <a:pt x="64" y="1337"/>
                      <a:pt x="190" y="1493"/>
                    </a:cubicBezTo>
                    <a:cubicBezTo>
                      <a:pt x="317" y="1652"/>
                      <a:pt x="483" y="1730"/>
                      <a:pt x="690" y="1730"/>
                    </a:cubicBezTo>
                    <a:cubicBezTo>
                      <a:pt x="815" y="1730"/>
                      <a:pt x="922" y="1706"/>
                      <a:pt x="1012" y="1657"/>
                    </a:cubicBezTo>
                    <a:cubicBezTo>
                      <a:pt x="1102" y="1608"/>
                      <a:pt x="1176" y="1533"/>
                      <a:pt x="1232" y="1434"/>
                    </a:cubicBezTo>
                    <a:lnTo>
                      <a:pt x="1232" y="1571"/>
                    </a:lnTo>
                    <a:cubicBezTo>
                      <a:pt x="1232" y="1762"/>
                      <a:pt x="1187" y="1907"/>
                      <a:pt x="1097" y="2000"/>
                    </a:cubicBezTo>
                    <a:cubicBezTo>
                      <a:pt x="1006" y="2096"/>
                      <a:pt x="869" y="2143"/>
                      <a:pt x="688" y="2143"/>
                    </a:cubicBezTo>
                    <a:cubicBezTo>
                      <a:pt x="605" y="2143"/>
                      <a:pt x="524" y="2133"/>
                      <a:pt x="445" y="2112"/>
                    </a:cubicBezTo>
                    <a:cubicBezTo>
                      <a:pt x="366" y="2091"/>
                      <a:pt x="285" y="2058"/>
                      <a:pt x="204" y="2015"/>
                    </a:cubicBezTo>
                    <a:lnTo>
                      <a:pt x="204" y="2284"/>
                    </a:lnTo>
                    <a:cubicBezTo>
                      <a:pt x="285" y="2314"/>
                      <a:pt x="369" y="2336"/>
                      <a:pt x="456" y="2350"/>
                    </a:cubicBezTo>
                    <a:cubicBezTo>
                      <a:pt x="542" y="2366"/>
                      <a:pt x="634" y="2374"/>
                      <a:pt x="732" y="2374"/>
                    </a:cubicBezTo>
                    <a:cubicBezTo>
                      <a:pt x="995" y="2374"/>
                      <a:pt x="1191" y="2303"/>
                      <a:pt x="1318" y="2163"/>
                    </a:cubicBezTo>
                    <a:cubicBezTo>
                      <a:pt x="1446" y="2022"/>
                      <a:pt x="1510" y="1809"/>
                      <a:pt x="1510" y="1521"/>
                    </a:cubicBezTo>
                    <a:lnTo>
                      <a:pt x="1510" y="42"/>
                    </a:lnTo>
                    <a:lnTo>
                      <a:pt x="1232" y="42"/>
                    </a:lnTo>
                    <a:lnTo>
                      <a:pt x="1232" y="298"/>
                    </a:lnTo>
                    <a:cubicBezTo>
                      <a:pt x="1176" y="199"/>
                      <a:pt x="1102" y="124"/>
                      <a:pt x="1012" y="75"/>
                    </a:cubicBezTo>
                    <a:cubicBezTo>
                      <a:pt x="922" y="25"/>
                      <a:pt x="81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 name="Google Shape;221;p30"/>
              <p:cNvSpPr/>
              <p:nvPr/>
            </p:nvSpPr>
            <p:spPr>
              <a:xfrm>
                <a:off x="-1728444" y="3395624"/>
                <a:ext cx="29310" cy="32770"/>
              </a:xfrm>
              <a:custGeom>
                <a:avLst/>
                <a:gdLst/>
                <a:ahLst/>
                <a:cxnLst/>
                <a:rect l="l" t="t" r="r" b="b"/>
                <a:pathLst>
                  <a:path w="1551" h="1774" extrusionOk="0">
                    <a:moveTo>
                      <a:pt x="775" y="236"/>
                    </a:moveTo>
                    <a:cubicBezTo>
                      <a:pt x="923" y="236"/>
                      <a:pt x="1040" y="295"/>
                      <a:pt x="1128" y="413"/>
                    </a:cubicBezTo>
                    <a:cubicBezTo>
                      <a:pt x="1214" y="530"/>
                      <a:pt x="1256" y="688"/>
                      <a:pt x="1256" y="887"/>
                    </a:cubicBezTo>
                    <a:cubicBezTo>
                      <a:pt x="1256" y="1089"/>
                      <a:pt x="1214" y="1248"/>
                      <a:pt x="1128" y="1365"/>
                    </a:cubicBezTo>
                    <a:cubicBezTo>
                      <a:pt x="1040" y="1481"/>
                      <a:pt x="923" y="1540"/>
                      <a:pt x="775" y="1540"/>
                    </a:cubicBezTo>
                    <a:cubicBezTo>
                      <a:pt x="626" y="1540"/>
                      <a:pt x="507" y="1482"/>
                      <a:pt x="421" y="1366"/>
                    </a:cubicBezTo>
                    <a:cubicBezTo>
                      <a:pt x="336" y="1249"/>
                      <a:pt x="293" y="1089"/>
                      <a:pt x="293" y="887"/>
                    </a:cubicBezTo>
                    <a:cubicBezTo>
                      <a:pt x="293" y="685"/>
                      <a:pt x="336" y="527"/>
                      <a:pt x="423" y="411"/>
                    </a:cubicBezTo>
                    <a:cubicBezTo>
                      <a:pt x="509" y="294"/>
                      <a:pt x="627" y="236"/>
                      <a:pt x="775" y="236"/>
                    </a:cubicBezTo>
                    <a:close/>
                    <a:moveTo>
                      <a:pt x="775" y="1"/>
                    </a:moveTo>
                    <a:cubicBezTo>
                      <a:pt x="533" y="1"/>
                      <a:pt x="344" y="79"/>
                      <a:pt x="206" y="236"/>
                    </a:cubicBezTo>
                    <a:cubicBezTo>
                      <a:pt x="69" y="393"/>
                      <a:pt x="0" y="611"/>
                      <a:pt x="0" y="887"/>
                    </a:cubicBezTo>
                    <a:cubicBezTo>
                      <a:pt x="0" y="1164"/>
                      <a:pt x="69" y="1382"/>
                      <a:pt x="206" y="1540"/>
                    </a:cubicBezTo>
                    <a:cubicBezTo>
                      <a:pt x="344" y="1696"/>
                      <a:pt x="533" y="1774"/>
                      <a:pt x="775" y="1774"/>
                    </a:cubicBezTo>
                    <a:cubicBezTo>
                      <a:pt x="1017" y="1774"/>
                      <a:pt x="1206" y="1696"/>
                      <a:pt x="1344" y="1540"/>
                    </a:cubicBezTo>
                    <a:cubicBezTo>
                      <a:pt x="1482" y="1382"/>
                      <a:pt x="1551" y="1164"/>
                      <a:pt x="1551" y="887"/>
                    </a:cubicBezTo>
                    <a:cubicBezTo>
                      <a:pt x="1551" y="611"/>
                      <a:pt x="1482"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30"/>
              <p:cNvSpPr/>
              <p:nvPr/>
            </p:nvSpPr>
            <p:spPr>
              <a:xfrm>
                <a:off x="-1692746" y="3395624"/>
                <a:ext cx="29310" cy="32770"/>
              </a:xfrm>
              <a:custGeom>
                <a:avLst/>
                <a:gdLst/>
                <a:ahLst/>
                <a:cxnLst/>
                <a:rect l="l" t="t" r="r" b="b"/>
                <a:pathLst>
                  <a:path w="1551" h="1774" extrusionOk="0">
                    <a:moveTo>
                      <a:pt x="776" y="236"/>
                    </a:moveTo>
                    <a:cubicBezTo>
                      <a:pt x="924" y="236"/>
                      <a:pt x="1041" y="295"/>
                      <a:pt x="1128" y="413"/>
                    </a:cubicBezTo>
                    <a:cubicBezTo>
                      <a:pt x="1214" y="530"/>
                      <a:pt x="1258" y="688"/>
                      <a:pt x="1258" y="887"/>
                    </a:cubicBezTo>
                    <a:cubicBezTo>
                      <a:pt x="1258" y="1089"/>
                      <a:pt x="1214" y="1248"/>
                      <a:pt x="1128" y="1365"/>
                    </a:cubicBezTo>
                    <a:cubicBezTo>
                      <a:pt x="1041" y="1481"/>
                      <a:pt x="924" y="1540"/>
                      <a:pt x="776" y="1540"/>
                    </a:cubicBezTo>
                    <a:cubicBezTo>
                      <a:pt x="626" y="1540"/>
                      <a:pt x="509" y="1482"/>
                      <a:pt x="421" y="1366"/>
                    </a:cubicBezTo>
                    <a:cubicBezTo>
                      <a:pt x="336" y="1249"/>
                      <a:pt x="294" y="1089"/>
                      <a:pt x="294" y="887"/>
                    </a:cubicBezTo>
                    <a:cubicBezTo>
                      <a:pt x="294" y="685"/>
                      <a:pt x="336" y="527"/>
                      <a:pt x="424" y="411"/>
                    </a:cubicBezTo>
                    <a:cubicBezTo>
                      <a:pt x="510" y="294"/>
                      <a:pt x="627" y="236"/>
                      <a:pt x="776" y="236"/>
                    </a:cubicBezTo>
                    <a:close/>
                    <a:moveTo>
                      <a:pt x="776" y="1"/>
                    </a:moveTo>
                    <a:cubicBezTo>
                      <a:pt x="534" y="1"/>
                      <a:pt x="344" y="79"/>
                      <a:pt x="206" y="236"/>
                    </a:cubicBezTo>
                    <a:cubicBezTo>
                      <a:pt x="70" y="393"/>
                      <a:pt x="0" y="611"/>
                      <a:pt x="0" y="887"/>
                    </a:cubicBezTo>
                    <a:cubicBezTo>
                      <a:pt x="0" y="1164"/>
                      <a:pt x="70" y="1382"/>
                      <a:pt x="206" y="1540"/>
                    </a:cubicBezTo>
                    <a:cubicBezTo>
                      <a:pt x="344" y="1696"/>
                      <a:pt x="534" y="1774"/>
                      <a:pt x="776" y="1774"/>
                    </a:cubicBezTo>
                    <a:cubicBezTo>
                      <a:pt x="1017" y="1774"/>
                      <a:pt x="1207" y="1696"/>
                      <a:pt x="1345" y="1540"/>
                    </a:cubicBezTo>
                    <a:cubicBezTo>
                      <a:pt x="1483" y="1382"/>
                      <a:pt x="1551" y="1164"/>
                      <a:pt x="1551" y="887"/>
                    </a:cubicBezTo>
                    <a:cubicBezTo>
                      <a:pt x="1551" y="611"/>
                      <a:pt x="1483" y="393"/>
                      <a:pt x="1345" y="236"/>
                    </a:cubicBezTo>
                    <a:cubicBezTo>
                      <a:pt x="1207"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 name="Google Shape;223;p30"/>
              <p:cNvSpPr/>
              <p:nvPr/>
            </p:nvSpPr>
            <p:spPr>
              <a:xfrm>
                <a:off x="-1657030" y="3384245"/>
                <a:ext cx="28554" cy="44149"/>
              </a:xfrm>
              <a:custGeom>
                <a:avLst/>
                <a:gdLst/>
                <a:ahLst/>
                <a:cxnLst/>
                <a:rect l="l" t="t" r="r" b="b"/>
                <a:pathLst>
                  <a:path w="1511" h="2390" extrusionOk="0">
                    <a:moveTo>
                      <a:pt x="759" y="850"/>
                    </a:moveTo>
                    <a:cubicBezTo>
                      <a:pt x="905" y="850"/>
                      <a:pt x="1021" y="908"/>
                      <a:pt x="1106" y="1025"/>
                    </a:cubicBezTo>
                    <a:cubicBezTo>
                      <a:pt x="1190" y="1139"/>
                      <a:pt x="1232" y="1300"/>
                      <a:pt x="1232" y="1503"/>
                    </a:cubicBezTo>
                    <a:cubicBezTo>
                      <a:pt x="1232" y="1708"/>
                      <a:pt x="1190" y="1869"/>
                      <a:pt x="1106" y="1985"/>
                    </a:cubicBezTo>
                    <a:cubicBezTo>
                      <a:pt x="1021" y="2100"/>
                      <a:pt x="905" y="2158"/>
                      <a:pt x="759" y="2158"/>
                    </a:cubicBezTo>
                    <a:cubicBezTo>
                      <a:pt x="612" y="2158"/>
                      <a:pt x="496" y="2100"/>
                      <a:pt x="412" y="1985"/>
                    </a:cubicBezTo>
                    <a:cubicBezTo>
                      <a:pt x="329" y="1869"/>
                      <a:pt x="288" y="1708"/>
                      <a:pt x="288" y="1503"/>
                    </a:cubicBezTo>
                    <a:cubicBezTo>
                      <a:pt x="288" y="1300"/>
                      <a:pt x="329" y="1139"/>
                      <a:pt x="412" y="1025"/>
                    </a:cubicBezTo>
                    <a:cubicBezTo>
                      <a:pt x="496" y="908"/>
                      <a:pt x="612" y="850"/>
                      <a:pt x="759" y="850"/>
                    </a:cubicBezTo>
                    <a:close/>
                    <a:moveTo>
                      <a:pt x="1232" y="0"/>
                    </a:moveTo>
                    <a:lnTo>
                      <a:pt x="1232" y="914"/>
                    </a:lnTo>
                    <a:cubicBezTo>
                      <a:pt x="1174" y="814"/>
                      <a:pt x="1101" y="739"/>
                      <a:pt x="1011" y="691"/>
                    </a:cubicBezTo>
                    <a:cubicBezTo>
                      <a:pt x="922" y="641"/>
                      <a:pt x="815" y="617"/>
                      <a:pt x="692" y="617"/>
                    </a:cubicBezTo>
                    <a:cubicBezTo>
                      <a:pt x="487" y="617"/>
                      <a:pt x="321" y="699"/>
                      <a:pt x="192" y="861"/>
                    </a:cubicBezTo>
                    <a:cubicBezTo>
                      <a:pt x="64" y="1025"/>
                      <a:pt x="1" y="1238"/>
                      <a:pt x="1" y="1503"/>
                    </a:cubicBezTo>
                    <a:cubicBezTo>
                      <a:pt x="1" y="1770"/>
                      <a:pt x="64" y="1983"/>
                      <a:pt x="192" y="2147"/>
                    </a:cubicBezTo>
                    <a:cubicBezTo>
                      <a:pt x="321" y="2309"/>
                      <a:pt x="487" y="2390"/>
                      <a:pt x="692" y="2390"/>
                    </a:cubicBezTo>
                    <a:cubicBezTo>
                      <a:pt x="815" y="2390"/>
                      <a:pt x="922" y="2367"/>
                      <a:pt x="1011" y="2318"/>
                    </a:cubicBezTo>
                    <a:cubicBezTo>
                      <a:pt x="1101" y="2269"/>
                      <a:pt x="1174" y="2194"/>
                      <a:pt x="1232" y="2094"/>
                    </a:cubicBezTo>
                    <a:lnTo>
                      <a:pt x="1232" y="2346"/>
                    </a:lnTo>
                    <a:lnTo>
                      <a:pt x="1510" y="2346"/>
                    </a:lnTo>
                    <a:lnTo>
                      <a:pt x="15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 name="Google Shape;224;p30"/>
              <p:cNvSpPr/>
              <p:nvPr/>
            </p:nvSpPr>
            <p:spPr>
              <a:xfrm>
                <a:off x="-1614397" y="3386000"/>
                <a:ext cx="5802" cy="41600"/>
              </a:xfrm>
              <a:custGeom>
                <a:avLst/>
                <a:gdLst/>
                <a:ahLst/>
                <a:cxnLst/>
                <a:rect l="l" t="t" r="r" b="b"/>
                <a:pathLst>
                  <a:path w="307" h="2252" extrusionOk="0">
                    <a:moveTo>
                      <a:pt x="0" y="1"/>
                    </a:moveTo>
                    <a:lnTo>
                      <a:pt x="0" y="988"/>
                    </a:lnTo>
                    <a:lnTo>
                      <a:pt x="33" y="1527"/>
                    </a:lnTo>
                    <a:lnTo>
                      <a:pt x="276" y="1527"/>
                    </a:lnTo>
                    <a:lnTo>
                      <a:pt x="307" y="988"/>
                    </a:lnTo>
                    <a:lnTo>
                      <a:pt x="307" y="1"/>
                    </a:lnTo>
                    <a:close/>
                    <a:moveTo>
                      <a:pt x="0" y="1869"/>
                    </a:moveTo>
                    <a:lnTo>
                      <a:pt x="0" y="2251"/>
                    </a:lnTo>
                    <a:lnTo>
                      <a:pt x="307" y="2251"/>
                    </a:lnTo>
                    <a:lnTo>
                      <a:pt x="307" y="18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 name="Google Shape;225;p30"/>
              <p:cNvSpPr/>
              <p:nvPr/>
            </p:nvSpPr>
            <p:spPr>
              <a:xfrm>
                <a:off x="-2009676" y="3135846"/>
                <a:ext cx="114311" cy="98976"/>
              </a:xfrm>
              <a:custGeom>
                <a:avLst/>
                <a:gdLst/>
                <a:ahLst/>
                <a:cxnLst/>
                <a:rect l="l" t="t" r="r" b="b"/>
                <a:pathLst>
                  <a:path w="6049" h="5358" extrusionOk="0">
                    <a:moveTo>
                      <a:pt x="5663" y="275"/>
                    </a:moveTo>
                    <a:lnTo>
                      <a:pt x="3089" y="4811"/>
                    </a:lnTo>
                    <a:lnTo>
                      <a:pt x="2590" y="2076"/>
                    </a:lnTo>
                    <a:cubicBezTo>
                      <a:pt x="2590" y="2044"/>
                      <a:pt x="2574" y="2012"/>
                      <a:pt x="2542" y="1995"/>
                    </a:cubicBezTo>
                    <a:lnTo>
                      <a:pt x="531" y="275"/>
                    </a:lnTo>
                    <a:close/>
                    <a:moveTo>
                      <a:pt x="162" y="1"/>
                    </a:moveTo>
                    <a:cubicBezTo>
                      <a:pt x="97" y="1"/>
                      <a:pt x="48" y="33"/>
                      <a:pt x="16" y="97"/>
                    </a:cubicBezTo>
                    <a:cubicBezTo>
                      <a:pt x="1" y="146"/>
                      <a:pt x="16" y="210"/>
                      <a:pt x="65" y="242"/>
                    </a:cubicBezTo>
                    <a:lnTo>
                      <a:pt x="2332" y="2173"/>
                    </a:lnTo>
                    <a:lnTo>
                      <a:pt x="2332" y="2188"/>
                    </a:lnTo>
                    <a:lnTo>
                      <a:pt x="2879" y="5244"/>
                    </a:lnTo>
                    <a:cubicBezTo>
                      <a:pt x="2896" y="5293"/>
                      <a:pt x="2944" y="5341"/>
                      <a:pt x="3008" y="5357"/>
                    </a:cubicBezTo>
                    <a:cubicBezTo>
                      <a:pt x="3057" y="5357"/>
                      <a:pt x="3121" y="5341"/>
                      <a:pt x="3153" y="5276"/>
                    </a:cubicBezTo>
                    <a:lnTo>
                      <a:pt x="6017" y="210"/>
                    </a:lnTo>
                    <a:cubicBezTo>
                      <a:pt x="6049" y="161"/>
                      <a:pt x="6049" y="114"/>
                      <a:pt x="6017" y="65"/>
                    </a:cubicBezTo>
                    <a:cubicBezTo>
                      <a:pt x="6000" y="17"/>
                      <a:pt x="5952" y="1"/>
                      <a:pt x="5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30"/>
              <p:cNvSpPr/>
              <p:nvPr/>
            </p:nvSpPr>
            <p:spPr>
              <a:xfrm>
                <a:off x="-1965891" y="3135846"/>
                <a:ext cx="70525" cy="41323"/>
              </a:xfrm>
              <a:custGeom>
                <a:avLst/>
                <a:gdLst/>
                <a:ahLst/>
                <a:cxnLst/>
                <a:rect l="l" t="t" r="r" b="b"/>
                <a:pathLst>
                  <a:path w="3732" h="2237" extrusionOk="0">
                    <a:moveTo>
                      <a:pt x="3571" y="1"/>
                    </a:moveTo>
                    <a:cubicBezTo>
                      <a:pt x="3554" y="1"/>
                      <a:pt x="3539" y="1"/>
                      <a:pt x="3507" y="17"/>
                    </a:cubicBezTo>
                    <a:lnTo>
                      <a:pt x="64" y="1980"/>
                    </a:lnTo>
                    <a:cubicBezTo>
                      <a:pt x="32" y="1995"/>
                      <a:pt x="15" y="2027"/>
                      <a:pt x="0" y="2059"/>
                    </a:cubicBezTo>
                    <a:cubicBezTo>
                      <a:pt x="0" y="2092"/>
                      <a:pt x="0" y="2140"/>
                      <a:pt x="15" y="2173"/>
                    </a:cubicBezTo>
                    <a:cubicBezTo>
                      <a:pt x="37" y="2215"/>
                      <a:pt x="87" y="2237"/>
                      <a:pt x="136" y="2237"/>
                    </a:cubicBezTo>
                    <a:cubicBezTo>
                      <a:pt x="162" y="2237"/>
                      <a:pt x="187" y="2231"/>
                      <a:pt x="209" y="2220"/>
                    </a:cubicBezTo>
                    <a:lnTo>
                      <a:pt x="3651" y="258"/>
                    </a:lnTo>
                    <a:cubicBezTo>
                      <a:pt x="3683" y="242"/>
                      <a:pt x="3700" y="210"/>
                      <a:pt x="3715" y="178"/>
                    </a:cubicBezTo>
                    <a:cubicBezTo>
                      <a:pt x="3732" y="146"/>
                      <a:pt x="3715" y="97"/>
                      <a:pt x="3700" y="65"/>
                    </a:cubicBezTo>
                    <a:cubicBezTo>
                      <a:pt x="3683" y="17"/>
                      <a:pt x="3635" y="1"/>
                      <a:pt x="3571" y="1"/>
                    </a:cubicBezTo>
                    <a:close/>
                  </a:path>
                </a:pathLst>
              </a:custGeom>
              <a:solidFill>
                <a:srgbClr val="454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30"/>
              <p:cNvSpPr/>
              <p:nvPr/>
            </p:nvSpPr>
            <p:spPr>
              <a:xfrm>
                <a:off x="-1043488" y="3134959"/>
                <a:ext cx="81184" cy="94838"/>
              </a:xfrm>
              <a:custGeom>
                <a:avLst/>
                <a:gdLst/>
                <a:ahLst/>
                <a:cxnLst/>
                <a:rect l="l" t="t" r="r" b="b"/>
                <a:pathLst>
                  <a:path w="4296" h="5134" extrusionOk="0">
                    <a:moveTo>
                      <a:pt x="4006" y="274"/>
                    </a:moveTo>
                    <a:lnTo>
                      <a:pt x="4006" y="4681"/>
                    </a:lnTo>
                    <a:lnTo>
                      <a:pt x="2237" y="3121"/>
                    </a:lnTo>
                    <a:cubicBezTo>
                      <a:pt x="2213" y="3105"/>
                      <a:pt x="2180" y="3097"/>
                      <a:pt x="2148" y="3097"/>
                    </a:cubicBezTo>
                    <a:cubicBezTo>
                      <a:pt x="2116" y="3097"/>
                      <a:pt x="2084" y="3105"/>
                      <a:pt x="2059" y="3121"/>
                    </a:cubicBezTo>
                    <a:lnTo>
                      <a:pt x="275" y="4681"/>
                    </a:lnTo>
                    <a:lnTo>
                      <a:pt x="275" y="274"/>
                    </a:lnTo>
                    <a:close/>
                    <a:moveTo>
                      <a:pt x="129" y="1"/>
                    </a:moveTo>
                    <a:cubicBezTo>
                      <a:pt x="65" y="1"/>
                      <a:pt x="1" y="65"/>
                      <a:pt x="1" y="145"/>
                    </a:cubicBezTo>
                    <a:lnTo>
                      <a:pt x="1" y="4987"/>
                    </a:lnTo>
                    <a:cubicBezTo>
                      <a:pt x="1" y="5052"/>
                      <a:pt x="33" y="5099"/>
                      <a:pt x="82" y="5116"/>
                    </a:cubicBezTo>
                    <a:cubicBezTo>
                      <a:pt x="100" y="5128"/>
                      <a:pt x="120" y="5133"/>
                      <a:pt x="140" y="5133"/>
                    </a:cubicBezTo>
                    <a:cubicBezTo>
                      <a:pt x="173" y="5133"/>
                      <a:pt x="206" y="5119"/>
                      <a:pt x="226" y="5099"/>
                    </a:cubicBezTo>
                    <a:lnTo>
                      <a:pt x="2140" y="3426"/>
                    </a:lnTo>
                    <a:lnTo>
                      <a:pt x="4054" y="5099"/>
                    </a:lnTo>
                    <a:cubicBezTo>
                      <a:pt x="4084" y="5119"/>
                      <a:pt x="4121" y="5133"/>
                      <a:pt x="4155" y="5133"/>
                    </a:cubicBezTo>
                    <a:cubicBezTo>
                      <a:pt x="4176" y="5133"/>
                      <a:pt x="4197" y="5128"/>
                      <a:pt x="4215" y="5116"/>
                    </a:cubicBezTo>
                    <a:cubicBezTo>
                      <a:pt x="4264" y="5099"/>
                      <a:pt x="4296" y="5052"/>
                      <a:pt x="4296" y="4987"/>
                    </a:cubicBezTo>
                    <a:lnTo>
                      <a:pt x="4296" y="145"/>
                    </a:lnTo>
                    <a:cubicBezTo>
                      <a:pt x="4296" y="65"/>
                      <a:pt x="4231" y="1"/>
                      <a:pt x="4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30"/>
              <p:cNvSpPr/>
              <p:nvPr/>
            </p:nvSpPr>
            <p:spPr>
              <a:xfrm>
                <a:off x="-2386379" y="3470272"/>
                <a:ext cx="29953" cy="43152"/>
              </a:xfrm>
              <a:custGeom>
                <a:avLst/>
                <a:gdLst/>
                <a:ahLst/>
                <a:cxnLst/>
                <a:rect l="l" t="t" r="r" b="b"/>
                <a:pathLst>
                  <a:path w="1585" h="2336" extrusionOk="0">
                    <a:moveTo>
                      <a:pt x="790" y="0"/>
                    </a:moveTo>
                    <a:cubicBezTo>
                      <a:pt x="543" y="0"/>
                      <a:pt x="350" y="57"/>
                      <a:pt x="210" y="171"/>
                    </a:cubicBezTo>
                    <a:cubicBezTo>
                      <a:pt x="70" y="286"/>
                      <a:pt x="0" y="443"/>
                      <a:pt x="0" y="642"/>
                    </a:cubicBezTo>
                    <a:cubicBezTo>
                      <a:pt x="0" y="815"/>
                      <a:pt x="50" y="949"/>
                      <a:pt x="152" y="1045"/>
                    </a:cubicBezTo>
                    <a:cubicBezTo>
                      <a:pt x="254" y="1142"/>
                      <a:pt x="418" y="1212"/>
                      <a:pt x="645" y="1258"/>
                    </a:cubicBezTo>
                    <a:lnTo>
                      <a:pt x="830" y="1294"/>
                    </a:lnTo>
                    <a:cubicBezTo>
                      <a:pt x="986" y="1324"/>
                      <a:pt x="1096" y="1372"/>
                      <a:pt x="1163" y="1434"/>
                    </a:cubicBezTo>
                    <a:cubicBezTo>
                      <a:pt x="1233" y="1497"/>
                      <a:pt x="1266" y="1583"/>
                      <a:pt x="1266" y="1694"/>
                    </a:cubicBezTo>
                    <a:cubicBezTo>
                      <a:pt x="1266" y="1820"/>
                      <a:pt x="1219" y="1918"/>
                      <a:pt x="1125" y="1986"/>
                    </a:cubicBezTo>
                    <a:cubicBezTo>
                      <a:pt x="1029" y="2054"/>
                      <a:pt x="896" y="2089"/>
                      <a:pt x="722" y="2089"/>
                    </a:cubicBezTo>
                    <a:cubicBezTo>
                      <a:pt x="607" y="2089"/>
                      <a:pt x="490" y="2071"/>
                      <a:pt x="372" y="2036"/>
                    </a:cubicBezTo>
                    <a:cubicBezTo>
                      <a:pt x="254" y="2000"/>
                      <a:pt x="133" y="1949"/>
                      <a:pt x="9" y="1879"/>
                    </a:cubicBezTo>
                    <a:lnTo>
                      <a:pt x="9" y="2193"/>
                    </a:lnTo>
                    <a:cubicBezTo>
                      <a:pt x="138" y="2239"/>
                      <a:pt x="261" y="2275"/>
                      <a:pt x="381" y="2300"/>
                    </a:cubicBezTo>
                    <a:cubicBezTo>
                      <a:pt x="502" y="2324"/>
                      <a:pt x="615" y="2336"/>
                      <a:pt x="722" y="2336"/>
                    </a:cubicBezTo>
                    <a:cubicBezTo>
                      <a:pt x="1005" y="2336"/>
                      <a:pt x="1219" y="2279"/>
                      <a:pt x="1364" y="2167"/>
                    </a:cubicBezTo>
                    <a:cubicBezTo>
                      <a:pt x="1511" y="2054"/>
                      <a:pt x="1584" y="1889"/>
                      <a:pt x="1584" y="1671"/>
                    </a:cubicBezTo>
                    <a:cubicBezTo>
                      <a:pt x="1584" y="1488"/>
                      <a:pt x="1530" y="1342"/>
                      <a:pt x="1422" y="1233"/>
                    </a:cubicBezTo>
                    <a:cubicBezTo>
                      <a:pt x="1314" y="1124"/>
                      <a:pt x="1147" y="1048"/>
                      <a:pt x="920" y="1004"/>
                    </a:cubicBezTo>
                    <a:lnTo>
                      <a:pt x="736" y="967"/>
                    </a:lnTo>
                    <a:cubicBezTo>
                      <a:pt x="569" y="936"/>
                      <a:pt x="456" y="895"/>
                      <a:pt x="395" y="844"/>
                    </a:cubicBezTo>
                    <a:cubicBezTo>
                      <a:pt x="336" y="793"/>
                      <a:pt x="306" y="718"/>
                      <a:pt x="306" y="618"/>
                    </a:cubicBezTo>
                    <a:cubicBezTo>
                      <a:pt x="306" y="500"/>
                      <a:pt x="350" y="408"/>
                      <a:pt x="440" y="344"/>
                    </a:cubicBezTo>
                    <a:cubicBezTo>
                      <a:pt x="530" y="280"/>
                      <a:pt x="659" y="247"/>
                      <a:pt x="825" y="247"/>
                    </a:cubicBezTo>
                    <a:cubicBezTo>
                      <a:pt x="920" y="247"/>
                      <a:pt x="1019" y="260"/>
                      <a:pt x="1122" y="289"/>
                    </a:cubicBezTo>
                    <a:cubicBezTo>
                      <a:pt x="1224" y="316"/>
                      <a:pt x="1333" y="357"/>
                      <a:pt x="1449" y="412"/>
                    </a:cubicBezTo>
                    <a:lnTo>
                      <a:pt x="1449" y="115"/>
                    </a:lnTo>
                    <a:cubicBezTo>
                      <a:pt x="1334" y="76"/>
                      <a:pt x="1223" y="48"/>
                      <a:pt x="1113" y="29"/>
                    </a:cubicBezTo>
                    <a:cubicBezTo>
                      <a:pt x="1002" y="9"/>
                      <a:pt x="896" y="0"/>
                      <a:pt x="7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30"/>
              <p:cNvSpPr/>
              <p:nvPr/>
            </p:nvSpPr>
            <p:spPr>
              <a:xfrm>
                <a:off x="-2349983" y="3480653"/>
                <a:ext cx="29612" cy="32770"/>
              </a:xfrm>
              <a:custGeom>
                <a:avLst/>
                <a:gdLst/>
                <a:ahLst/>
                <a:cxnLst/>
                <a:rect l="l" t="t" r="r" b="b"/>
                <a:pathLst>
                  <a:path w="1567" h="1774" extrusionOk="0">
                    <a:moveTo>
                      <a:pt x="832" y="236"/>
                    </a:moveTo>
                    <a:cubicBezTo>
                      <a:pt x="968" y="236"/>
                      <a:pt x="1077" y="281"/>
                      <a:pt x="1161" y="371"/>
                    </a:cubicBezTo>
                    <a:cubicBezTo>
                      <a:pt x="1243" y="461"/>
                      <a:pt x="1287" y="584"/>
                      <a:pt x="1288" y="735"/>
                    </a:cubicBezTo>
                    <a:lnTo>
                      <a:pt x="299" y="737"/>
                    </a:lnTo>
                    <a:cubicBezTo>
                      <a:pt x="313" y="577"/>
                      <a:pt x="367" y="455"/>
                      <a:pt x="460" y="367"/>
                    </a:cubicBezTo>
                    <a:cubicBezTo>
                      <a:pt x="552" y="280"/>
                      <a:pt x="677" y="236"/>
                      <a:pt x="832" y="236"/>
                    </a:cubicBezTo>
                    <a:close/>
                    <a:moveTo>
                      <a:pt x="829" y="1"/>
                    </a:moveTo>
                    <a:cubicBezTo>
                      <a:pt x="576" y="1"/>
                      <a:pt x="374" y="82"/>
                      <a:pt x="224" y="245"/>
                    </a:cubicBezTo>
                    <a:cubicBezTo>
                      <a:pt x="75" y="406"/>
                      <a:pt x="0" y="626"/>
                      <a:pt x="0" y="903"/>
                    </a:cubicBezTo>
                    <a:cubicBezTo>
                      <a:pt x="0" y="1169"/>
                      <a:pt x="79" y="1381"/>
                      <a:pt x="236" y="1538"/>
                    </a:cubicBezTo>
                    <a:cubicBezTo>
                      <a:pt x="394" y="1695"/>
                      <a:pt x="608" y="1774"/>
                      <a:pt x="877" y="1774"/>
                    </a:cubicBezTo>
                    <a:cubicBezTo>
                      <a:pt x="985" y="1774"/>
                      <a:pt x="1090" y="1762"/>
                      <a:pt x="1195" y="1740"/>
                    </a:cubicBezTo>
                    <a:cubicBezTo>
                      <a:pt x="1300" y="1718"/>
                      <a:pt x="1402" y="1686"/>
                      <a:pt x="1501" y="1644"/>
                    </a:cubicBezTo>
                    <a:lnTo>
                      <a:pt x="1501" y="1381"/>
                    </a:lnTo>
                    <a:cubicBezTo>
                      <a:pt x="1403" y="1434"/>
                      <a:pt x="1303" y="1473"/>
                      <a:pt x="1202" y="1500"/>
                    </a:cubicBezTo>
                    <a:cubicBezTo>
                      <a:pt x="1103" y="1525"/>
                      <a:pt x="1000" y="1538"/>
                      <a:pt x="893" y="1538"/>
                    </a:cubicBezTo>
                    <a:cubicBezTo>
                      <a:pt x="709" y="1538"/>
                      <a:pt x="565" y="1489"/>
                      <a:pt x="462" y="1389"/>
                    </a:cubicBezTo>
                    <a:cubicBezTo>
                      <a:pt x="359" y="1289"/>
                      <a:pt x="303" y="1143"/>
                      <a:pt x="290" y="952"/>
                    </a:cubicBezTo>
                    <a:lnTo>
                      <a:pt x="1566" y="952"/>
                    </a:lnTo>
                    <a:lnTo>
                      <a:pt x="1566" y="816"/>
                    </a:lnTo>
                    <a:cubicBezTo>
                      <a:pt x="1566" y="566"/>
                      <a:pt x="1499" y="366"/>
                      <a:pt x="1367" y="221"/>
                    </a:cubicBezTo>
                    <a:cubicBezTo>
                      <a:pt x="1236" y="74"/>
                      <a:pt x="1056" y="1"/>
                      <a:pt x="8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30"/>
              <p:cNvSpPr/>
              <p:nvPr/>
            </p:nvSpPr>
            <p:spPr>
              <a:xfrm>
                <a:off x="-2314077"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7" y="236"/>
                      <a:pt x="832" y="236"/>
                    </a:cubicBezTo>
                    <a:close/>
                    <a:moveTo>
                      <a:pt x="828" y="1"/>
                    </a:moveTo>
                    <a:cubicBezTo>
                      <a:pt x="575" y="1"/>
                      <a:pt x="374" y="82"/>
                      <a:pt x="224"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3" y="1389"/>
                    </a:cubicBezTo>
                    <a:cubicBezTo>
                      <a:pt x="360" y="1289"/>
                      <a:pt x="302" y="1143"/>
                      <a:pt x="290" y="952"/>
                    </a:cubicBezTo>
                    <a:lnTo>
                      <a:pt x="1566" y="952"/>
                    </a:lnTo>
                    <a:lnTo>
                      <a:pt x="1566" y="816"/>
                    </a:lnTo>
                    <a:cubicBezTo>
                      <a:pt x="1566" y="566"/>
                      <a:pt x="1500" y="366"/>
                      <a:pt x="1368"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30"/>
              <p:cNvSpPr/>
              <p:nvPr/>
            </p:nvSpPr>
            <p:spPr>
              <a:xfrm>
                <a:off x="-2261278" y="3472544"/>
                <a:ext cx="19956" cy="40085"/>
              </a:xfrm>
              <a:custGeom>
                <a:avLst/>
                <a:gdLst/>
                <a:ahLst/>
                <a:cxnLst/>
                <a:rect l="l" t="t" r="r" b="b"/>
                <a:pathLst>
                  <a:path w="1056" h="2170" extrusionOk="0">
                    <a:moveTo>
                      <a:pt x="205" y="1"/>
                    </a:moveTo>
                    <a:lnTo>
                      <a:pt x="205" y="481"/>
                    </a:lnTo>
                    <a:lnTo>
                      <a:pt x="1" y="481"/>
                    </a:lnTo>
                    <a:lnTo>
                      <a:pt x="1" y="696"/>
                    </a:lnTo>
                    <a:lnTo>
                      <a:pt x="205" y="696"/>
                    </a:lnTo>
                    <a:lnTo>
                      <a:pt x="205" y="1613"/>
                    </a:lnTo>
                    <a:cubicBezTo>
                      <a:pt x="205" y="1824"/>
                      <a:pt x="245" y="1970"/>
                      <a:pt x="327" y="2049"/>
                    </a:cubicBezTo>
                    <a:cubicBezTo>
                      <a:pt x="408" y="2129"/>
                      <a:pt x="556" y="2169"/>
                      <a:pt x="770" y="2169"/>
                    </a:cubicBezTo>
                    <a:lnTo>
                      <a:pt x="1056" y="2169"/>
                    </a:lnTo>
                    <a:lnTo>
                      <a:pt x="1056" y="1937"/>
                    </a:lnTo>
                    <a:lnTo>
                      <a:pt x="770" y="1937"/>
                    </a:lnTo>
                    <a:cubicBezTo>
                      <a:pt x="654" y="1937"/>
                      <a:pt x="577" y="1917"/>
                      <a:pt x="540" y="1878"/>
                    </a:cubicBezTo>
                    <a:cubicBezTo>
                      <a:pt x="502" y="1838"/>
                      <a:pt x="483" y="1751"/>
                      <a:pt x="483" y="1613"/>
                    </a:cubicBezTo>
                    <a:lnTo>
                      <a:pt x="483" y="696"/>
                    </a:lnTo>
                    <a:lnTo>
                      <a:pt x="1056" y="696"/>
                    </a:lnTo>
                    <a:lnTo>
                      <a:pt x="1056"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30"/>
              <p:cNvSpPr/>
              <p:nvPr/>
            </p:nvSpPr>
            <p:spPr>
              <a:xfrm>
                <a:off x="-2239338" y="3469274"/>
                <a:ext cx="26740" cy="43355"/>
              </a:xfrm>
              <a:custGeom>
                <a:avLst/>
                <a:gdLst/>
                <a:ahLst/>
                <a:cxnLst/>
                <a:rect l="l" t="t" r="r" b="b"/>
                <a:pathLst>
                  <a:path w="1415" h="2347" extrusionOk="0">
                    <a:moveTo>
                      <a:pt x="0" y="0"/>
                    </a:moveTo>
                    <a:lnTo>
                      <a:pt x="0" y="2346"/>
                    </a:lnTo>
                    <a:lnTo>
                      <a:pt x="279" y="2346"/>
                    </a:lnTo>
                    <a:lnTo>
                      <a:pt x="279" y="1391"/>
                    </a:lnTo>
                    <a:cubicBezTo>
                      <a:pt x="279" y="1227"/>
                      <a:pt x="322" y="1097"/>
                      <a:pt x="409" y="1001"/>
                    </a:cubicBezTo>
                    <a:cubicBezTo>
                      <a:pt x="496" y="905"/>
                      <a:pt x="614" y="857"/>
                      <a:pt x="763" y="857"/>
                    </a:cubicBezTo>
                    <a:cubicBezTo>
                      <a:pt x="888" y="857"/>
                      <a:pt x="981" y="897"/>
                      <a:pt x="1044" y="977"/>
                    </a:cubicBezTo>
                    <a:cubicBezTo>
                      <a:pt x="1106" y="1057"/>
                      <a:pt x="1138" y="1176"/>
                      <a:pt x="1138" y="1336"/>
                    </a:cubicBezTo>
                    <a:lnTo>
                      <a:pt x="1138" y="2346"/>
                    </a:lnTo>
                    <a:lnTo>
                      <a:pt x="1414" y="2346"/>
                    </a:lnTo>
                    <a:lnTo>
                      <a:pt x="1414" y="1327"/>
                    </a:lnTo>
                    <a:cubicBezTo>
                      <a:pt x="1414" y="1094"/>
                      <a:pt x="1365" y="916"/>
                      <a:pt x="1265" y="797"/>
                    </a:cubicBezTo>
                    <a:cubicBezTo>
                      <a:pt x="1166" y="677"/>
                      <a:pt x="1019" y="617"/>
                      <a:pt x="825" y="617"/>
                    </a:cubicBezTo>
                    <a:cubicBezTo>
                      <a:pt x="708" y="617"/>
                      <a:pt x="604" y="641"/>
                      <a:pt x="512" y="691"/>
                    </a:cubicBezTo>
                    <a:cubicBezTo>
                      <a:pt x="424" y="743"/>
                      <a:pt x="345" y="819"/>
                      <a:pt x="279" y="919"/>
                    </a:cubicBezTo>
                    <a:lnTo>
                      <a:pt x="2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30"/>
              <p:cNvSpPr/>
              <p:nvPr/>
            </p:nvSpPr>
            <p:spPr>
              <a:xfrm>
                <a:off x="-2201599" y="3480653"/>
                <a:ext cx="29593" cy="32770"/>
              </a:xfrm>
              <a:custGeom>
                <a:avLst/>
                <a:gdLst/>
                <a:ahLst/>
                <a:cxnLst/>
                <a:rect l="l" t="t" r="r" b="b"/>
                <a:pathLst>
                  <a:path w="1566" h="1774" extrusionOk="0">
                    <a:moveTo>
                      <a:pt x="832" y="236"/>
                    </a:moveTo>
                    <a:cubicBezTo>
                      <a:pt x="968" y="236"/>
                      <a:pt x="1077" y="281"/>
                      <a:pt x="1160" y="371"/>
                    </a:cubicBezTo>
                    <a:cubicBezTo>
                      <a:pt x="1243" y="461"/>
                      <a:pt x="1286" y="584"/>
                      <a:pt x="1288" y="735"/>
                    </a:cubicBezTo>
                    <a:lnTo>
                      <a:pt x="299" y="737"/>
                    </a:lnTo>
                    <a:cubicBezTo>
                      <a:pt x="313" y="577"/>
                      <a:pt x="366" y="455"/>
                      <a:pt x="458" y="367"/>
                    </a:cubicBezTo>
                    <a:cubicBezTo>
                      <a:pt x="552" y="280"/>
                      <a:pt x="676" y="236"/>
                      <a:pt x="832" y="236"/>
                    </a:cubicBezTo>
                    <a:close/>
                    <a:moveTo>
                      <a:pt x="828" y="1"/>
                    </a:moveTo>
                    <a:cubicBezTo>
                      <a:pt x="574" y="1"/>
                      <a:pt x="373" y="82"/>
                      <a:pt x="223" y="245"/>
                    </a:cubicBezTo>
                    <a:cubicBezTo>
                      <a:pt x="75" y="406"/>
                      <a:pt x="0" y="626"/>
                      <a:pt x="0" y="903"/>
                    </a:cubicBezTo>
                    <a:cubicBezTo>
                      <a:pt x="0" y="1169"/>
                      <a:pt x="79" y="1381"/>
                      <a:pt x="236" y="1538"/>
                    </a:cubicBezTo>
                    <a:cubicBezTo>
                      <a:pt x="393" y="1695"/>
                      <a:pt x="606" y="1774"/>
                      <a:pt x="877" y="1774"/>
                    </a:cubicBezTo>
                    <a:cubicBezTo>
                      <a:pt x="983" y="1774"/>
                      <a:pt x="1090" y="1762"/>
                      <a:pt x="1194" y="1740"/>
                    </a:cubicBezTo>
                    <a:cubicBezTo>
                      <a:pt x="1299" y="1718"/>
                      <a:pt x="1402" y="1686"/>
                      <a:pt x="1501" y="1644"/>
                    </a:cubicBezTo>
                    <a:lnTo>
                      <a:pt x="1501" y="1381"/>
                    </a:lnTo>
                    <a:cubicBezTo>
                      <a:pt x="1402" y="1434"/>
                      <a:pt x="1303" y="1473"/>
                      <a:pt x="1202" y="1500"/>
                    </a:cubicBezTo>
                    <a:cubicBezTo>
                      <a:pt x="1103" y="1525"/>
                      <a:pt x="999" y="1538"/>
                      <a:pt x="893" y="1538"/>
                    </a:cubicBezTo>
                    <a:cubicBezTo>
                      <a:pt x="709" y="1538"/>
                      <a:pt x="565" y="1489"/>
                      <a:pt x="462" y="1389"/>
                    </a:cubicBezTo>
                    <a:cubicBezTo>
                      <a:pt x="359" y="1289"/>
                      <a:pt x="301" y="1143"/>
                      <a:pt x="290" y="952"/>
                    </a:cubicBezTo>
                    <a:lnTo>
                      <a:pt x="1565" y="952"/>
                    </a:lnTo>
                    <a:lnTo>
                      <a:pt x="1565" y="816"/>
                    </a:lnTo>
                    <a:cubicBezTo>
                      <a:pt x="1565" y="566"/>
                      <a:pt x="1499" y="366"/>
                      <a:pt x="1367" y="221"/>
                    </a:cubicBezTo>
                    <a:cubicBezTo>
                      <a:pt x="1234" y="74"/>
                      <a:pt x="1055"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30"/>
              <p:cNvSpPr/>
              <p:nvPr/>
            </p:nvSpPr>
            <p:spPr>
              <a:xfrm>
                <a:off x="-2143943" y="3471011"/>
                <a:ext cx="25323" cy="41619"/>
              </a:xfrm>
              <a:custGeom>
                <a:avLst/>
                <a:gdLst/>
                <a:ahLst/>
                <a:cxnLst/>
                <a:rect l="l" t="t" r="r" b="b"/>
                <a:pathLst>
                  <a:path w="1340" h="2253" extrusionOk="0">
                    <a:moveTo>
                      <a:pt x="538" y="0"/>
                    </a:moveTo>
                    <a:lnTo>
                      <a:pt x="0" y="110"/>
                    </a:lnTo>
                    <a:lnTo>
                      <a:pt x="0" y="386"/>
                    </a:lnTo>
                    <a:lnTo>
                      <a:pt x="541" y="278"/>
                    </a:lnTo>
                    <a:lnTo>
                      <a:pt x="541" y="1996"/>
                    </a:lnTo>
                    <a:lnTo>
                      <a:pt x="44" y="1996"/>
                    </a:lnTo>
                    <a:lnTo>
                      <a:pt x="44" y="2252"/>
                    </a:lnTo>
                    <a:lnTo>
                      <a:pt x="1340" y="2252"/>
                    </a:lnTo>
                    <a:lnTo>
                      <a:pt x="1340" y="1996"/>
                    </a:lnTo>
                    <a:lnTo>
                      <a:pt x="843" y="1996"/>
                    </a:lnTo>
                    <a:lnTo>
                      <a:pt x="8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30"/>
              <p:cNvSpPr/>
              <p:nvPr/>
            </p:nvSpPr>
            <p:spPr>
              <a:xfrm>
                <a:off x="-2108737" y="3505517"/>
                <a:ext cx="8353" cy="13744"/>
              </a:xfrm>
              <a:custGeom>
                <a:avLst/>
                <a:gdLst/>
                <a:ahLst/>
                <a:cxnLst/>
                <a:rect l="l" t="t" r="r" b="b"/>
                <a:pathLst>
                  <a:path w="442" h="744" extrusionOk="0">
                    <a:moveTo>
                      <a:pt x="124" y="1"/>
                    </a:moveTo>
                    <a:lnTo>
                      <a:pt x="124" y="261"/>
                    </a:lnTo>
                    <a:lnTo>
                      <a:pt x="1" y="743"/>
                    </a:lnTo>
                    <a:lnTo>
                      <a:pt x="195" y="743"/>
                    </a:lnTo>
                    <a:lnTo>
                      <a:pt x="442" y="261"/>
                    </a:lnTo>
                    <a:lnTo>
                      <a:pt x="4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30"/>
              <p:cNvSpPr/>
              <p:nvPr/>
            </p:nvSpPr>
            <p:spPr>
              <a:xfrm>
                <a:off x="-2096189" y="3470272"/>
                <a:ext cx="27042" cy="42357"/>
              </a:xfrm>
              <a:custGeom>
                <a:avLst/>
                <a:gdLst/>
                <a:ahLst/>
                <a:cxnLst/>
                <a:rect l="l" t="t" r="r" b="b"/>
                <a:pathLst>
                  <a:path w="1431" h="2293" extrusionOk="0">
                    <a:moveTo>
                      <a:pt x="652" y="0"/>
                    </a:moveTo>
                    <a:cubicBezTo>
                      <a:pt x="563" y="0"/>
                      <a:pt x="465" y="13"/>
                      <a:pt x="359" y="38"/>
                    </a:cubicBezTo>
                    <a:cubicBezTo>
                      <a:pt x="253" y="63"/>
                      <a:pt x="138" y="99"/>
                      <a:pt x="15" y="150"/>
                    </a:cubicBezTo>
                    <a:lnTo>
                      <a:pt x="15" y="457"/>
                    </a:lnTo>
                    <a:cubicBezTo>
                      <a:pt x="136" y="389"/>
                      <a:pt x="249" y="339"/>
                      <a:pt x="354" y="307"/>
                    </a:cubicBezTo>
                    <a:cubicBezTo>
                      <a:pt x="461" y="273"/>
                      <a:pt x="562" y="256"/>
                      <a:pt x="658" y="256"/>
                    </a:cubicBezTo>
                    <a:cubicBezTo>
                      <a:pt x="792" y="256"/>
                      <a:pt x="901" y="294"/>
                      <a:pt x="985" y="370"/>
                    </a:cubicBezTo>
                    <a:cubicBezTo>
                      <a:pt x="1070" y="444"/>
                      <a:pt x="1111" y="542"/>
                      <a:pt x="1111" y="662"/>
                    </a:cubicBezTo>
                    <a:cubicBezTo>
                      <a:pt x="1111" y="735"/>
                      <a:pt x="1092" y="810"/>
                      <a:pt x="1053" y="887"/>
                    </a:cubicBezTo>
                    <a:cubicBezTo>
                      <a:pt x="1014" y="962"/>
                      <a:pt x="946" y="1054"/>
                      <a:pt x="848" y="1164"/>
                    </a:cubicBezTo>
                    <a:cubicBezTo>
                      <a:pt x="798" y="1223"/>
                      <a:pt x="672" y="1353"/>
                      <a:pt x="471" y="1555"/>
                    </a:cubicBezTo>
                    <a:cubicBezTo>
                      <a:pt x="273" y="1755"/>
                      <a:pt x="116" y="1916"/>
                      <a:pt x="0" y="2036"/>
                    </a:cubicBezTo>
                    <a:lnTo>
                      <a:pt x="0" y="2292"/>
                    </a:lnTo>
                    <a:lnTo>
                      <a:pt x="1430" y="2292"/>
                    </a:lnTo>
                    <a:lnTo>
                      <a:pt x="1430" y="2036"/>
                    </a:lnTo>
                    <a:lnTo>
                      <a:pt x="366" y="2036"/>
                    </a:lnTo>
                    <a:cubicBezTo>
                      <a:pt x="612" y="1785"/>
                      <a:pt x="802" y="1591"/>
                      <a:pt x="936" y="1452"/>
                    </a:cubicBezTo>
                    <a:cubicBezTo>
                      <a:pt x="1071" y="1313"/>
                      <a:pt x="1151" y="1228"/>
                      <a:pt x="1177" y="1198"/>
                    </a:cubicBezTo>
                    <a:cubicBezTo>
                      <a:pt x="1268" y="1086"/>
                      <a:pt x="1331" y="989"/>
                      <a:pt x="1364" y="906"/>
                    </a:cubicBezTo>
                    <a:cubicBezTo>
                      <a:pt x="1401" y="823"/>
                      <a:pt x="1417" y="735"/>
                      <a:pt x="1417" y="642"/>
                    </a:cubicBezTo>
                    <a:cubicBezTo>
                      <a:pt x="1417" y="447"/>
                      <a:pt x="1348" y="291"/>
                      <a:pt x="1210" y="175"/>
                    </a:cubicBezTo>
                    <a:cubicBezTo>
                      <a:pt x="1071" y="58"/>
                      <a:pt x="885" y="0"/>
                      <a:pt x="6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30"/>
              <p:cNvSpPr/>
              <p:nvPr/>
            </p:nvSpPr>
            <p:spPr>
              <a:xfrm>
                <a:off x="-2058885" y="3470272"/>
                <a:ext cx="28025" cy="43152"/>
              </a:xfrm>
              <a:custGeom>
                <a:avLst/>
                <a:gdLst/>
                <a:ahLst/>
                <a:cxnLst/>
                <a:rect l="l" t="t" r="r" b="b"/>
                <a:pathLst>
                  <a:path w="1483" h="2336" extrusionOk="0">
                    <a:moveTo>
                      <a:pt x="679" y="0"/>
                    </a:moveTo>
                    <a:cubicBezTo>
                      <a:pt x="588" y="0"/>
                      <a:pt x="493" y="8"/>
                      <a:pt x="392" y="25"/>
                    </a:cubicBezTo>
                    <a:cubicBezTo>
                      <a:pt x="291" y="40"/>
                      <a:pt x="183" y="65"/>
                      <a:pt x="67" y="97"/>
                    </a:cubicBezTo>
                    <a:lnTo>
                      <a:pt x="67" y="368"/>
                    </a:lnTo>
                    <a:cubicBezTo>
                      <a:pt x="182" y="330"/>
                      <a:pt x="287" y="301"/>
                      <a:pt x="383" y="283"/>
                    </a:cubicBezTo>
                    <a:cubicBezTo>
                      <a:pt x="479" y="265"/>
                      <a:pt x="568" y="256"/>
                      <a:pt x="652" y="256"/>
                    </a:cubicBezTo>
                    <a:cubicBezTo>
                      <a:pt x="805" y="256"/>
                      <a:pt x="922" y="287"/>
                      <a:pt x="1003" y="350"/>
                    </a:cubicBezTo>
                    <a:cubicBezTo>
                      <a:pt x="1085" y="411"/>
                      <a:pt x="1126" y="500"/>
                      <a:pt x="1126" y="615"/>
                    </a:cubicBezTo>
                    <a:cubicBezTo>
                      <a:pt x="1126" y="727"/>
                      <a:pt x="1086" y="815"/>
                      <a:pt x="1007" y="874"/>
                    </a:cubicBezTo>
                    <a:cubicBezTo>
                      <a:pt x="928" y="935"/>
                      <a:pt x="814" y="964"/>
                      <a:pt x="663" y="964"/>
                    </a:cubicBezTo>
                    <a:lnTo>
                      <a:pt x="389" y="964"/>
                    </a:lnTo>
                    <a:lnTo>
                      <a:pt x="389" y="1214"/>
                    </a:lnTo>
                    <a:lnTo>
                      <a:pt x="652" y="1214"/>
                    </a:lnTo>
                    <a:cubicBezTo>
                      <a:pt x="818" y="1214"/>
                      <a:pt x="946" y="1251"/>
                      <a:pt x="1039" y="1327"/>
                    </a:cubicBezTo>
                    <a:cubicBezTo>
                      <a:pt x="1133" y="1402"/>
                      <a:pt x="1179" y="1505"/>
                      <a:pt x="1179" y="1637"/>
                    </a:cubicBezTo>
                    <a:cubicBezTo>
                      <a:pt x="1179" y="1781"/>
                      <a:pt x="1129" y="1891"/>
                      <a:pt x="1029" y="1967"/>
                    </a:cubicBezTo>
                    <a:cubicBezTo>
                      <a:pt x="929" y="2041"/>
                      <a:pt x="784" y="2080"/>
                      <a:pt x="592" y="2080"/>
                    </a:cubicBezTo>
                    <a:cubicBezTo>
                      <a:pt x="483" y="2080"/>
                      <a:pt x="377" y="2067"/>
                      <a:pt x="277" y="2041"/>
                    </a:cubicBezTo>
                    <a:cubicBezTo>
                      <a:pt x="177" y="2017"/>
                      <a:pt x="84" y="1979"/>
                      <a:pt x="0" y="1930"/>
                    </a:cubicBezTo>
                    <a:lnTo>
                      <a:pt x="0" y="2224"/>
                    </a:lnTo>
                    <a:cubicBezTo>
                      <a:pt x="106" y="2261"/>
                      <a:pt x="210" y="2290"/>
                      <a:pt x="309" y="2308"/>
                    </a:cubicBezTo>
                    <a:cubicBezTo>
                      <a:pt x="410" y="2327"/>
                      <a:pt x="507" y="2336"/>
                      <a:pt x="601" y="2336"/>
                    </a:cubicBezTo>
                    <a:cubicBezTo>
                      <a:pt x="883" y="2336"/>
                      <a:pt x="1101" y="2275"/>
                      <a:pt x="1254" y="2153"/>
                    </a:cubicBezTo>
                    <a:cubicBezTo>
                      <a:pt x="1406" y="2032"/>
                      <a:pt x="1483" y="1860"/>
                      <a:pt x="1483" y="1637"/>
                    </a:cubicBezTo>
                    <a:cubicBezTo>
                      <a:pt x="1483" y="1493"/>
                      <a:pt x="1442" y="1371"/>
                      <a:pt x="1359" y="1273"/>
                    </a:cubicBezTo>
                    <a:cubicBezTo>
                      <a:pt x="1277" y="1174"/>
                      <a:pt x="1164" y="1110"/>
                      <a:pt x="1018" y="1079"/>
                    </a:cubicBezTo>
                    <a:cubicBezTo>
                      <a:pt x="1149" y="1045"/>
                      <a:pt x="1251" y="986"/>
                      <a:pt x="1322" y="900"/>
                    </a:cubicBezTo>
                    <a:cubicBezTo>
                      <a:pt x="1394" y="814"/>
                      <a:pt x="1430" y="708"/>
                      <a:pt x="1430" y="583"/>
                    </a:cubicBezTo>
                    <a:cubicBezTo>
                      <a:pt x="1430" y="404"/>
                      <a:pt x="1362" y="263"/>
                      <a:pt x="1228" y="159"/>
                    </a:cubicBezTo>
                    <a:cubicBezTo>
                      <a:pt x="1093" y="53"/>
                      <a:pt x="910" y="0"/>
                      <a:pt x="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30"/>
              <p:cNvSpPr/>
              <p:nvPr/>
            </p:nvSpPr>
            <p:spPr>
              <a:xfrm>
                <a:off x="-2023358" y="3471011"/>
                <a:ext cx="31030" cy="41619"/>
              </a:xfrm>
              <a:custGeom>
                <a:avLst/>
                <a:gdLst/>
                <a:ahLst/>
                <a:cxnLst/>
                <a:rect l="l" t="t" r="r" b="b"/>
                <a:pathLst>
                  <a:path w="1642" h="2253" extrusionOk="0">
                    <a:moveTo>
                      <a:pt x="1017" y="267"/>
                    </a:moveTo>
                    <a:lnTo>
                      <a:pt x="1017" y="1468"/>
                    </a:lnTo>
                    <a:lnTo>
                      <a:pt x="247" y="1468"/>
                    </a:lnTo>
                    <a:lnTo>
                      <a:pt x="1017" y="267"/>
                    </a:lnTo>
                    <a:close/>
                    <a:moveTo>
                      <a:pt x="937" y="0"/>
                    </a:moveTo>
                    <a:lnTo>
                      <a:pt x="0" y="1427"/>
                    </a:lnTo>
                    <a:lnTo>
                      <a:pt x="0" y="1722"/>
                    </a:lnTo>
                    <a:lnTo>
                      <a:pt x="1017" y="1722"/>
                    </a:lnTo>
                    <a:lnTo>
                      <a:pt x="1017" y="2252"/>
                    </a:lnTo>
                    <a:lnTo>
                      <a:pt x="1319" y="2252"/>
                    </a:lnTo>
                    <a:lnTo>
                      <a:pt x="1319" y="1722"/>
                    </a:lnTo>
                    <a:lnTo>
                      <a:pt x="1641" y="1722"/>
                    </a:lnTo>
                    <a:lnTo>
                      <a:pt x="1641" y="1468"/>
                    </a:lnTo>
                    <a:lnTo>
                      <a:pt x="1319" y="1468"/>
                    </a:lnTo>
                    <a:lnTo>
                      <a:pt x="13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30"/>
              <p:cNvSpPr/>
              <p:nvPr/>
            </p:nvSpPr>
            <p:spPr>
              <a:xfrm>
                <a:off x="-1976889" y="3480653"/>
                <a:ext cx="25285" cy="32770"/>
              </a:xfrm>
              <a:custGeom>
                <a:avLst/>
                <a:gdLst/>
                <a:ahLst/>
                <a:cxnLst/>
                <a:rect l="l" t="t" r="r" b="b"/>
                <a:pathLst>
                  <a:path w="1338" h="1774" extrusionOk="0">
                    <a:moveTo>
                      <a:pt x="850" y="1"/>
                    </a:moveTo>
                    <a:cubicBezTo>
                      <a:pt x="586" y="1"/>
                      <a:pt x="379" y="79"/>
                      <a:pt x="227" y="237"/>
                    </a:cubicBezTo>
                    <a:cubicBezTo>
                      <a:pt x="76" y="396"/>
                      <a:pt x="0" y="612"/>
                      <a:pt x="0" y="887"/>
                    </a:cubicBezTo>
                    <a:cubicBezTo>
                      <a:pt x="0" y="1159"/>
                      <a:pt x="76" y="1374"/>
                      <a:pt x="226" y="1534"/>
                    </a:cubicBezTo>
                    <a:cubicBezTo>
                      <a:pt x="375" y="1694"/>
                      <a:pt x="577" y="1774"/>
                      <a:pt x="832" y="1774"/>
                    </a:cubicBezTo>
                    <a:cubicBezTo>
                      <a:pt x="926" y="1774"/>
                      <a:pt x="1013" y="1765"/>
                      <a:pt x="1095" y="1747"/>
                    </a:cubicBezTo>
                    <a:cubicBezTo>
                      <a:pt x="1179" y="1729"/>
                      <a:pt x="1259" y="1702"/>
                      <a:pt x="1337" y="1666"/>
                    </a:cubicBezTo>
                    <a:lnTo>
                      <a:pt x="1337" y="1408"/>
                    </a:lnTo>
                    <a:cubicBezTo>
                      <a:pt x="1259" y="1452"/>
                      <a:pt x="1179" y="1484"/>
                      <a:pt x="1101" y="1507"/>
                    </a:cubicBezTo>
                    <a:cubicBezTo>
                      <a:pt x="1022" y="1528"/>
                      <a:pt x="942" y="1538"/>
                      <a:pt x="861" y="1538"/>
                    </a:cubicBezTo>
                    <a:cubicBezTo>
                      <a:pt x="682" y="1538"/>
                      <a:pt x="542" y="1482"/>
                      <a:pt x="443" y="1368"/>
                    </a:cubicBezTo>
                    <a:cubicBezTo>
                      <a:pt x="343" y="1254"/>
                      <a:pt x="294" y="1093"/>
                      <a:pt x="294" y="887"/>
                    </a:cubicBezTo>
                    <a:cubicBezTo>
                      <a:pt x="294" y="681"/>
                      <a:pt x="343" y="522"/>
                      <a:pt x="443" y="407"/>
                    </a:cubicBezTo>
                    <a:cubicBezTo>
                      <a:pt x="542" y="293"/>
                      <a:pt x="682" y="236"/>
                      <a:pt x="861" y="236"/>
                    </a:cubicBezTo>
                    <a:cubicBezTo>
                      <a:pt x="942" y="236"/>
                      <a:pt x="1022" y="246"/>
                      <a:pt x="1101" y="268"/>
                    </a:cubicBezTo>
                    <a:cubicBezTo>
                      <a:pt x="1179" y="290"/>
                      <a:pt x="1259" y="322"/>
                      <a:pt x="1337" y="365"/>
                    </a:cubicBezTo>
                    <a:lnTo>
                      <a:pt x="1337" y="106"/>
                    </a:lnTo>
                    <a:cubicBezTo>
                      <a:pt x="1260" y="71"/>
                      <a:pt x="1182" y="44"/>
                      <a:pt x="1101" y="28"/>
                    </a:cubicBezTo>
                    <a:cubicBezTo>
                      <a:pt x="1018" y="10"/>
                      <a:pt x="936" y="1"/>
                      <a:pt x="8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30"/>
              <p:cNvSpPr/>
              <p:nvPr/>
            </p:nvSpPr>
            <p:spPr>
              <a:xfrm>
                <a:off x="-1944801" y="3480653"/>
                <a:ext cx="29329" cy="32770"/>
              </a:xfrm>
              <a:custGeom>
                <a:avLst/>
                <a:gdLst/>
                <a:ahLst/>
                <a:cxnLst/>
                <a:rect l="l" t="t" r="r" b="b"/>
                <a:pathLst>
                  <a:path w="1552" h="1774" extrusionOk="0">
                    <a:moveTo>
                      <a:pt x="776" y="236"/>
                    </a:moveTo>
                    <a:cubicBezTo>
                      <a:pt x="924" y="236"/>
                      <a:pt x="1041" y="294"/>
                      <a:pt x="1127" y="412"/>
                    </a:cubicBezTo>
                    <a:cubicBezTo>
                      <a:pt x="1213" y="528"/>
                      <a:pt x="1257" y="686"/>
                      <a:pt x="1257" y="887"/>
                    </a:cubicBezTo>
                    <a:cubicBezTo>
                      <a:pt x="1257" y="1088"/>
                      <a:pt x="1213" y="1248"/>
                      <a:pt x="1127" y="1363"/>
                    </a:cubicBezTo>
                    <a:cubicBezTo>
                      <a:pt x="1041" y="1480"/>
                      <a:pt x="924" y="1538"/>
                      <a:pt x="776" y="1538"/>
                    </a:cubicBezTo>
                    <a:cubicBezTo>
                      <a:pt x="626" y="1538"/>
                      <a:pt x="508" y="1480"/>
                      <a:pt x="422" y="1365"/>
                    </a:cubicBezTo>
                    <a:cubicBezTo>
                      <a:pt x="336" y="1249"/>
                      <a:pt x="293" y="1089"/>
                      <a:pt x="293" y="887"/>
                    </a:cubicBezTo>
                    <a:cubicBezTo>
                      <a:pt x="293" y="685"/>
                      <a:pt x="337" y="526"/>
                      <a:pt x="423" y="411"/>
                    </a:cubicBezTo>
                    <a:cubicBezTo>
                      <a:pt x="509" y="294"/>
                      <a:pt x="628" y="236"/>
                      <a:pt x="776" y="236"/>
                    </a:cubicBezTo>
                    <a:close/>
                    <a:moveTo>
                      <a:pt x="776" y="1"/>
                    </a:moveTo>
                    <a:cubicBezTo>
                      <a:pt x="534" y="1"/>
                      <a:pt x="343" y="79"/>
                      <a:pt x="206" y="236"/>
                    </a:cubicBezTo>
                    <a:cubicBezTo>
                      <a:pt x="69" y="393"/>
                      <a:pt x="1" y="609"/>
                      <a:pt x="1" y="887"/>
                    </a:cubicBezTo>
                    <a:cubicBezTo>
                      <a:pt x="1" y="1164"/>
                      <a:pt x="69" y="1381"/>
                      <a:pt x="206" y="1538"/>
                    </a:cubicBezTo>
                    <a:cubicBezTo>
                      <a:pt x="343" y="1695"/>
                      <a:pt x="534" y="1774"/>
                      <a:pt x="776" y="1774"/>
                    </a:cubicBezTo>
                    <a:cubicBezTo>
                      <a:pt x="1018" y="1774"/>
                      <a:pt x="1207" y="1695"/>
                      <a:pt x="1344" y="1538"/>
                    </a:cubicBezTo>
                    <a:cubicBezTo>
                      <a:pt x="1482" y="1381"/>
                      <a:pt x="1552" y="1164"/>
                      <a:pt x="1552" y="887"/>
                    </a:cubicBezTo>
                    <a:cubicBezTo>
                      <a:pt x="1552" y="609"/>
                      <a:pt x="1482" y="393"/>
                      <a:pt x="1344" y="236"/>
                    </a:cubicBezTo>
                    <a:cubicBezTo>
                      <a:pt x="1207" y="79"/>
                      <a:pt x="1018" y="1"/>
                      <a:pt x="7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30"/>
              <p:cNvSpPr/>
              <p:nvPr/>
            </p:nvSpPr>
            <p:spPr>
              <a:xfrm>
                <a:off x="-1907006" y="3480653"/>
                <a:ext cx="46620" cy="31976"/>
              </a:xfrm>
              <a:custGeom>
                <a:avLst/>
                <a:gdLst/>
                <a:ahLst/>
                <a:cxnLst/>
                <a:rect l="l" t="t" r="r" b="b"/>
                <a:pathLst>
                  <a:path w="2467" h="1731" extrusionOk="0">
                    <a:moveTo>
                      <a:pt x="822"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3" y="557"/>
                      <a:pt x="1093" y="720"/>
                    </a:cubicBezTo>
                    <a:lnTo>
                      <a:pt x="1093" y="1730"/>
                    </a:lnTo>
                    <a:lnTo>
                      <a:pt x="1372" y="1730"/>
                    </a:lnTo>
                    <a:lnTo>
                      <a:pt x="1372" y="775"/>
                    </a:lnTo>
                    <a:cubicBezTo>
                      <a:pt x="1372" y="611"/>
                      <a:pt x="1415" y="481"/>
                      <a:pt x="1497" y="385"/>
                    </a:cubicBezTo>
                    <a:cubicBezTo>
                      <a:pt x="1581" y="289"/>
                      <a:pt x="1695" y="241"/>
                      <a:pt x="1838" y="241"/>
                    </a:cubicBezTo>
                    <a:cubicBezTo>
                      <a:pt x="1957" y="241"/>
                      <a:pt x="2044" y="281"/>
                      <a:pt x="2101" y="360"/>
                    </a:cubicBezTo>
                    <a:cubicBezTo>
                      <a:pt x="2159" y="438"/>
                      <a:pt x="2187" y="558"/>
                      <a:pt x="2187" y="720"/>
                    </a:cubicBezTo>
                    <a:lnTo>
                      <a:pt x="2187" y="1730"/>
                    </a:lnTo>
                    <a:lnTo>
                      <a:pt x="2466" y="1730"/>
                    </a:lnTo>
                    <a:lnTo>
                      <a:pt x="2466" y="711"/>
                    </a:lnTo>
                    <a:cubicBezTo>
                      <a:pt x="2466" y="483"/>
                      <a:pt x="2418" y="308"/>
                      <a:pt x="2322" y="186"/>
                    </a:cubicBezTo>
                    <a:cubicBezTo>
                      <a:pt x="2227" y="62"/>
                      <a:pt x="2092" y="1"/>
                      <a:pt x="1915" y="1"/>
                    </a:cubicBezTo>
                    <a:cubicBezTo>
                      <a:pt x="1784" y="1"/>
                      <a:pt x="1671" y="30"/>
                      <a:pt x="1574" y="89"/>
                    </a:cubicBezTo>
                    <a:cubicBezTo>
                      <a:pt x="1478" y="149"/>
                      <a:pt x="1395" y="241"/>
                      <a:pt x="1326" y="365"/>
                    </a:cubicBezTo>
                    <a:cubicBezTo>
                      <a:pt x="1285" y="246"/>
                      <a:pt x="1220" y="156"/>
                      <a:pt x="1134" y="95"/>
                    </a:cubicBezTo>
                    <a:cubicBezTo>
                      <a:pt x="1049" y="32"/>
                      <a:pt x="945" y="1"/>
                      <a:pt x="8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30"/>
              <p:cNvSpPr/>
              <p:nvPr/>
            </p:nvSpPr>
            <p:spPr>
              <a:xfrm>
                <a:off x="-1843926" y="3480653"/>
                <a:ext cx="46601" cy="31976"/>
              </a:xfrm>
              <a:custGeom>
                <a:avLst/>
                <a:gdLst/>
                <a:ahLst/>
                <a:cxnLst/>
                <a:rect l="l" t="t" r="r" b="b"/>
                <a:pathLst>
                  <a:path w="2466" h="1731" extrusionOk="0">
                    <a:moveTo>
                      <a:pt x="823"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4" y="557"/>
                      <a:pt x="1094" y="720"/>
                    </a:cubicBezTo>
                    <a:lnTo>
                      <a:pt x="1094" y="1730"/>
                    </a:lnTo>
                    <a:lnTo>
                      <a:pt x="1372" y="1730"/>
                    </a:lnTo>
                    <a:lnTo>
                      <a:pt x="1372" y="775"/>
                    </a:lnTo>
                    <a:cubicBezTo>
                      <a:pt x="1372" y="611"/>
                      <a:pt x="1415" y="481"/>
                      <a:pt x="1498" y="385"/>
                    </a:cubicBezTo>
                    <a:cubicBezTo>
                      <a:pt x="1581" y="289"/>
                      <a:pt x="1695" y="241"/>
                      <a:pt x="1838" y="241"/>
                    </a:cubicBezTo>
                    <a:cubicBezTo>
                      <a:pt x="1956" y="241"/>
                      <a:pt x="2044" y="281"/>
                      <a:pt x="2101" y="360"/>
                    </a:cubicBezTo>
                    <a:cubicBezTo>
                      <a:pt x="2158" y="438"/>
                      <a:pt x="2187" y="558"/>
                      <a:pt x="2187" y="720"/>
                    </a:cubicBezTo>
                    <a:lnTo>
                      <a:pt x="2187" y="1730"/>
                    </a:lnTo>
                    <a:lnTo>
                      <a:pt x="2466" y="1730"/>
                    </a:lnTo>
                    <a:lnTo>
                      <a:pt x="2466" y="711"/>
                    </a:lnTo>
                    <a:cubicBezTo>
                      <a:pt x="2466" y="483"/>
                      <a:pt x="2418" y="308"/>
                      <a:pt x="2323" y="186"/>
                    </a:cubicBezTo>
                    <a:cubicBezTo>
                      <a:pt x="2227" y="62"/>
                      <a:pt x="2092" y="1"/>
                      <a:pt x="1915" y="1"/>
                    </a:cubicBezTo>
                    <a:cubicBezTo>
                      <a:pt x="1785" y="1"/>
                      <a:pt x="1671" y="30"/>
                      <a:pt x="1574" y="89"/>
                    </a:cubicBezTo>
                    <a:cubicBezTo>
                      <a:pt x="1478" y="149"/>
                      <a:pt x="1395" y="241"/>
                      <a:pt x="1326" y="365"/>
                    </a:cubicBezTo>
                    <a:cubicBezTo>
                      <a:pt x="1285" y="246"/>
                      <a:pt x="1220" y="156"/>
                      <a:pt x="1134" y="95"/>
                    </a:cubicBezTo>
                    <a:cubicBezTo>
                      <a:pt x="1049" y="32"/>
                      <a:pt x="945" y="1"/>
                      <a:pt x="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30"/>
              <p:cNvSpPr/>
              <p:nvPr/>
            </p:nvSpPr>
            <p:spPr>
              <a:xfrm>
                <a:off x="-1783700"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6" y="236"/>
                      <a:pt x="832" y="236"/>
                    </a:cubicBezTo>
                    <a:close/>
                    <a:moveTo>
                      <a:pt x="828" y="1"/>
                    </a:moveTo>
                    <a:cubicBezTo>
                      <a:pt x="575" y="1"/>
                      <a:pt x="374" y="82"/>
                      <a:pt x="223"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2" y="1389"/>
                    </a:cubicBezTo>
                    <a:cubicBezTo>
                      <a:pt x="360" y="1289"/>
                      <a:pt x="302" y="1143"/>
                      <a:pt x="290" y="952"/>
                    </a:cubicBezTo>
                    <a:lnTo>
                      <a:pt x="1566" y="952"/>
                    </a:lnTo>
                    <a:lnTo>
                      <a:pt x="1566" y="816"/>
                    </a:lnTo>
                    <a:cubicBezTo>
                      <a:pt x="1566" y="566"/>
                      <a:pt x="1500" y="366"/>
                      <a:pt x="1367"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30"/>
              <p:cNvSpPr/>
              <p:nvPr/>
            </p:nvSpPr>
            <p:spPr>
              <a:xfrm>
                <a:off x="-1745716" y="3480653"/>
                <a:ext cx="26740" cy="31976"/>
              </a:xfrm>
              <a:custGeom>
                <a:avLst/>
                <a:gdLst/>
                <a:ahLst/>
                <a:cxnLst/>
                <a:rect l="l" t="t" r="r" b="b"/>
                <a:pathLst>
                  <a:path w="1415" h="1731" extrusionOk="0">
                    <a:moveTo>
                      <a:pt x="826" y="1"/>
                    </a:moveTo>
                    <a:cubicBezTo>
                      <a:pt x="709" y="1"/>
                      <a:pt x="604" y="25"/>
                      <a:pt x="513" y="75"/>
                    </a:cubicBezTo>
                    <a:cubicBezTo>
                      <a:pt x="424" y="127"/>
                      <a:pt x="346" y="203"/>
                      <a:pt x="280" y="303"/>
                    </a:cubicBezTo>
                    <a:lnTo>
                      <a:pt x="280" y="42"/>
                    </a:lnTo>
                    <a:lnTo>
                      <a:pt x="1" y="42"/>
                    </a:lnTo>
                    <a:lnTo>
                      <a:pt x="1" y="1730"/>
                    </a:lnTo>
                    <a:lnTo>
                      <a:pt x="280" y="1730"/>
                    </a:lnTo>
                    <a:lnTo>
                      <a:pt x="280" y="775"/>
                    </a:lnTo>
                    <a:cubicBezTo>
                      <a:pt x="280" y="611"/>
                      <a:pt x="323" y="481"/>
                      <a:pt x="410" y="385"/>
                    </a:cubicBezTo>
                    <a:cubicBezTo>
                      <a:pt x="496" y="289"/>
                      <a:pt x="615" y="241"/>
                      <a:pt x="764" y="241"/>
                    </a:cubicBezTo>
                    <a:cubicBezTo>
                      <a:pt x="889" y="241"/>
                      <a:pt x="981" y="281"/>
                      <a:pt x="1044" y="361"/>
                    </a:cubicBezTo>
                    <a:cubicBezTo>
                      <a:pt x="1106" y="441"/>
                      <a:pt x="1138" y="560"/>
                      <a:pt x="1138" y="720"/>
                    </a:cubicBezTo>
                    <a:lnTo>
                      <a:pt x="1138" y="1730"/>
                    </a:lnTo>
                    <a:lnTo>
                      <a:pt x="1415" y="1730"/>
                    </a:lnTo>
                    <a:lnTo>
                      <a:pt x="1415" y="711"/>
                    </a:lnTo>
                    <a:cubicBezTo>
                      <a:pt x="1415" y="478"/>
                      <a:pt x="1366" y="300"/>
                      <a:pt x="1266" y="181"/>
                    </a:cubicBezTo>
                    <a:cubicBezTo>
                      <a:pt x="1167" y="61"/>
                      <a:pt x="102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30"/>
              <p:cNvSpPr/>
              <p:nvPr/>
            </p:nvSpPr>
            <p:spPr>
              <a:xfrm>
                <a:off x="-1712438" y="3472544"/>
                <a:ext cx="19937" cy="40085"/>
              </a:xfrm>
              <a:custGeom>
                <a:avLst/>
                <a:gdLst/>
                <a:ahLst/>
                <a:cxnLst/>
                <a:rect l="l" t="t" r="r" b="b"/>
                <a:pathLst>
                  <a:path w="1055" h="2170" extrusionOk="0">
                    <a:moveTo>
                      <a:pt x="203" y="1"/>
                    </a:moveTo>
                    <a:lnTo>
                      <a:pt x="203" y="481"/>
                    </a:lnTo>
                    <a:lnTo>
                      <a:pt x="0" y="481"/>
                    </a:lnTo>
                    <a:lnTo>
                      <a:pt x="0" y="696"/>
                    </a:lnTo>
                    <a:lnTo>
                      <a:pt x="203" y="696"/>
                    </a:lnTo>
                    <a:lnTo>
                      <a:pt x="203" y="1613"/>
                    </a:lnTo>
                    <a:cubicBezTo>
                      <a:pt x="203" y="1824"/>
                      <a:pt x="243" y="1970"/>
                      <a:pt x="326" y="2049"/>
                    </a:cubicBezTo>
                    <a:cubicBezTo>
                      <a:pt x="407" y="2129"/>
                      <a:pt x="555" y="2169"/>
                      <a:pt x="768" y="2169"/>
                    </a:cubicBezTo>
                    <a:lnTo>
                      <a:pt x="1054" y="2169"/>
                    </a:lnTo>
                    <a:lnTo>
                      <a:pt x="1054" y="1937"/>
                    </a:lnTo>
                    <a:lnTo>
                      <a:pt x="768" y="1937"/>
                    </a:lnTo>
                    <a:cubicBezTo>
                      <a:pt x="653" y="1937"/>
                      <a:pt x="577" y="1917"/>
                      <a:pt x="538" y="1878"/>
                    </a:cubicBezTo>
                    <a:cubicBezTo>
                      <a:pt x="501" y="1838"/>
                      <a:pt x="483" y="1751"/>
                      <a:pt x="483" y="1613"/>
                    </a:cubicBezTo>
                    <a:lnTo>
                      <a:pt x="483" y="696"/>
                    </a:lnTo>
                    <a:lnTo>
                      <a:pt x="1054" y="696"/>
                    </a:lnTo>
                    <a:lnTo>
                      <a:pt x="1054"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30"/>
              <p:cNvSpPr/>
              <p:nvPr/>
            </p:nvSpPr>
            <p:spPr>
              <a:xfrm>
                <a:off x="-1687984" y="3480653"/>
                <a:ext cx="24416" cy="32770"/>
              </a:xfrm>
              <a:custGeom>
                <a:avLst/>
                <a:gdLst/>
                <a:ahLst/>
                <a:cxnLst/>
                <a:rect l="l" t="t" r="r" b="b"/>
                <a:pathLst>
                  <a:path w="1292" h="1774" extrusionOk="0">
                    <a:moveTo>
                      <a:pt x="661" y="1"/>
                    </a:moveTo>
                    <a:cubicBezTo>
                      <a:pt x="455" y="1"/>
                      <a:pt x="294" y="43"/>
                      <a:pt x="182" y="131"/>
                    </a:cubicBezTo>
                    <a:cubicBezTo>
                      <a:pt x="69" y="217"/>
                      <a:pt x="14" y="339"/>
                      <a:pt x="14" y="499"/>
                    </a:cubicBezTo>
                    <a:cubicBezTo>
                      <a:pt x="14" y="629"/>
                      <a:pt x="51" y="732"/>
                      <a:pt x="128" y="807"/>
                    </a:cubicBezTo>
                    <a:cubicBezTo>
                      <a:pt x="204" y="882"/>
                      <a:pt x="327" y="937"/>
                      <a:pt x="500" y="973"/>
                    </a:cubicBezTo>
                    <a:lnTo>
                      <a:pt x="596" y="995"/>
                    </a:lnTo>
                    <a:cubicBezTo>
                      <a:pt x="769" y="1033"/>
                      <a:pt x="880" y="1071"/>
                      <a:pt x="930" y="1112"/>
                    </a:cubicBezTo>
                    <a:cubicBezTo>
                      <a:pt x="981" y="1152"/>
                      <a:pt x="1007" y="1210"/>
                      <a:pt x="1007" y="1285"/>
                    </a:cubicBezTo>
                    <a:cubicBezTo>
                      <a:pt x="1007" y="1367"/>
                      <a:pt x="971" y="1430"/>
                      <a:pt x="901" y="1475"/>
                    </a:cubicBezTo>
                    <a:cubicBezTo>
                      <a:pt x="831" y="1519"/>
                      <a:pt x="730" y="1542"/>
                      <a:pt x="599" y="1542"/>
                    </a:cubicBezTo>
                    <a:cubicBezTo>
                      <a:pt x="502" y="1542"/>
                      <a:pt x="403" y="1528"/>
                      <a:pt x="304" y="1502"/>
                    </a:cubicBezTo>
                    <a:cubicBezTo>
                      <a:pt x="204" y="1475"/>
                      <a:pt x="104" y="1435"/>
                      <a:pt x="1" y="1381"/>
                    </a:cubicBezTo>
                    <a:lnTo>
                      <a:pt x="1" y="1668"/>
                    </a:lnTo>
                    <a:cubicBezTo>
                      <a:pt x="110" y="1703"/>
                      <a:pt x="213" y="1730"/>
                      <a:pt x="309" y="1747"/>
                    </a:cubicBezTo>
                    <a:cubicBezTo>
                      <a:pt x="409" y="1765"/>
                      <a:pt x="502" y="1774"/>
                      <a:pt x="594" y="1774"/>
                    </a:cubicBezTo>
                    <a:cubicBezTo>
                      <a:pt x="810" y="1774"/>
                      <a:pt x="981" y="1728"/>
                      <a:pt x="1105" y="1636"/>
                    </a:cubicBezTo>
                    <a:cubicBezTo>
                      <a:pt x="1230" y="1545"/>
                      <a:pt x="1291" y="1421"/>
                      <a:pt x="1291" y="1264"/>
                    </a:cubicBezTo>
                    <a:cubicBezTo>
                      <a:pt x="1291" y="1127"/>
                      <a:pt x="1250" y="1020"/>
                      <a:pt x="1166" y="943"/>
                    </a:cubicBezTo>
                    <a:cubicBezTo>
                      <a:pt x="1084" y="865"/>
                      <a:pt x="944" y="806"/>
                      <a:pt x="747" y="764"/>
                    </a:cubicBezTo>
                    <a:lnTo>
                      <a:pt x="652" y="742"/>
                    </a:lnTo>
                    <a:cubicBezTo>
                      <a:pt x="504" y="710"/>
                      <a:pt x="405" y="675"/>
                      <a:pt x="356" y="639"/>
                    </a:cubicBezTo>
                    <a:cubicBezTo>
                      <a:pt x="306" y="602"/>
                      <a:pt x="281" y="550"/>
                      <a:pt x="281" y="486"/>
                    </a:cubicBezTo>
                    <a:cubicBezTo>
                      <a:pt x="281" y="402"/>
                      <a:pt x="316" y="338"/>
                      <a:pt x="384" y="297"/>
                    </a:cubicBezTo>
                    <a:cubicBezTo>
                      <a:pt x="454" y="254"/>
                      <a:pt x="557" y="232"/>
                      <a:pt x="694" y="232"/>
                    </a:cubicBezTo>
                    <a:cubicBezTo>
                      <a:pt x="786" y="232"/>
                      <a:pt x="873" y="243"/>
                      <a:pt x="957" y="263"/>
                    </a:cubicBezTo>
                    <a:cubicBezTo>
                      <a:pt x="1042" y="282"/>
                      <a:pt x="1123" y="313"/>
                      <a:pt x="1201" y="353"/>
                    </a:cubicBezTo>
                    <a:lnTo>
                      <a:pt x="1201" y="91"/>
                    </a:lnTo>
                    <a:cubicBezTo>
                      <a:pt x="1125" y="61"/>
                      <a:pt x="1042" y="38"/>
                      <a:pt x="950" y="23"/>
                    </a:cubicBezTo>
                    <a:cubicBezTo>
                      <a:pt x="860" y="8"/>
                      <a:pt x="764" y="1"/>
                      <a:pt x="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30"/>
              <p:cNvSpPr/>
              <p:nvPr/>
            </p:nvSpPr>
            <p:spPr>
              <a:xfrm>
                <a:off x="-2385434" y="3565294"/>
                <a:ext cx="19030" cy="31219"/>
              </a:xfrm>
              <a:custGeom>
                <a:avLst/>
                <a:gdLst/>
                <a:ahLst/>
                <a:cxnLst/>
                <a:rect l="l" t="t" r="r" b="b"/>
                <a:pathLst>
                  <a:path w="1007" h="1690" extrusionOk="0">
                    <a:moveTo>
                      <a:pt x="404" y="1"/>
                    </a:moveTo>
                    <a:lnTo>
                      <a:pt x="0" y="82"/>
                    </a:lnTo>
                    <a:lnTo>
                      <a:pt x="0" y="290"/>
                    </a:lnTo>
                    <a:lnTo>
                      <a:pt x="407" y="208"/>
                    </a:lnTo>
                    <a:lnTo>
                      <a:pt x="407" y="1496"/>
                    </a:lnTo>
                    <a:lnTo>
                      <a:pt x="34" y="1496"/>
                    </a:lnTo>
                    <a:lnTo>
                      <a:pt x="34" y="1689"/>
                    </a:lnTo>
                    <a:lnTo>
                      <a:pt x="1007" y="1689"/>
                    </a:lnTo>
                    <a:lnTo>
                      <a:pt x="1007" y="1496"/>
                    </a:lnTo>
                    <a:lnTo>
                      <a:pt x="633" y="1496"/>
                    </a:lnTo>
                    <a:lnTo>
                      <a:pt x="6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30"/>
              <p:cNvSpPr/>
              <p:nvPr/>
            </p:nvSpPr>
            <p:spPr>
              <a:xfrm>
                <a:off x="-2358430" y="3563964"/>
                <a:ext cx="20088" cy="32549"/>
              </a:xfrm>
              <a:custGeom>
                <a:avLst/>
                <a:gdLst/>
                <a:ahLst/>
                <a:cxnLst/>
                <a:rect l="l" t="t" r="r" b="b"/>
                <a:pathLst>
                  <a:path w="1063" h="1762" extrusionOk="0">
                    <a:moveTo>
                      <a:pt x="1" y="1"/>
                    </a:moveTo>
                    <a:lnTo>
                      <a:pt x="1" y="1761"/>
                    </a:lnTo>
                    <a:lnTo>
                      <a:pt x="211" y="1761"/>
                    </a:lnTo>
                    <a:lnTo>
                      <a:pt x="211" y="1044"/>
                    </a:lnTo>
                    <a:cubicBezTo>
                      <a:pt x="211" y="921"/>
                      <a:pt x="243" y="824"/>
                      <a:pt x="307" y="752"/>
                    </a:cubicBezTo>
                    <a:cubicBezTo>
                      <a:pt x="373" y="680"/>
                      <a:pt x="462" y="644"/>
                      <a:pt x="573" y="644"/>
                    </a:cubicBezTo>
                    <a:cubicBezTo>
                      <a:pt x="667" y="644"/>
                      <a:pt x="737" y="674"/>
                      <a:pt x="783" y="734"/>
                    </a:cubicBezTo>
                    <a:cubicBezTo>
                      <a:pt x="831" y="793"/>
                      <a:pt x="854" y="884"/>
                      <a:pt x="854" y="1003"/>
                    </a:cubicBezTo>
                    <a:lnTo>
                      <a:pt x="854" y="1761"/>
                    </a:lnTo>
                    <a:lnTo>
                      <a:pt x="1062" y="1761"/>
                    </a:lnTo>
                    <a:lnTo>
                      <a:pt x="1062" y="997"/>
                    </a:lnTo>
                    <a:cubicBezTo>
                      <a:pt x="1062" y="822"/>
                      <a:pt x="1025" y="689"/>
                      <a:pt x="951" y="599"/>
                    </a:cubicBezTo>
                    <a:cubicBezTo>
                      <a:pt x="876" y="509"/>
                      <a:pt x="765" y="464"/>
                      <a:pt x="620" y="464"/>
                    </a:cubicBezTo>
                    <a:cubicBezTo>
                      <a:pt x="531" y="464"/>
                      <a:pt x="454" y="482"/>
                      <a:pt x="386" y="521"/>
                    </a:cubicBezTo>
                    <a:cubicBezTo>
                      <a:pt x="319" y="558"/>
                      <a:pt x="260" y="615"/>
                      <a:pt x="211" y="691"/>
                    </a:cubicBezTo>
                    <a:lnTo>
                      <a:pt x="2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30"/>
              <p:cNvSpPr/>
              <p:nvPr/>
            </p:nvSpPr>
            <p:spPr>
              <a:xfrm>
                <a:off x="-2330197" y="3572536"/>
                <a:ext cx="22016" cy="24568"/>
              </a:xfrm>
              <a:custGeom>
                <a:avLst/>
                <a:gdLst/>
                <a:ahLst/>
                <a:cxnLst/>
                <a:rect l="l" t="t" r="r" b="b"/>
                <a:pathLst>
                  <a:path w="1165" h="1330" extrusionOk="0">
                    <a:moveTo>
                      <a:pt x="582" y="176"/>
                    </a:moveTo>
                    <a:cubicBezTo>
                      <a:pt x="693" y="176"/>
                      <a:pt x="781" y="220"/>
                      <a:pt x="846" y="309"/>
                    </a:cubicBezTo>
                    <a:cubicBezTo>
                      <a:pt x="911" y="396"/>
                      <a:pt x="943" y="515"/>
                      <a:pt x="943" y="665"/>
                    </a:cubicBezTo>
                    <a:cubicBezTo>
                      <a:pt x="943" y="816"/>
                      <a:pt x="911" y="934"/>
                      <a:pt x="846" y="1022"/>
                    </a:cubicBezTo>
                    <a:cubicBezTo>
                      <a:pt x="781" y="1109"/>
                      <a:pt x="693" y="1153"/>
                      <a:pt x="582" y="1153"/>
                    </a:cubicBezTo>
                    <a:cubicBezTo>
                      <a:pt x="469" y="1153"/>
                      <a:pt x="382" y="1111"/>
                      <a:pt x="316" y="1023"/>
                    </a:cubicBezTo>
                    <a:cubicBezTo>
                      <a:pt x="252" y="936"/>
                      <a:pt x="221" y="816"/>
                      <a:pt x="221" y="665"/>
                    </a:cubicBezTo>
                    <a:cubicBezTo>
                      <a:pt x="221" y="513"/>
                      <a:pt x="253" y="394"/>
                      <a:pt x="317" y="308"/>
                    </a:cubicBezTo>
                    <a:cubicBezTo>
                      <a:pt x="383" y="220"/>
                      <a:pt x="470" y="176"/>
                      <a:pt x="582" y="176"/>
                    </a:cubicBezTo>
                    <a:close/>
                    <a:moveTo>
                      <a:pt x="582" y="0"/>
                    </a:moveTo>
                    <a:cubicBezTo>
                      <a:pt x="401" y="0"/>
                      <a:pt x="258" y="58"/>
                      <a:pt x="155" y="176"/>
                    </a:cubicBezTo>
                    <a:cubicBezTo>
                      <a:pt x="52" y="293"/>
                      <a:pt x="1" y="457"/>
                      <a:pt x="1" y="665"/>
                    </a:cubicBezTo>
                    <a:cubicBezTo>
                      <a:pt x="1" y="872"/>
                      <a:pt x="52" y="1035"/>
                      <a:pt x="155" y="1153"/>
                    </a:cubicBezTo>
                    <a:cubicBezTo>
                      <a:pt x="258" y="1271"/>
                      <a:pt x="401" y="1329"/>
                      <a:pt x="582" y="1329"/>
                    </a:cubicBezTo>
                    <a:cubicBezTo>
                      <a:pt x="763" y="1329"/>
                      <a:pt x="905" y="1271"/>
                      <a:pt x="1008" y="1153"/>
                    </a:cubicBezTo>
                    <a:cubicBezTo>
                      <a:pt x="1111" y="1035"/>
                      <a:pt x="1164" y="872"/>
                      <a:pt x="1164" y="665"/>
                    </a:cubicBezTo>
                    <a:cubicBezTo>
                      <a:pt x="1164" y="457"/>
                      <a:pt x="1111" y="293"/>
                      <a:pt x="1008" y="176"/>
                    </a:cubicBezTo>
                    <a:cubicBezTo>
                      <a:pt x="905" y="58"/>
                      <a:pt x="763"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30"/>
              <p:cNvSpPr/>
              <p:nvPr/>
            </p:nvSpPr>
            <p:spPr>
              <a:xfrm>
                <a:off x="-2302096" y="3573071"/>
                <a:ext cx="20050" cy="24033"/>
              </a:xfrm>
              <a:custGeom>
                <a:avLst/>
                <a:gdLst/>
                <a:ahLst/>
                <a:cxnLst/>
                <a:rect l="l" t="t" r="r" b="b"/>
                <a:pathLst>
                  <a:path w="1061" h="1301" extrusionOk="0">
                    <a:moveTo>
                      <a:pt x="0" y="1"/>
                    </a:moveTo>
                    <a:lnTo>
                      <a:pt x="0" y="768"/>
                    </a:lnTo>
                    <a:cubicBezTo>
                      <a:pt x="0" y="943"/>
                      <a:pt x="37" y="1075"/>
                      <a:pt x="113" y="1165"/>
                    </a:cubicBezTo>
                    <a:cubicBezTo>
                      <a:pt x="188" y="1255"/>
                      <a:pt x="299" y="1300"/>
                      <a:pt x="444" y="1300"/>
                    </a:cubicBezTo>
                    <a:cubicBezTo>
                      <a:pt x="533" y="1300"/>
                      <a:pt x="610" y="1282"/>
                      <a:pt x="677" y="1245"/>
                    </a:cubicBezTo>
                    <a:cubicBezTo>
                      <a:pt x="744" y="1208"/>
                      <a:pt x="802" y="1150"/>
                      <a:pt x="853" y="1074"/>
                    </a:cubicBezTo>
                    <a:lnTo>
                      <a:pt x="853" y="1268"/>
                    </a:lnTo>
                    <a:lnTo>
                      <a:pt x="1060" y="1268"/>
                    </a:lnTo>
                    <a:lnTo>
                      <a:pt x="1060" y="1"/>
                    </a:lnTo>
                    <a:lnTo>
                      <a:pt x="853" y="1"/>
                    </a:lnTo>
                    <a:lnTo>
                      <a:pt x="853" y="720"/>
                    </a:lnTo>
                    <a:cubicBezTo>
                      <a:pt x="853" y="843"/>
                      <a:pt x="820" y="941"/>
                      <a:pt x="754" y="1012"/>
                    </a:cubicBezTo>
                    <a:cubicBezTo>
                      <a:pt x="690" y="1084"/>
                      <a:pt x="601" y="1120"/>
                      <a:pt x="489" y="1120"/>
                    </a:cubicBezTo>
                    <a:cubicBezTo>
                      <a:pt x="395" y="1120"/>
                      <a:pt x="324" y="1091"/>
                      <a:pt x="278" y="1030"/>
                    </a:cubicBezTo>
                    <a:cubicBezTo>
                      <a:pt x="232" y="970"/>
                      <a:pt x="209" y="880"/>
                      <a:pt x="209" y="760"/>
                    </a:cubicBezTo>
                    <a:lnTo>
                      <a:pt x="2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30"/>
              <p:cNvSpPr/>
              <p:nvPr/>
            </p:nvSpPr>
            <p:spPr>
              <a:xfrm>
                <a:off x="-2271482" y="3572536"/>
                <a:ext cx="14041" cy="23977"/>
              </a:xfrm>
              <a:custGeom>
                <a:avLst/>
                <a:gdLst/>
                <a:ahLst/>
                <a:cxnLst/>
                <a:rect l="l" t="t" r="r" b="b"/>
                <a:pathLst>
                  <a:path w="743" h="1298" extrusionOk="0">
                    <a:moveTo>
                      <a:pt x="636" y="0"/>
                    </a:moveTo>
                    <a:cubicBezTo>
                      <a:pt x="535" y="0"/>
                      <a:pt x="450" y="18"/>
                      <a:pt x="381" y="57"/>
                    </a:cubicBezTo>
                    <a:cubicBezTo>
                      <a:pt x="310" y="93"/>
                      <a:pt x="254" y="151"/>
                      <a:pt x="210" y="227"/>
                    </a:cubicBezTo>
                    <a:lnTo>
                      <a:pt x="210" y="30"/>
                    </a:lnTo>
                    <a:lnTo>
                      <a:pt x="0" y="30"/>
                    </a:lnTo>
                    <a:lnTo>
                      <a:pt x="0" y="1297"/>
                    </a:lnTo>
                    <a:lnTo>
                      <a:pt x="210" y="1297"/>
                    </a:lnTo>
                    <a:lnTo>
                      <a:pt x="210" y="629"/>
                    </a:lnTo>
                    <a:cubicBezTo>
                      <a:pt x="210" y="486"/>
                      <a:pt x="241" y="377"/>
                      <a:pt x="304" y="301"/>
                    </a:cubicBezTo>
                    <a:cubicBezTo>
                      <a:pt x="367" y="224"/>
                      <a:pt x="457" y="185"/>
                      <a:pt x="575" y="185"/>
                    </a:cubicBezTo>
                    <a:cubicBezTo>
                      <a:pt x="607" y="185"/>
                      <a:pt x="638" y="188"/>
                      <a:pt x="665" y="196"/>
                    </a:cubicBezTo>
                    <a:cubicBezTo>
                      <a:pt x="694" y="201"/>
                      <a:pt x="719" y="211"/>
                      <a:pt x="743" y="225"/>
                    </a:cubicBezTo>
                    <a:lnTo>
                      <a:pt x="741" y="12"/>
                    </a:lnTo>
                    <a:cubicBezTo>
                      <a:pt x="719" y="8"/>
                      <a:pt x="701" y="5"/>
                      <a:pt x="683" y="3"/>
                    </a:cubicBezTo>
                    <a:cubicBezTo>
                      <a:pt x="667" y="1"/>
                      <a:pt x="650" y="0"/>
                      <a:pt x="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30"/>
              <p:cNvSpPr/>
              <p:nvPr/>
            </p:nvSpPr>
            <p:spPr>
              <a:xfrm>
                <a:off x="-2255098" y="3572536"/>
                <a:ext cx="18331" cy="24568"/>
              </a:xfrm>
              <a:custGeom>
                <a:avLst/>
                <a:gdLst/>
                <a:ahLst/>
                <a:cxnLst/>
                <a:rect l="l" t="t" r="r" b="b"/>
                <a:pathLst>
                  <a:path w="970" h="1330" extrusionOk="0">
                    <a:moveTo>
                      <a:pt x="496" y="0"/>
                    </a:moveTo>
                    <a:cubicBezTo>
                      <a:pt x="341" y="0"/>
                      <a:pt x="220" y="32"/>
                      <a:pt x="137" y="97"/>
                    </a:cubicBezTo>
                    <a:cubicBezTo>
                      <a:pt x="52" y="162"/>
                      <a:pt x="9" y="254"/>
                      <a:pt x="9" y="373"/>
                    </a:cubicBezTo>
                    <a:cubicBezTo>
                      <a:pt x="9" y="471"/>
                      <a:pt x="39" y="548"/>
                      <a:pt x="96" y="605"/>
                    </a:cubicBezTo>
                    <a:cubicBezTo>
                      <a:pt x="154" y="660"/>
                      <a:pt x="246" y="703"/>
                      <a:pt x="375" y="730"/>
                    </a:cubicBezTo>
                    <a:lnTo>
                      <a:pt x="447" y="746"/>
                    </a:lnTo>
                    <a:cubicBezTo>
                      <a:pt x="577" y="773"/>
                      <a:pt x="659" y="803"/>
                      <a:pt x="698" y="833"/>
                    </a:cubicBezTo>
                    <a:cubicBezTo>
                      <a:pt x="736" y="863"/>
                      <a:pt x="756" y="907"/>
                      <a:pt x="756" y="964"/>
                    </a:cubicBezTo>
                    <a:cubicBezTo>
                      <a:pt x="756" y="1024"/>
                      <a:pt x="729" y="1072"/>
                      <a:pt x="676" y="1105"/>
                    </a:cubicBezTo>
                    <a:cubicBezTo>
                      <a:pt x="623" y="1139"/>
                      <a:pt x="547" y="1156"/>
                      <a:pt x="449" y="1156"/>
                    </a:cubicBezTo>
                    <a:cubicBezTo>
                      <a:pt x="376" y="1156"/>
                      <a:pt x="303" y="1145"/>
                      <a:pt x="228" y="1126"/>
                    </a:cubicBezTo>
                    <a:cubicBezTo>
                      <a:pt x="154" y="1105"/>
                      <a:pt x="78" y="1076"/>
                      <a:pt x="0" y="1036"/>
                    </a:cubicBezTo>
                    <a:lnTo>
                      <a:pt x="0" y="1251"/>
                    </a:lnTo>
                    <a:cubicBezTo>
                      <a:pt x="83" y="1277"/>
                      <a:pt x="160" y="1297"/>
                      <a:pt x="232" y="1309"/>
                    </a:cubicBezTo>
                    <a:cubicBezTo>
                      <a:pt x="307" y="1323"/>
                      <a:pt x="377" y="1329"/>
                      <a:pt x="446" y="1329"/>
                    </a:cubicBezTo>
                    <a:cubicBezTo>
                      <a:pt x="608" y="1329"/>
                      <a:pt x="736" y="1296"/>
                      <a:pt x="829" y="1226"/>
                    </a:cubicBezTo>
                    <a:cubicBezTo>
                      <a:pt x="922" y="1158"/>
                      <a:pt x="969" y="1066"/>
                      <a:pt x="969" y="947"/>
                    </a:cubicBezTo>
                    <a:cubicBezTo>
                      <a:pt x="969" y="844"/>
                      <a:pt x="937" y="764"/>
                      <a:pt x="875" y="707"/>
                    </a:cubicBezTo>
                    <a:cubicBezTo>
                      <a:pt x="814" y="649"/>
                      <a:pt x="708" y="604"/>
                      <a:pt x="560" y="571"/>
                    </a:cubicBezTo>
                    <a:lnTo>
                      <a:pt x="489" y="556"/>
                    </a:lnTo>
                    <a:cubicBezTo>
                      <a:pt x="377" y="531"/>
                      <a:pt x="304" y="506"/>
                      <a:pt x="267" y="477"/>
                    </a:cubicBezTo>
                    <a:cubicBezTo>
                      <a:pt x="229" y="450"/>
                      <a:pt x="211" y="412"/>
                      <a:pt x="211" y="364"/>
                    </a:cubicBezTo>
                    <a:cubicBezTo>
                      <a:pt x="211" y="301"/>
                      <a:pt x="237" y="254"/>
                      <a:pt x="289" y="221"/>
                    </a:cubicBezTo>
                    <a:cubicBezTo>
                      <a:pt x="340" y="189"/>
                      <a:pt x="417" y="174"/>
                      <a:pt x="522" y="174"/>
                    </a:cubicBezTo>
                    <a:cubicBezTo>
                      <a:pt x="588" y="174"/>
                      <a:pt x="654" y="181"/>
                      <a:pt x="718" y="197"/>
                    </a:cubicBezTo>
                    <a:cubicBezTo>
                      <a:pt x="781" y="211"/>
                      <a:pt x="842" y="234"/>
                      <a:pt x="901" y="264"/>
                    </a:cubicBezTo>
                    <a:lnTo>
                      <a:pt x="901" y="67"/>
                    </a:lnTo>
                    <a:cubicBezTo>
                      <a:pt x="843" y="45"/>
                      <a:pt x="781" y="28"/>
                      <a:pt x="713" y="17"/>
                    </a:cubicBezTo>
                    <a:cubicBezTo>
                      <a:pt x="645" y="5"/>
                      <a:pt x="573"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30"/>
              <p:cNvSpPr/>
              <p:nvPr/>
            </p:nvSpPr>
            <p:spPr>
              <a:xfrm>
                <a:off x="-2222009" y="3572536"/>
                <a:ext cx="20220" cy="24568"/>
              </a:xfrm>
              <a:custGeom>
                <a:avLst/>
                <a:gdLst/>
                <a:ahLst/>
                <a:cxnLst/>
                <a:rect l="l" t="t" r="r" b="b"/>
                <a:pathLst>
                  <a:path w="1070" h="1330" extrusionOk="0">
                    <a:moveTo>
                      <a:pt x="863" y="660"/>
                    </a:moveTo>
                    <a:lnTo>
                      <a:pt x="863" y="707"/>
                    </a:lnTo>
                    <a:cubicBezTo>
                      <a:pt x="863" y="843"/>
                      <a:pt x="827" y="951"/>
                      <a:pt x="757" y="1033"/>
                    </a:cubicBezTo>
                    <a:cubicBezTo>
                      <a:pt x="688" y="1114"/>
                      <a:pt x="595" y="1156"/>
                      <a:pt x="481" y="1156"/>
                    </a:cubicBezTo>
                    <a:cubicBezTo>
                      <a:pt x="396" y="1156"/>
                      <a:pt x="330" y="1134"/>
                      <a:pt x="281" y="1091"/>
                    </a:cubicBezTo>
                    <a:cubicBezTo>
                      <a:pt x="232" y="1047"/>
                      <a:pt x="209" y="988"/>
                      <a:pt x="209" y="915"/>
                    </a:cubicBezTo>
                    <a:cubicBezTo>
                      <a:pt x="209" y="822"/>
                      <a:pt x="241" y="757"/>
                      <a:pt x="306" y="718"/>
                    </a:cubicBezTo>
                    <a:cubicBezTo>
                      <a:pt x="371" y="679"/>
                      <a:pt x="487" y="660"/>
                      <a:pt x="656" y="660"/>
                    </a:cubicBezTo>
                    <a:close/>
                    <a:moveTo>
                      <a:pt x="524" y="0"/>
                    </a:moveTo>
                    <a:cubicBezTo>
                      <a:pt x="456" y="0"/>
                      <a:pt x="387" y="8"/>
                      <a:pt x="315" y="22"/>
                    </a:cubicBezTo>
                    <a:cubicBezTo>
                      <a:pt x="244" y="36"/>
                      <a:pt x="169" y="58"/>
                      <a:pt x="93" y="88"/>
                    </a:cubicBezTo>
                    <a:lnTo>
                      <a:pt x="93" y="281"/>
                    </a:lnTo>
                    <a:cubicBezTo>
                      <a:pt x="156" y="246"/>
                      <a:pt x="222" y="220"/>
                      <a:pt x="292" y="202"/>
                    </a:cubicBezTo>
                    <a:cubicBezTo>
                      <a:pt x="360" y="185"/>
                      <a:pt x="430" y="176"/>
                      <a:pt x="503" y="176"/>
                    </a:cubicBezTo>
                    <a:cubicBezTo>
                      <a:pt x="617" y="176"/>
                      <a:pt x="705" y="202"/>
                      <a:pt x="768" y="255"/>
                    </a:cubicBezTo>
                    <a:cubicBezTo>
                      <a:pt x="831" y="308"/>
                      <a:pt x="863" y="381"/>
                      <a:pt x="863" y="477"/>
                    </a:cubicBezTo>
                    <a:lnTo>
                      <a:pt x="863" y="497"/>
                    </a:lnTo>
                    <a:lnTo>
                      <a:pt x="571" y="497"/>
                    </a:lnTo>
                    <a:cubicBezTo>
                      <a:pt x="382" y="497"/>
                      <a:pt x="239" y="534"/>
                      <a:pt x="144" y="606"/>
                    </a:cubicBezTo>
                    <a:cubicBezTo>
                      <a:pt x="48" y="678"/>
                      <a:pt x="1" y="786"/>
                      <a:pt x="1" y="928"/>
                    </a:cubicBezTo>
                    <a:cubicBezTo>
                      <a:pt x="1" y="1050"/>
                      <a:pt x="38" y="1148"/>
                      <a:pt x="115" y="1221"/>
                    </a:cubicBezTo>
                    <a:cubicBezTo>
                      <a:pt x="191" y="1293"/>
                      <a:pt x="295" y="1329"/>
                      <a:pt x="424" y="1329"/>
                    </a:cubicBezTo>
                    <a:cubicBezTo>
                      <a:pt x="527" y="1329"/>
                      <a:pt x="614" y="1311"/>
                      <a:pt x="685" y="1275"/>
                    </a:cubicBezTo>
                    <a:cubicBezTo>
                      <a:pt x="756" y="1238"/>
                      <a:pt x="815" y="1181"/>
                      <a:pt x="863" y="1104"/>
                    </a:cubicBezTo>
                    <a:lnTo>
                      <a:pt x="863" y="1297"/>
                    </a:lnTo>
                    <a:lnTo>
                      <a:pt x="1070" y="1297"/>
                    </a:lnTo>
                    <a:lnTo>
                      <a:pt x="1070" y="574"/>
                    </a:lnTo>
                    <a:cubicBezTo>
                      <a:pt x="1070" y="381"/>
                      <a:pt x="1025" y="237"/>
                      <a:pt x="935" y="142"/>
                    </a:cubicBezTo>
                    <a:cubicBezTo>
                      <a:pt x="845" y="48"/>
                      <a:pt x="707" y="0"/>
                      <a:pt x="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30"/>
              <p:cNvSpPr/>
              <p:nvPr/>
            </p:nvSpPr>
            <p:spPr>
              <a:xfrm>
                <a:off x="-2195401" y="3572536"/>
                <a:ext cx="21411" cy="32863"/>
              </a:xfrm>
              <a:custGeom>
                <a:avLst/>
                <a:gdLst/>
                <a:ahLst/>
                <a:cxnLst/>
                <a:rect l="l" t="t" r="r" b="b"/>
                <a:pathLst>
                  <a:path w="1133" h="1779" extrusionOk="0">
                    <a:moveTo>
                      <a:pt x="569" y="174"/>
                    </a:moveTo>
                    <a:cubicBezTo>
                      <a:pt x="681" y="174"/>
                      <a:pt x="769" y="215"/>
                      <a:pt x="830" y="299"/>
                    </a:cubicBezTo>
                    <a:cubicBezTo>
                      <a:pt x="893" y="381"/>
                      <a:pt x="924" y="498"/>
                      <a:pt x="924" y="649"/>
                    </a:cubicBezTo>
                    <a:cubicBezTo>
                      <a:pt x="924" y="799"/>
                      <a:pt x="893" y="915"/>
                      <a:pt x="830" y="999"/>
                    </a:cubicBezTo>
                    <a:cubicBezTo>
                      <a:pt x="769" y="1081"/>
                      <a:pt x="681" y="1122"/>
                      <a:pt x="569" y="1122"/>
                    </a:cubicBezTo>
                    <a:cubicBezTo>
                      <a:pt x="457" y="1122"/>
                      <a:pt x="371" y="1081"/>
                      <a:pt x="308" y="999"/>
                    </a:cubicBezTo>
                    <a:cubicBezTo>
                      <a:pt x="246" y="915"/>
                      <a:pt x="215" y="799"/>
                      <a:pt x="215" y="649"/>
                    </a:cubicBezTo>
                    <a:cubicBezTo>
                      <a:pt x="215" y="498"/>
                      <a:pt x="246" y="381"/>
                      <a:pt x="308" y="299"/>
                    </a:cubicBezTo>
                    <a:cubicBezTo>
                      <a:pt x="371" y="215"/>
                      <a:pt x="457" y="174"/>
                      <a:pt x="569" y="174"/>
                    </a:cubicBezTo>
                    <a:close/>
                    <a:moveTo>
                      <a:pt x="519" y="0"/>
                    </a:moveTo>
                    <a:cubicBezTo>
                      <a:pt x="363" y="0"/>
                      <a:pt x="238" y="59"/>
                      <a:pt x="143" y="178"/>
                    </a:cubicBezTo>
                    <a:cubicBezTo>
                      <a:pt x="48" y="296"/>
                      <a:pt x="0" y="453"/>
                      <a:pt x="0" y="649"/>
                    </a:cubicBezTo>
                    <a:cubicBezTo>
                      <a:pt x="0" y="844"/>
                      <a:pt x="48" y="1001"/>
                      <a:pt x="143" y="1120"/>
                    </a:cubicBezTo>
                    <a:cubicBezTo>
                      <a:pt x="238" y="1238"/>
                      <a:pt x="363" y="1297"/>
                      <a:pt x="519" y="1297"/>
                    </a:cubicBezTo>
                    <a:cubicBezTo>
                      <a:pt x="612" y="1297"/>
                      <a:pt x="693" y="1278"/>
                      <a:pt x="760" y="1242"/>
                    </a:cubicBezTo>
                    <a:cubicBezTo>
                      <a:pt x="827" y="1204"/>
                      <a:pt x="882" y="1149"/>
                      <a:pt x="924" y="1075"/>
                    </a:cubicBezTo>
                    <a:lnTo>
                      <a:pt x="924" y="1177"/>
                    </a:lnTo>
                    <a:cubicBezTo>
                      <a:pt x="924" y="1322"/>
                      <a:pt x="891" y="1428"/>
                      <a:pt x="823" y="1499"/>
                    </a:cubicBezTo>
                    <a:cubicBezTo>
                      <a:pt x="754" y="1571"/>
                      <a:pt x="653" y="1607"/>
                      <a:pt x="516" y="1607"/>
                    </a:cubicBezTo>
                    <a:cubicBezTo>
                      <a:pt x="455" y="1607"/>
                      <a:pt x="394" y="1598"/>
                      <a:pt x="334" y="1583"/>
                    </a:cubicBezTo>
                    <a:cubicBezTo>
                      <a:pt x="275" y="1567"/>
                      <a:pt x="214" y="1543"/>
                      <a:pt x="154" y="1509"/>
                    </a:cubicBezTo>
                    <a:lnTo>
                      <a:pt x="154" y="1711"/>
                    </a:lnTo>
                    <a:cubicBezTo>
                      <a:pt x="214" y="1735"/>
                      <a:pt x="277" y="1751"/>
                      <a:pt x="343" y="1762"/>
                    </a:cubicBezTo>
                    <a:cubicBezTo>
                      <a:pt x="407" y="1773"/>
                      <a:pt x="477" y="1778"/>
                      <a:pt x="549" y="1778"/>
                    </a:cubicBezTo>
                    <a:cubicBezTo>
                      <a:pt x="747" y="1778"/>
                      <a:pt x="893" y="1726"/>
                      <a:pt x="989" y="1620"/>
                    </a:cubicBezTo>
                    <a:cubicBezTo>
                      <a:pt x="1085" y="1516"/>
                      <a:pt x="1133" y="1355"/>
                      <a:pt x="1133" y="1140"/>
                    </a:cubicBezTo>
                    <a:lnTo>
                      <a:pt x="1133" y="30"/>
                    </a:lnTo>
                    <a:lnTo>
                      <a:pt x="924" y="30"/>
                    </a:lnTo>
                    <a:lnTo>
                      <a:pt x="924" y="223"/>
                    </a:lnTo>
                    <a:cubicBezTo>
                      <a:pt x="882" y="148"/>
                      <a:pt x="827" y="91"/>
                      <a:pt x="760" y="55"/>
                    </a:cubicBezTo>
                    <a:cubicBezTo>
                      <a:pt x="693" y="18"/>
                      <a:pt x="612" y="0"/>
                      <a:pt x="5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30"/>
              <p:cNvSpPr/>
              <p:nvPr/>
            </p:nvSpPr>
            <p:spPr>
              <a:xfrm>
                <a:off x="-2167603" y="3572536"/>
                <a:ext cx="21978" cy="24568"/>
              </a:xfrm>
              <a:custGeom>
                <a:avLst/>
                <a:gdLst/>
                <a:ahLst/>
                <a:cxnLst/>
                <a:rect l="l" t="t" r="r" b="b"/>
                <a:pathLst>
                  <a:path w="1163" h="1330" extrusionOk="0">
                    <a:moveTo>
                      <a:pt x="581" y="176"/>
                    </a:moveTo>
                    <a:cubicBezTo>
                      <a:pt x="693" y="176"/>
                      <a:pt x="780" y="220"/>
                      <a:pt x="844" y="309"/>
                    </a:cubicBezTo>
                    <a:cubicBezTo>
                      <a:pt x="910" y="396"/>
                      <a:pt x="942" y="515"/>
                      <a:pt x="942" y="665"/>
                    </a:cubicBezTo>
                    <a:cubicBezTo>
                      <a:pt x="942" y="816"/>
                      <a:pt x="910" y="934"/>
                      <a:pt x="844" y="1022"/>
                    </a:cubicBezTo>
                    <a:cubicBezTo>
                      <a:pt x="780" y="1109"/>
                      <a:pt x="693" y="1153"/>
                      <a:pt x="581" y="1153"/>
                    </a:cubicBezTo>
                    <a:cubicBezTo>
                      <a:pt x="469" y="1153"/>
                      <a:pt x="380" y="1111"/>
                      <a:pt x="315" y="1023"/>
                    </a:cubicBezTo>
                    <a:cubicBezTo>
                      <a:pt x="251" y="936"/>
                      <a:pt x="219" y="816"/>
                      <a:pt x="219" y="665"/>
                    </a:cubicBezTo>
                    <a:cubicBezTo>
                      <a:pt x="219" y="513"/>
                      <a:pt x="251" y="394"/>
                      <a:pt x="317" y="308"/>
                    </a:cubicBezTo>
                    <a:cubicBezTo>
                      <a:pt x="381" y="220"/>
                      <a:pt x="470" y="176"/>
                      <a:pt x="581" y="176"/>
                    </a:cubicBezTo>
                    <a:close/>
                    <a:moveTo>
                      <a:pt x="581" y="0"/>
                    </a:moveTo>
                    <a:cubicBezTo>
                      <a:pt x="399" y="0"/>
                      <a:pt x="256" y="58"/>
                      <a:pt x="153" y="176"/>
                    </a:cubicBezTo>
                    <a:cubicBezTo>
                      <a:pt x="52" y="293"/>
                      <a:pt x="0" y="457"/>
                      <a:pt x="0" y="665"/>
                    </a:cubicBezTo>
                    <a:cubicBezTo>
                      <a:pt x="0" y="872"/>
                      <a:pt x="52" y="1035"/>
                      <a:pt x="153" y="1153"/>
                    </a:cubicBezTo>
                    <a:cubicBezTo>
                      <a:pt x="256" y="1271"/>
                      <a:pt x="399" y="1329"/>
                      <a:pt x="581" y="1329"/>
                    </a:cubicBezTo>
                    <a:cubicBezTo>
                      <a:pt x="762" y="1329"/>
                      <a:pt x="905" y="1271"/>
                      <a:pt x="1008" y="1153"/>
                    </a:cubicBezTo>
                    <a:cubicBezTo>
                      <a:pt x="1111" y="1035"/>
                      <a:pt x="1162" y="872"/>
                      <a:pt x="1162" y="665"/>
                    </a:cubicBezTo>
                    <a:cubicBezTo>
                      <a:pt x="1162" y="457"/>
                      <a:pt x="1111" y="293"/>
                      <a:pt x="1008" y="176"/>
                    </a:cubicBezTo>
                    <a:cubicBezTo>
                      <a:pt x="905" y="58"/>
                      <a:pt x="762" y="0"/>
                      <a:pt x="5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30"/>
              <p:cNvSpPr/>
              <p:nvPr/>
            </p:nvSpPr>
            <p:spPr>
              <a:xfrm>
                <a:off x="-1685962" y="3172994"/>
                <a:ext cx="24945" cy="24384"/>
              </a:xfrm>
              <a:custGeom>
                <a:avLst/>
                <a:gdLst/>
                <a:ahLst/>
                <a:cxnLst/>
                <a:rect l="l" t="t" r="r" b="b"/>
                <a:pathLst>
                  <a:path w="1320" h="1320" extrusionOk="0">
                    <a:moveTo>
                      <a:pt x="661" y="1"/>
                    </a:moveTo>
                    <a:cubicBezTo>
                      <a:pt x="307" y="1"/>
                      <a:pt x="0" y="306"/>
                      <a:pt x="0" y="660"/>
                    </a:cubicBezTo>
                    <a:cubicBezTo>
                      <a:pt x="0" y="1030"/>
                      <a:pt x="307" y="1320"/>
                      <a:pt x="661" y="1320"/>
                    </a:cubicBezTo>
                    <a:cubicBezTo>
                      <a:pt x="1030" y="1320"/>
                      <a:pt x="1319" y="1030"/>
                      <a:pt x="1319" y="660"/>
                    </a:cubicBezTo>
                    <a:cubicBezTo>
                      <a:pt x="1319" y="306"/>
                      <a:pt x="1030"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30"/>
              <p:cNvSpPr/>
              <p:nvPr/>
            </p:nvSpPr>
            <p:spPr>
              <a:xfrm>
                <a:off x="-1630026" y="3172994"/>
                <a:ext cx="24926" cy="24384"/>
              </a:xfrm>
              <a:custGeom>
                <a:avLst/>
                <a:gdLst/>
                <a:ahLst/>
                <a:cxnLst/>
                <a:rect l="l" t="t" r="r" b="b"/>
                <a:pathLst>
                  <a:path w="1319" h="1320" extrusionOk="0">
                    <a:moveTo>
                      <a:pt x="660" y="1"/>
                    </a:moveTo>
                    <a:cubicBezTo>
                      <a:pt x="290" y="1"/>
                      <a:pt x="0" y="306"/>
                      <a:pt x="0" y="660"/>
                    </a:cubicBezTo>
                    <a:cubicBezTo>
                      <a:pt x="0" y="1030"/>
                      <a:pt x="290" y="1320"/>
                      <a:pt x="660" y="1320"/>
                    </a:cubicBezTo>
                    <a:cubicBezTo>
                      <a:pt x="1029" y="1320"/>
                      <a:pt x="1319" y="1030"/>
                      <a:pt x="1319" y="660"/>
                    </a:cubicBezTo>
                    <a:cubicBezTo>
                      <a:pt x="1319" y="306"/>
                      <a:pt x="1029"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30"/>
              <p:cNvSpPr/>
              <p:nvPr/>
            </p:nvSpPr>
            <p:spPr>
              <a:xfrm>
                <a:off x="-1574108" y="3172994"/>
                <a:ext cx="24945" cy="24384"/>
              </a:xfrm>
              <a:custGeom>
                <a:avLst/>
                <a:gdLst/>
                <a:ahLst/>
                <a:cxnLst/>
                <a:rect l="l" t="t" r="r" b="b"/>
                <a:pathLst>
                  <a:path w="1320" h="1320" extrusionOk="0">
                    <a:moveTo>
                      <a:pt x="661" y="1"/>
                    </a:moveTo>
                    <a:cubicBezTo>
                      <a:pt x="290" y="1"/>
                      <a:pt x="1" y="306"/>
                      <a:pt x="1" y="660"/>
                    </a:cubicBezTo>
                    <a:cubicBezTo>
                      <a:pt x="1" y="1030"/>
                      <a:pt x="290" y="1320"/>
                      <a:pt x="661" y="1320"/>
                    </a:cubicBezTo>
                    <a:cubicBezTo>
                      <a:pt x="1015" y="1320"/>
                      <a:pt x="1320" y="1030"/>
                      <a:pt x="1320" y="660"/>
                    </a:cubicBezTo>
                    <a:cubicBezTo>
                      <a:pt x="1320" y="306"/>
                      <a:pt x="1015"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30"/>
              <p:cNvSpPr/>
              <p:nvPr/>
            </p:nvSpPr>
            <p:spPr>
              <a:xfrm>
                <a:off x="-1518474" y="3172994"/>
                <a:ext cx="24945" cy="24384"/>
              </a:xfrm>
              <a:custGeom>
                <a:avLst/>
                <a:gdLst/>
                <a:ahLst/>
                <a:cxnLst/>
                <a:rect l="l" t="t" r="r" b="b"/>
                <a:pathLst>
                  <a:path w="1320" h="1320" extrusionOk="0">
                    <a:moveTo>
                      <a:pt x="660" y="1"/>
                    </a:moveTo>
                    <a:cubicBezTo>
                      <a:pt x="306" y="1"/>
                      <a:pt x="1" y="306"/>
                      <a:pt x="1" y="660"/>
                    </a:cubicBezTo>
                    <a:cubicBezTo>
                      <a:pt x="1" y="1030"/>
                      <a:pt x="306" y="1320"/>
                      <a:pt x="660" y="1320"/>
                    </a:cubicBezTo>
                    <a:cubicBezTo>
                      <a:pt x="1030" y="1320"/>
                      <a:pt x="1320" y="1030"/>
                      <a:pt x="1320" y="660"/>
                    </a:cubicBezTo>
                    <a:cubicBezTo>
                      <a:pt x="1320" y="306"/>
                      <a:pt x="1030"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30"/>
              <p:cNvSpPr/>
              <p:nvPr/>
            </p:nvSpPr>
            <p:spPr>
              <a:xfrm>
                <a:off x="-1462537" y="3172994"/>
                <a:ext cx="24945" cy="24384"/>
              </a:xfrm>
              <a:custGeom>
                <a:avLst/>
                <a:gdLst/>
                <a:ahLst/>
                <a:cxnLst/>
                <a:rect l="l" t="t" r="r" b="b"/>
                <a:pathLst>
                  <a:path w="1320" h="1320" extrusionOk="0">
                    <a:moveTo>
                      <a:pt x="659" y="1"/>
                    </a:moveTo>
                    <a:cubicBezTo>
                      <a:pt x="290" y="1"/>
                      <a:pt x="0" y="306"/>
                      <a:pt x="0" y="660"/>
                    </a:cubicBezTo>
                    <a:cubicBezTo>
                      <a:pt x="0" y="1030"/>
                      <a:pt x="290" y="1320"/>
                      <a:pt x="659" y="1320"/>
                    </a:cubicBezTo>
                    <a:cubicBezTo>
                      <a:pt x="1030" y="1320"/>
                      <a:pt x="1319" y="1030"/>
                      <a:pt x="1319" y="660"/>
                    </a:cubicBezTo>
                    <a:cubicBezTo>
                      <a:pt x="1319" y="306"/>
                      <a:pt x="1030" y="1"/>
                      <a:pt x="6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30"/>
              <p:cNvSpPr/>
              <p:nvPr/>
            </p:nvSpPr>
            <p:spPr>
              <a:xfrm>
                <a:off x="-2416974" y="1185224"/>
                <a:ext cx="155942" cy="152435"/>
              </a:xfrm>
              <a:custGeom>
                <a:avLst/>
                <a:gdLst/>
                <a:ahLst/>
                <a:cxnLst/>
                <a:rect l="l" t="t" r="r" b="b"/>
                <a:pathLst>
                  <a:path w="8252" h="8252" extrusionOk="0">
                    <a:moveTo>
                      <a:pt x="4133" y="1"/>
                    </a:moveTo>
                    <a:cubicBezTo>
                      <a:pt x="1849" y="1"/>
                      <a:pt x="0" y="1850"/>
                      <a:pt x="0" y="4118"/>
                    </a:cubicBezTo>
                    <a:cubicBezTo>
                      <a:pt x="0" y="6402"/>
                      <a:pt x="1849" y="8251"/>
                      <a:pt x="4133" y="8251"/>
                    </a:cubicBezTo>
                    <a:cubicBezTo>
                      <a:pt x="6417" y="8251"/>
                      <a:pt x="8251" y="6402"/>
                      <a:pt x="8251" y="4118"/>
                    </a:cubicBezTo>
                    <a:cubicBezTo>
                      <a:pt x="8251" y="1850"/>
                      <a:pt x="6417" y="1"/>
                      <a:pt x="4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30"/>
              <p:cNvSpPr/>
              <p:nvPr/>
            </p:nvSpPr>
            <p:spPr>
              <a:xfrm>
                <a:off x="-2208119" y="1245721"/>
                <a:ext cx="51439" cy="48509"/>
              </a:xfrm>
              <a:custGeom>
                <a:avLst/>
                <a:gdLst/>
                <a:ahLst/>
                <a:cxnLst/>
                <a:rect l="l" t="t" r="r" b="b"/>
                <a:pathLst>
                  <a:path w="2722" h="2626" extrusionOk="0">
                    <a:moveTo>
                      <a:pt x="1310" y="936"/>
                    </a:moveTo>
                    <a:cubicBezTo>
                      <a:pt x="1416" y="936"/>
                      <a:pt x="1498" y="973"/>
                      <a:pt x="1560" y="1047"/>
                    </a:cubicBezTo>
                    <a:cubicBezTo>
                      <a:pt x="1624" y="1119"/>
                      <a:pt x="1657" y="1209"/>
                      <a:pt x="1657" y="1316"/>
                    </a:cubicBezTo>
                    <a:cubicBezTo>
                      <a:pt x="1657" y="1429"/>
                      <a:pt x="1626" y="1524"/>
                      <a:pt x="1564" y="1600"/>
                    </a:cubicBezTo>
                    <a:cubicBezTo>
                      <a:pt x="1502" y="1676"/>
                      <a:pt x="1420" y="1714"/>
                      <a:pt x="1317" y="1714"/>
                    </a:cubicBezTo>
                    <a:cubicBezTo>
                      <a:pt x="1220" y="1714"/>
                      <a:pt x="1141" y="1675"/>
                      <a:pt x="1079" y="1596"/>
                    </a:cubicBezTo>
                    <a:cubicBezTo>
                      <a:pt x="1017" y="1519"/>
                      <a:pt x="986" y="1424"/>
                      <a:pt x="986" y="1312"/>
                    </a:cubicBezTo>
                    <a:cubicBezTo>
                      <a:pt x="986" y="1207"/>
                      <a:pt x="1016" y="1119"/>
                      <a:pt x="1076" y="1047"/>
                    </a:cubicBezTo>
                    <a:cubicBezTo>
                      <a:pt x="1138" y="973"/>
                      <a:pt x="1215" y="936"/>
                      <a:pt x="1310" y="936"/>
                    </a:cubicBezTo>
                    <a:close/>
                    <a:moveTo>
                      <a:pt x="1381" y="0"/>
                    </a:moveTo>
                    <a:cubicBezTo>
                      <a:pt x="1128" y="0"/>
                      <a:pt x="896" y="60"/>
                      <a:pt x="684" y="179"/>
                    </a:cubicBezTo>
                    <a:cubicBezTo>
                      <a:pt x="474" y="296"/>
                      <a:pt x="307" y="457"/>
                      <a:pt x="183" y="661"/>
                    </a:cubicBezTo>
                    <a:cubicBezTo>
                      <a:pt x="61" y="865"/>
                      <a:pt x="0" y="1090"/>
                      <a:pt x="0" y="1337"/>
                    </a:cubicBezTo>
                    <a:cubicBezTo>
                      <a:pt x="0" y="1579"/>
                      <a:pt x="60" y="1799"/>
                      <a:pt x="177" y="1995"/>
                    </a:cubicBezTo>
                    <a:cubicBezTo>
                      <a:pt x="294" y="2191"/>
                      <a:pt x="455" y="2344"/>
                      <a:pt x="659" y="2454"/>
                    </a:cubicBezTo>
                    <a:cubicBezTo>
                      <a:pt x="863" y="2569"/>
                      <a:pt x="1090" y="2625"/>
                      <a:pt x="1341" y="2625"/>
                    </a:cubicBezTo>
                    <a:cubicBezTo>
                      <a:pt x="1462" y="2625"/>
                      <a:pt x="1591" y="2605"/>
                      <a:pt x="1727" y="2564"/>
                    </a:cubicBezTo>
                    <a:cubicBezTo>
                      <a:pt x="1865" y="2523"/>
                      <a:pt x="1978" y="2469"/>
                      <a:pt x="2067" y="2403"/>
                    </a:cubicBezTo>
                    <a:lnTo>
                      <a:pt x="1928" y="2165"/>
                    </a:lnTo>
                    <a:cubicBezTo>
                      <a:pt x="1846" y="2224"/>
                      <a:pt x="1750" y="2269"/>
                      <a:pt x="1644" y="2301"/>
                    </a:cubicBezTo>
                    <a:cubicBezTo>
                      <a:pt x="1539" y="2333"/>
                      <a:pt x="1438" y="2350"/>
                      <a:pt x="1341" y="2350"/>
                    </a:cubicBezTo>
                    <a:cubicBezTo>
                      <a:pt x="1146" y="2350"/>
                      <a:pt x="968" y="2306"/>
                      <a:pt x="807" y="2218"/>
                    </a:cubicBezTo>
                    <a:cubicBezTo>
                      <a:pt x="648" y="2131"/>
                      <a:pt x="523" y="2010"/>
                      <a:pt x="430" y="1856"/>
                    </a:cubicBezTo>
                    <a:cubicBezTo>
                      <a:pt x="338" y="1702"/>
                      <a:pt x="291" y="1529"/>
                      <a:pt x="291" y="1337"/>
                    </a:cubicBezTo>
                    <a:cubicBezTo>
                      <a:pt x="291" y="1143"/>
                      <a:pt x="340" y="966"/>
                      <a:pt x="437" y="803"/>
                    </a:cubicBezTo>
                    <a:cubicBezTo>
                      <a:pt x="536" y="639"/>
                      <a:pt x="668" y="509"/>
                      <a:pt x="834" y="414"/>
                    </a:cubicBezTo>
                    <a:cubicBezTo>
                      <a:pt x="1002" y="317"/>
                      <a:pt x="1184" y="268"/>
                      <a:pt x="1381" y="268"/>
                    </a:cubicBezTo>
                    <a:cubicBezTo>
                      <a:pt x="1593" y="268"/>
                      <a:pt x="1779" y="314"/>
                      <a:pt x="1937" y="407"/>
                    </a:cubicBezTo>
                    <a:cubicBezTo>
                      <a:pt x="2098" y="500"/>
                      <a:pt x="2220" y="627"/>
                      <a:pt x="2305" y="788"/>
                    </a:cubicBezTo>
                    <a:cubicBezTo>
                      <a:pt x="2391" y="948"/>
                      <a:pt x="2435" y="1126"/>
                      <a:pt x="2435" y="1325"/>
                    </a:cubicBezTo>
                    <a:cubicBezTo>
                      <a:pt x="2435" y="1421"/>
                      <a:pt x="2422" y="1509"/>
                      <a:pt x="2398" y="1587"/>
                    </a:cubicBezTo>
                    <a:cubicBezTo>
                      <a:pt x="2373" y="1666"/>
                      <a:pt x="2340" y="1727"/>
                      <a:pt x="2299" y="1772"/>
                    </a:cubicBezTo>
                    <a:cubicBezTo>
                      <a:pt x="2257" y="1816"/>
                      <a:pt x="2214" y="1838"/>
                      <a:pt x="2169" y="1838"/>
                    </a:cubicBezTo>
                    <a:cubicBezTo>
                      <a:pt x="2085" y="1838"/>
                      <a:pt x="2043" y="1787"/>
                      <a:pt x="2043" y="1682"/>
                    </a:cubicBezTo>
                    <a:lnTo>
                      <a:pt x="2043" y="634"/>
                    </a:lnTo>
                    <a:lnTo>
                      <a:pt x="1681" y="634"/>
                    </a:lnTo>
                    <a:lnTo>
                      <a:pt x="1681" y="806"/>
                    </a:lnTo>
                    <a:cubicBezTo>
                      <a:pt x="1671" y="788"/>
                      <a:pt x="1645" y="762"/>
                      <a:pt x="1604" y="729"/>
                    </a:cubicBezTo>
                    <a:cubicBezTo>
                      <a:pt x="1565" y="695"/>
                      <a:pt x="1514" y="666"/>
                      <a:pt x="1449" y="639"/>
                    </a:cubicBezTo>
                    <a:cubicBezTo>
                      <a:pt x="1385" y="612"/>
                      <a:pt x="1316" y="599"/>
                      <a:pt x="1240" y="599"/>
                    </a:cubicBezTo>
                    <a:cubicBezTo>
                      <a:pt x="1111" y="599"/>
                      <a:pt x="999" y="632"/>
                      <a:pt x="900" y="698"/>
                    </a:cubicBezTo>
                    <a:cubicBezTo>
                      <a:pt x="801" y="762"/>
                      <a:pt x="725" y="850"/>
                      <a:pt x="671" y="960"/>
                    </a:cubicBezTo>
                    <a:cubicBezTo>
                      <a:pt x="617" y="1071"/>
                      <a:pt x="591" y="1193"/>
                      <a:pt x="591" y="1328"/>
                    </a:cubicBezTo>
                    <a:cubicBezTo>
                      <a:pt x="591" y="1466"/>
                      <a:pt x="623" y="1590"/>
                      <a:pt x="686" y="1698"/>
                    </a:cubicBezTo>
                    <a:cubicBezTo>
                      <a:pt x="751" y="1807"/>
                      <a:pt x="834" y="1893"/>
                      <a:pt x="940" y="1955"/>
                    </a:cubicBezTo>
                    <a:cubicBezTo>
                      <a:pt x="1045" y="2014"/>
                      <a:pt x="1157" y="2044"/>
                      <a:pt x="1277" y="2044"/>
                    </a:cubicBezTo>
                    <a:cubicBezTo>
                      <a:pt x="1375" y="2044"/>
                      <a:pt x="1467" y="2023"/>
                      <a:pt x="1551" y="1982"/>
                    </a:cubicBezTo>
                    <a:cubicBezTo>
                      <a:pt x="1636" y="1940"/>
                      <a:pt x="1707" y="1875"/>
                      <a:pt x="1765" y="1792"/>
                    </a:cubicBezTo>
                    <a:lnTo>
                      <a:pt x="1771" y="1838"/>
                    </a:lnTo>
                    <a:cubicBezTo>
                      <a:pt x="1792" y="1918"/>
                      <a:pt x="1833" y="1978"/>
                      <a:pt x="1895" y="2019"/>
                    </a:cubicBezTo>
                    <a:cubicBezTo>
                      <a:pt x="1956" y="2059"/>
                      <a:pt x="2035" y="2079"/>
                      <a:pt x="2131" y="2079"/>
                    </a:cubicBezTo>
                    <a:cubicBezTo>
                      <a:pt x="2247" y="2079"/>
                      <a:pt x="2349" y="2048"/>
                      <a:pt x="2438" y="1986"/>
                    </a:cubicBezTo>
                    <a:cubicBezTo>
                      <a:pt x="2526" y="1922"/>
                      <a:pt x="2595" y="1833"/>
                      <a:pt x="2645" y="1717"/>
                    </a:cubicBezTo>
                    <a:cubicBezTo>
                      <a:pt x="2696" y="1601"/>
                      <a:pt x="2722" y="1467"/>
                      <a:pt x="2722" y="1316"/>
                    </a:cubicBezTo>
                    <a:cubicBezTo>
                      <a:pt x="2722" y="1066"/>
                      <a:pt x="2663" y="842"/>
                      <a:pt x="2546" y="643"/>
                    </a:cubicBezTo>
                    <a:cubicBezTo>
                      <a:pt x="2430" y="441"/>
                      <a:pt x="2270" y="282"/>
                      <a:pt x="2067" y="170"/>
                    </a:cubicBezTo>
                    <a:cubicBezTo>
                      <a:pt x="1862"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30"/>
              <p:cNvSpPr/>
              <p:nvPr/>
            </p:nvSpPr>
            <p:spPr>
              <a:xfrm>
                <a:off x="-2151672" y="1254939"/>
                <a:ext cx="30765" cy="31071"/>
              </a:xfrm>
              <a:custGeom>
                <a:avLst/>
                <a:gdLst/>
                <a:ahLst/>
                <a:cxnLst/>
                <a:rect l="l" t="t" r="r" b="b"/>
                <a:pathLst>
                  <a:path w="1628" h="1682" extrusionOk="0">
                    <a:moveTo>
                      <a:pt x="0" y="1"/>
                    </a:moveTo>
                    <a:lnTo>
                      <a:pt x="0" y="1046"/>
                    </a:lnTo>
                    <a:cubicBezTo>
                      <a:pt x="0" y="1240"/>
                      <a:pt x="54" y="1396"/>
                      <a:pt x="161" y="1511"/>
                    </a:cubicBezTo>
                    <a:cubicBezTo>
                      <a:pt x="270" y="1625"/>
                      <a:pt x="416" y="1681"/>
                      <a:pt x="600" y="1681"/>
                    </a:cubicBezTo>
                    <a:cubicBezTo>
                      <a:pt x="857" y="1681"/>
                      <a:pt x="1042" y="1577"/>
                      <a:pt x="1156" y="1370"/>
                    </a:cubicBezTo>
                    <a:lnTo>
                      <a:pt x="1156" y="1663"/>
                    </a:lnTo>
                    <a:lnTo>
                      <a:pt x="1628" y="1663"/>
                    </a:lnTo>
                    <a:lnTo>
                      <a:pt x="1628" y="1"/>
                    </a:lnTo>
                    <a:lnTo>
                      <a:pt x="1156" y="1"/>
                    </a:lnTo>
                    <a:lnTo>
                      <a:pt x="1156" y="823"/>
                    </a:lnTo>
                    <a:cubicBezTo>
                      <a:pt x="1156" y="947"/>
                      <a:pt x="1122" y="1047"/>
                      <a:pt x="1057" y="1125"/>
                    </a:cubicBezTo>
                    <a:cubicBezTo>
                      <a:pt x="991" y="1204"/>
                      <a:pt x="901" y="1244"/>
                      <a:pt x="788" y="1246"/>
                    </a:cubicBezTo>
                    <a:cubicBezTo>
                      <a:pt x="691" y="1246"/>
                      <a:pt x="615" y="1215"/>
                      <a:pt x="559" y="1156"/>
                    </a:cubicBezTo>
                    <a:cubicBezTo>
                      <a:pt x="503" y="1096"/>
                      <a:pt x="476" y="1013"/>
                      <a:pt x="476" y="909"/>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30"/>
              <p:cNvSpPr/>
              <p:nvPr/>
            </p:nvSpPr>
            <p:spPr>
              <a:xfrm>
                <a:off x="-2115502" y="1254569"/>
                <a:ext cx="26400" cy="31440"/>
              </a:xfrm>
              <a:custGeom>
                <a:avLst/>
                <a:gdLst/>
                <a:ahLst/>
                <a:cxnLst/>
                <a:rect l="l" t="t" r="r" b="b"/>
                <a:pathLst>
                  <a:path w="1397" h="1702" extrusionOk="0">
                    <a:moveTo>
                      <a:pt x="736" y="0"/>
                    </a:moveTo>
                    <a:cubicBezTo>
                      <a:pt x="546" y="0"/>
                      <a:pt x="389" y="45"/>
                      <a:pt x="266" y="135"/>
                    </a:cubicBezTo>
                    <a:cubicBezTo>
                      <a:pt x="142" y="227"/>
                      <a:pt x="81" y="354"/>
                      <a:pt x="81" y="519"/>
                    </a:cubicBezTo>
                    <a:cubicBezTo>
                      <a:pt x="81" y="626"/>
                      <a:pt x="108" y="713"/>
                      <a:pt x="162" y="781"/>
                    </a:cubicBezTo>
                    <a:cubicBezTo>
                      <a:pt x="214" y="847"/>
                      <a:pt x="279" y="896"/>
                      <a:pt x="353" y="929"/>
                    </a:cubicBezTo>
                    <a:cubicBezTo>
                      <a:pt x="429" y="963"/>
                      <a:pt x="523" y="995"/>
                      <a:pt x="636" y="1028"/>
                    </a:cubicBezTo>
                    <a:cubicBezTo>
                      <a:pt x="745" y="1059"/>
                      <a:pt x="822" y="1087"/>
                      <a:pt x="868" y="1114"/>
                    </a:cubicBezTo>
                    <a:cubicBezTo>
                      <a:pt x="918" y="1142"/>
                      <a:pt x="943" y="1179"/>
                      <a:pt x="943" y="1225"/>
                    </a:cubicBezTo>
                    <a:cubicBezTo>
                      <a:pt x="943" y="1269"/>
                      <a:pt x="923" y="1302"/>
                      <a:pt x="884" y="1324"/>
                    </a:cubicBezTo>
                    <a:cubicBezTo>
                      <a:pt x="847" y="1345"/>
                      <a:pt x="796" y="1355"/>
                      <a:pt x="733" y="1355"/>
                    </a:cubicBezTo>
                    <a:cubicBezTo>
                      <a:pt x="640" y="1355"/>
                      <a:pt x="541" y="1338"/>
                      <a:pt x="436" y="1302"/>
                    </a:cubicBezTo>
                    <a:cubicBezTo>
                      <a:pt x="333" y="1266"/>
                      <a:pt x="240" y="1215"/>
                      <a:pt x="155" y="1148"/>
                    </a:cubicBezTo>
                    <a:lnTo>
                      <a:pt x="1" y="1470"/>
                    </a:lnTo>
                    <a:cubicBezTo>
                      <a:pt x="93" y="1544"/>
                      <a:pt x="203" y="1601"/>
                      <a:pt x="328" y="1642"/>
                    </a:cubicBezTo>
                    <a:cubicBezTo>
                      <a:pt x="454" y="1682"/>
                      <a:pt x="585" y="1701"/>
                      <a:pt x="720" y="1701"/>
                    </a:cubicBezTo>
                    <a:cubicBezTo>
                      <a:pt x="918" y="1701"/>
                      <a:pt x="1079" y="1656"/>
                      <a:pt x="1205" y="1565"/>
                    </a:cubicBezTo>
                    <a:cubicBezTo>
                      <a:pt x="1333" y="1472"/>
                      <a:pt x="1397" y="1344"/>
                      <a:pt x="1397" y="1179"/>
                    </a:cubicBezTo>
                    <a:cubicBezTo>
                      <a:pt x="1397" y="1071"/>
                      <a:pt x="1369" y="983"/>
                      <a:pt x="1313" y="916"/>
                    </a:cubicBezTo>
                    <a:cubicBezTo>
                      <a:pt x="1258" y="849"/>
                      <a:pt x="1192" y="798"/>
                      <a:pt x="1115" y="766"/>
                    </a:cubicBezTo>
                    <a:cubicBezTo>
                      <a:pt x="1039" y="730"/>
                      <a:pt x="943" y="695"/>
                      <a:pt x="826" y="660"/>
                    </a:cubicBezTo>
                    <a:cubicBezTo>
                      <a:pt x="719" y="629"/>
                      <a:pt x="642" y="602"/>
                      <a:pt x="594" y="577"/>
                    </a:cubicBezTo>
                    <a:cubicBezTo>
                      <a:pt x="546" y="552"/>
                      <a:pt x="523" y="517"/>
                      <a:pt x="523" y="472"/>
                    </a:cubicBezTo>
                    <a:cubicBezTo>
                      <a:pt x="523" y="431"/>
                      <a:pt x="540" y="400"/>
                      <a:pt x="575" y="380"/>
                    </a:cubicBezTo>
                    <a:cubicBezTo>
                      <a:pt x="611" y="359"/>
                      <a:pt x="657" y="349"/>
                      <a:pt x="714" y="349"/>
                    </a:cubicBezTo>
                    <a:cubicBezTo>
                      <a:pt x="784" y="349"/>
                      <a:pt x="863" y="363"/>
                      <a:pt x="952" y="391"/>
                    </a:cubicBezTo>
                    <a:cubicBezTo>
                      <a:pt x="1041" y="418"/>
                      <a:pt x="1131" y="458"/>
                      <a:pt x="1221" y="510"/>
                    </a:cubicBezTo>
                    <a:lnTo>
                      <a:pt x="1384" y="185"/>
                    </a:lnTo>
                    <a:cubicBezTo>
                      <a:pt x="1291" y="125"/>
                      <a:pt x="1188" y="80"/>
                      <a:pt x="1075" y="49"/>
                    </a:cubicBezTo>
                    <a:cubicBezTo>
                      <a:pt x="962" y="16"/>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30"/>
              <p:cNvSpPr/>
              <p:nvPr/>
            </p:nvSpPr>
            <p:spPr>
              <a:xfrm>
                <a:off x="-2085777"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5"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30"/>
              <p:cNvSpPr/>
              <p:nvPr/>
            </p:nvSpPr>
            <p:spPr>
              <a:xfrm>
                <a:off x="-2044424" y="1254606"/>
                <a:ext cx="19370" cy="31071"/>
              </a:xfrm>
              <a:custGeom>
                <a:avLst/>
                <a:gdLst/>
                <a:ahLst/>
                <a:cxnLst/>
                <a:rect l="l" t="t" r="r" b="b"/>
                <a:pathLst>
                  <a:path w="1025" h="1682" extrusionOk="0">
                    <a:moveTo>
                      <a:pt x="1025" y="1"/>
                    </a:moveTo>
                    <a:cubicBezTo>
                      <a:pt x="901" y="2"/>
                      <a:pt x="793" y="30"/>
                      <a:pt x="700" y="84"/>
                    </a:cubicBezTo>
                    <a:cubicBezTo>
                      <a:pt x="608" y="137"/>
                      <a:pt x="533" y="216"/>
                      <a:pt x="475" y="319"/>
                    </a:cubicBezTo>
                    <a:lnTo>
                      <a:pt x="475" y="19"/>
                    </a:lnTo>
                    <a:lnTo>
                      <a:pt x="0" y="19"/>
                    </a:lnTo>
                    <a:lnTo>
                      <a:pt x="0" y="1681"/>
                    </a:lnTo>
                    <a:lnTo>
                      <a:pt x="475" y="1681"/>
                    </a:lnTo>
                    <a:lnTo>
                      <a:pt x="475" y="881"/>
                    </a:lnTo>
                    <a:cubicBezTo>
                      <a:pt x="475" y="750"/>
                      <a:pt x="518" y="644"/>
                      <a:pt x="602" y="566"/>
                    </a:cubicBezTo>
                    <a:cubicBezTo>
                      <a:pt x="689" y="486"/>
                      <a:pt x="805" y="445"/>
                      <a:pt x="951" y="445"/>
                    </a:cubicBezTo>
                    <a:cubicBezTo>
                      <a:pt x="983" y="445"/>
                      <a:pt x="1009" y="446"/>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30"/>
              <p:cNvSpPr/>
              <p:nvPr/>
            </p:nvSpPr>
            <p:spPr>
              <a:xfrm>
                <a:off x="-2016235" y="1254606"/>
                <a:ext cx="31370" cy="31071"/>
              </a:xfrm>
              <a:custGeom>
                <a:avLst/>
                <a:gdLst/>
                <a:ahLst/>
                <a:cxnLst/>
                <a:rect l="l" t="t" r="r" b="b"/>
                <a:pathLst>
                  <a:path w="1660" h="1682" extrusionOk="0">
                    <a:moveTo>
                      <a:pt x="1050" y="1"/>
                    </a:moveTo>
                    <a:cubicBezTo>
                      <a:pt x="783" y="5"/>
                      <a:pt x="591" y="108"/>
                      <a:pt x="477" y="310"/>
                    </a:cubicBezTo>
                    <a:lnTo>
                      <a:pt x="477" y="19"/>
                    </a:lnTo>
                    <a:lnTo>
                      <a:pt x="0" y="19"/>
                    </a:lnTo>
                    <a:lnTo>
                      <a:pt x="0" y="1681"/>
                    </a:lnTo>
                    <a:lnTo>
                      <a:pt x="477" y="1681"/>
                    </a:lnTo>
                    <a:lnTo>
                      <a:pt x="477" y="863"/>
                    </a:lnTo>
                    <a:cubicBezTo>
                      <a:pt x="477" y="739"/>
                      <a:pt x="510" y="638"/>
                      <a:pt x="578" y="559"/>
                    </a:cubicBezTo>
                    <a:cubicBezTo>
                      <a:pt x="646" y="479"/>
                      <a:pt x="739" y="438"/>
                      <a:pt x="856" y="436"/>
                    </a:cubicBezTo>
                    <a:cubicBezTo>
                      <a:pt x="957" y="436"/>
                      <a:pt x="1036" y="467"/>
                      <a:pt x="1094" y="528"/>
                    </a:cubicBezTo>
                    <a:cubicBezTo>
                      <a:pt x="1153" y="589"/>
                      <a:pt x="1183" y="671"/>
                      <a:pt x="1183" y="775"/>
                    </a:cubicBezTo>
                    <a:lnTo>
                      <a:pt x="1183" y="1681"/>
                    </a:lnTo>
                    <a:lnTo>
                      <a:pt x="1659" y="1681"/>
                    </a:lnTo>
                    <a:lnTo>
                      <a:pt x="1659" y="636"/>
                    </a:lnTo>
                    <a:cubicBezTo>
                      <a:pt x="1659" y="443"/>
                      <a:pt x="1604" y="289"/>
                      <a:pt x="1492" y="173"/>
                    </a:cubicBezTo>
                    <a:cubicBezTo>
                      <a:pt x="1382" y="59"/>
                      <a:pt x="1236" y="1"/>
                      <a:pt x="1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30"/>
              <p:cNvSpPr/>
              <p:nvPr/>
            </p:nvSpPr>
            <p:spPr>
              <a:xfrm>
                <a:off x="-1979593" y="1254606"/>
                <a:ext cx="29499" cy="31440"/>
              </a:xfrm>
              <a:custGeom>
                <a:avLst/>
                <a:gdLst/>
                <a:ahLst/>
                <a:cxnLst/>
                <a:rect l="l" t="t" r="r" b="b"/>
                <a:pathLst>
                  <a:path w="1561" h="1702" extrusionOk="0">
                    <a:moveTo>
                      <a:pt x="1091" y="965"/>
                    </a:moveTo>
                    <a:lnTo>
                      <a:pt x="1091" y="1112"/>
                    </a:lnTo>
                    <a:cubicBezTo>
                      <a:pt x="1076" y="1185"/>
                      <a:pt x="1034" y="1244"/>
                      <a:pt x="962" y="1291"/>
                    </a:cubicBezTo>
                    <a:cubicBezTo>
                      <a:pt x="890" y="1339"/>
                      <a:pt x="804" y="1362"/>
                      <a:pt x="705" y="1362"/>
                    </a:cubicBezTo>
                    <a:cubicBezTo>
                      <a:pt x="625" y="1362"/>
                      <a:pt x="560" y="1344"/>
                      <a:pt x="514" y="1307"/>
                    </a:cubicBezTo>
                    <a:cubicBezTo>
                      <a:pt x="468" y="1268"/>
                      <a:pt x="446" y="1217"/>
                      <a:pt x="446" y="1152"/>
                    </a:cubicBezTo>
                    <a:cubicBezTo>
                      <a:pt x="446" y="1087"/>
                      <a:pt x="468" y="1039"/>
                      <a:pt x="510" y="1011"/>
                    </a:cubicBezTo>
                    <a:cubicBezTo>
                      <a:pt x="555" y="980"/>
                      <a:pt x="625" y="965"/>
                      <a:pt x="717" y="965"/>
                    </a:cubicBezTo>
                    <a:close/>
                    <a:moveTo>
                      <a:pt x="854" y="1"/>
                    </a:moveTo>
                    <a:cubicBezTo>
                      <a:pt x="715" y="1"/>
                      <a:pt x="589" y="16"/>
                      <a:pt x="473" y="47"/>
                    </a:cubicBezTo>
                    <a:cubicBezTo>
                      <a:pt x="358" y="78"/>
                      <a:pt x="235" y="127"/>
                      <a:pt x="102" y="192"/>
                    </a:cubicBezTo>
                    <a:lnTo>
                      <a:pt x="252" y="519"/>
                    </a:lnTo>
                    <a:cubicBezTo>
                      <a:pt x="427" y="423"/>
                      <a:pt x="591" y="374"/>
                      <a:pt x="746" y="374"/>
                    </a:cubicBezTo>
                    <a:cubicBezTo>
                      <a:pt x="859" y="374"/>
                      <a:pt x="944" y="400"/>
                      <a:pt x="1002" y="449"/>
                    </a:cubicBezTo>
                    <a:cubicBezTo>
                      <a:pt x="1061" y="496"/>
                      <a:pt x="1091" y="564"/>
                      <a:pt x="1091" y="652"/>
                    </a:cubicBezTo>
                    <a:lnTo>
                      <a:pt x="1091" y="683"/>
                    </a:lnTo>
                    <a:lnTo>
                      <a:pt x="634" y="683"/>
                    </a:lnTo>
                    <a:cubicBezTo>
                      <a:pt x="432" y="685"/>
                      <a:pt x="276" y="730"/>
                      <a:pt x="164" y="819"/>
                    </a:cubicBezTo>
                    <a:cubicBezTo>
                      <a:pt x="56" y="905"/>
                      <a:pt x="1" y="1028"/>
                      <a:pt x="1" y="1183"/>
                    </a:cubicBezTo>
                    <a:cubicBezTo>
                      <a:pt x="1" y="1338"/>
                      <a:pt x="52" y="1464"/>
                      <a:pt x="155" y="1560"/>
                    </a:cubicBezTo>
                    <a:cubicBezTo>
                      <a:pt x="258" y="1656"/>
                      <a:pt x="397" y="1702"/>
                      <a:pt x="572" y="1702"/>
                    </a:cubicBezTo>
                    <a:cubicBezTo>
                      <a:pt x="688" y="1702"/>
                      <a:pt x="789" y="1684"/>
                      <a:pt x="878" y="1647"/>
                    </a:cubicBezTo>
                    <a:cubicBezTo>
                      <a:pt x="967" y="1609"/>
                      <a:pt x="1039" y="1556"/>
                      <a:pt x="1094" y="1486"/>
                    </a:cubicBezTo>
                    <a:lnTo>
                      <a:pt x="1094" y="1681"/>
                    </a:lnTo>
                    <a:lnTo>
                      <a:pt x="1560" y="1681"/>
                    </a:lnTo>
                    <a:lnTo>
                      <a:pt x="1558" y="596"/>
                    </a:lnTo>
                    <a:cubicBezTo>
                      <a:pt x="1555" y="410"/>
                      <a:pt x="1492" y="263"/>
                      <a:pt x="1369" y="158"/>
                    </a:cubicBezTo>
                    <a:cubicBezTo>
                      <a:pt x="1248" y="53"/>
                      <a:pt x="1075"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30"/>
              <p:cNvSpPr/>
              <p:nvPr/>
            </p:nvSpPr>
            <p:spPr>
              <a:xfrm>
                <a:off x="-1940569" y="1254606"/>
                <a:ext cx="52913" cy="31071"/>
              </a:xfrm>
              <a:custGeom>
                <a:avLst/>
                <a:gdLst/>
                <a:ahLst/>
                <a:cxnLst/>
                <a:rect l="l" t="t" r="r" b="b"/>
                <a:pathLst>
                  <a:path w="2800" h="1682" extrusionOk="0">
                    <a:moveTo>
                      <a:pt x="1039" y="1"/>
                    </a:moveTo>
                    <a:cubicBezTo>
                      <a:pt x="779" y="5"/>
                      <a:pt x="593" y="106"/>
                      <a:pt x="477" y="307"/>
                    </a:cubicBezTo>
                    <a:lnTo>
                      <a:pt x="477" y="19"/>
                    </a:lnTo>
                    <a:lnTo>
                      <a:pt x="1" y="19"/>
                    </a:lnTo>
                    <a:lnTo>
                      <a:pt x="1" y="1681"/>
                    </a:lnTo>
                    <a:lnTo>
                      <a:pt x="477" y="1681"/>
                    </a:lnTo>
                    <a:lnTo>
                      <a:pt x="477" y="859"/>
                    </a:lnTo>
                    <a:cubicBezTo>
                      <a:pt x="477" y="735"/>
                      <a:pt x="511" y="635"/>
                      <a:pt x="576" y="557"/>
                    </a:cubicBezTo>
                    <a:cubicBezTo>
                      <a:pt x="644" y="478"/>
                      <a:pt x="734" y="438"/>
                      <a:pt x="848" y="436"/>
                    </a:cubicBezTo>
                    <a:cubicBezTo>
                      <a:pt x="947" y="436"/>
                      <a:pt x="1024" y="467"/>
                      <a:pt x="1079" y="528"/>
                    </a:cubicBezTo>
                    <a:cubicBezTo>
                      <a:pt x="1137" y="589"/>
                      <a:pt x="1165" y="671"/>
                      <a:pt x="1165" y="775"/>
                    </a:cubicBezTo>
                    <a:lnTo>
                      <a:pt x="1165" y="1681"/>
                    </a:lnTo>
                    <a:lnTo>
                      <a:pt x="1638" y="1681"/>
                    </a:lnTo>
                    <a:lnTo>
                      <a:pt x="1638" y="859"/>
                    </a:lnTo>
                    <a:cubicBezTo>
                      <a:pt x="1638" y="735"/>
                      <a:pt x="1671" y="635"/>
                      <a:pt x="1737" y="557"/>
                    </a:cubicBezTo>
                    <a:cubicBezTo>
                      <a:pt x="1802" y="478"/>
                      <a:pt x="1893" y="438"/>
                      <a:pt x="2006" y="436"/>
                    </a:cubicBezTo>
                    <a:cubicBezTo>
                      <a:pt x="2105" y="436"/>
                      <a:pt x="2183" y="467"/>
                      <a:pt x="2240" y="526"/>
                    </a:cubicBezTo>
                    <a:cubicBezTo>
                      <a:pt x="2298" y="585"/>
                      <a:pt x="2327" y="669"/>
                      <a:pt x="2327" y="775"/>
                    </a:cubicBezTo>
                    <a:lnTo>
                      <a:pt x="2327" y="1681"/>
                    </a:lnTo>
                    <a:lnTo>
                      <a:pt x="2800" y="1681"/>
                    </a:lnTo>
                    <a:lnTo>
                      <a:pt x="2800" y="636"/>
                    </a:lnTo>
                    <a:cubicBezTo>
                      <a:pt x="2800" y="441"/>
                      <a:pt x="2744" y="286"/>
                      <a:pt x="2636" y="173"/>
                    </a:cubicBezTo>
                    <a:cubicBezTo>
                      <a:pt x="2528" y="59"/>
                      <a:pt x="2384" y="1"/>
                      <a:pt x="2200" y="1"/>
                    </a:cubicBezTo>
                    <a:cubicBezTo>
                      <a:pt x="2058" y="3"/>
                      <a:pt x="1936" y="35"/>
                      <a:pt x="1833" y="100"/>
                    </a:cubicBezTo>
                    <a:cubicBezTo>
                      <a:pt x="1732" y="163"/>
                      <a:pt x="1654" y="258"/>
                      <a:pt x="1602" y="384"/>
                    </a:cubicBezTo>
                    <a:cubicBezTo>
                      <a:pt x="1561" y="262"/>
                      <a:pt x="1491" y="168"/>
                      <a:pt x="1395" y="102"/>
                    </a:cubicBezTo>
                    <a:cubicBezTo>
                      <a:pt x="1298" y="34"/>
                      <a:pt x="1180"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30"/>
              <p:cNvSpPr/>
              <p:nvPr/>
            </p:nvSpPr>
            <p:spPr>
              <a:xfrm>
                <a:off x="-1881515"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6"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30"/>
              <p:cNvSpPr/>
              <p:nvPr/>
            </p:nvSpPr>
            <p:spPr>
              <a:xfrm>
                <a:off x="-1909059" y="962527"/>
                <a:ext cx="42652" cy="104647"/>
              </a:xfrm>
              <a:custGeom>
                <a:avLst/>
                <a:gdLst/>
                <a:ahLst/>
                <a:cxnLst/>
                <a:rect l="l" t="t" r="r" b="b"/>
                <a:pathLst>
                  <a:path w="2257" h="5665" extrusionOk="0">
                    <a:moveTo>
                      <a:pt x="1668" y="0"/>
                    </a:moveTo>
                    <a:cubicBezTo>
                      <a:pt x="1617" y="0"/>
                      <a:pt x="1571" y="6"/>
                      <a:pt x="1532" y="20"/>
                    </a:cubicBezTo>
                    <a:cubicBezTo>
                      <a:pt x="1002" y="246"/>
                      <a:pt x="406" y="889"/>
                      <a:pt x="213" y="1693"/>
                    </a:cubicBezTo>
                    <a:cubicBezTo>
                      <a:pt x="1" y="2587"/>
                      <a:pt x="753" y="3018"/>
                      <a:pt x="987" y="3018"/>
                    </a:cubicBezTo>
                    <a:cubicBezTo>
                      <a:pt x="1018" y="3018"/>
                      <a:pt x="1040" y="3011"/>
                      <a:pt x="1049" y="2995"/>
                    </a:cubicBezTo>
                    <a:cubicBezTo>
                      <a:pt x="1146" y="2819"/>
                      <a:pt x="873" y="2770"/>
                      <a:pt x="809" y="2240"/>
                    </a:cubicBezTo>
                    <a:cubicBezTo>
                      <a:pt x="745" y="1565"/>
                      <a:pt x="1049" y="808"/>
                      <a:pt x="1452" y="471"/>
                    </a:cubicBezTo>
                    <a:cubicBezTo>
                      <a:pt x="1469" y="457"/>
                      <a:pt x="1482" y="451"/>
                      <a:pt x="1491" y="451"/>
                    </a:cubicBezTo>
                    <a:cubicBezTo>
                      <a:pt x="1526" y="451"/>
                      <a:pt x="1517" y="537"/>
                      <a:pt x="1517" y="664"/>
                    </a:cubicBezTo>
                    <a:cubicBezTo>
                      <a:pt x="1517" y="937"/>
                      <a:pt x="1500" y="3495"/>
                      <a:pt x="1500" y="4025"/>
                    </a:cubicBezTo>
                    <a:cubicBezTo>
                      <a:pt x="1500" y="4749"/>
                      <a:pt x="1484" y="4975"/>
                      <a:pt x="1420" y="5200"/>
                    </a:cubicBezTo>
                    <a:cubicBezTo>
                      <a:pt x="1371" y="5425"/>
                      <a:pt x="1275" y="5586"/>
                      <a:pt x="1356" y="5650"/>
                    </a:cubicBezTo>
                    <a:cubicBezTo>
                      <a:pt x="1365" y="5660"/>
                      <a:pt x="1381" y="5664"/>
                      <a:pt x="1400" y="5664"/>
                    </a:cubicBezTo>
                    <a:cubicBezTo>
                      <a:pt x="1513" y="5664"/>
                      <a:pt x="1768" y="5515"/>
                      <a:pt x="1918" y="5296"/>
                    </a:cubicBezTo>
                    <a:cubicBezTo>
                      <a:pt x="2143" y="4990"/>
                      <a:pt x="2208" y="4621"/>
                      <a:pt x="2224" y="4235"/>
                    </a:cubicBezTo>
                    <a:cubicBezTo>
                      <a:pt x="2240" y="3752"/>
                      <a:pt x="2240" y="2980"/>
                      <a:pt x="2240" y="2545"/>
                    </a:cubicBezTo>
                    <a:cubicBezTo>
                      <a:pt x="2240" y="2159"/>
                      <a:pt x="2256" y="986"/>
                      <a:pt x="2240" y="278"/>
                    </a:cubicBezTo>
                    <a:cubicBezTo>
                      <a:pt x="2240" y="145"/>
                      <a:pt x="1909" y="0"/>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30"/>
              <p:cNvSpPr/>
              <p:nvPr/>
            </p:nvSpPr>
            <p:spPr>
              <a:xfrm>
                <a:off x="-1854879" y="962563"/>
                <a:ext cx="446529" cy="137971"/>
              </a:xfrm>
              <a:custGeom>
                <a:avLst/>
                <a:gdLst/>
                <a:ahLst/>
                <a:cxnLst/>
                <a:rect l="l" t="t" r="r" b="b"/>
                <a:pathLst>
                  <a:path w="23629" h="7469" extrusionOk="0">
                    <a:moveTo>
                      <a:pt x="8744" y="2189"/>
                    </a:moveTo>
                    <a:cubicBezTo>
                      <a:pt x="8751" y="2189"/>
                      <a:pt x="8759" y="2189"/>
                      <a:pt x="8766" y="2189"/>
                    </a:cubicBezTo>
                    <a:cubicBezTo>
                      <a:pt x="9072" y="2221"/>
                      <a:pt x="9233" y="2640"/>
                      <a:pt x="9201" y="3396"/>
                    </a:cubicBezTo>
                    <a:cubicBezTo>
                      <a:pt x="9169" y="3750"/>
                      <a:pt x="9105" y="4055"/>
                      <a:pt x="8991" y="4280"/>
                    </a:cubicBezTo>
                    <a:cubicBezTo>
                      <a:pt x="8883" y="4481"/>
                      <a:pt x="8721" y="4613"/>
                      <a:pt x="8567" y="4613"/>
                    </a:cubicBezTo>
                    <a:cubicBezTo>
                      <a:pt x="8425" y="4613"/>
                      <a:pt x="8288" y="4502"/>
                      <a:pt x="8204" y="4233"/>
                    </a:cubicBezTo>
                    <a:cubicBezTo>
                      <a:pt x="8075" y="3814"/>
                      <a:pt x="8123" y="3251"/>
                      <a:pt x="8172" y="2946"/>
                    </a:cubicBezTo>
                    <a:cubicBezTo>
                      <a:pt x="8250" y="2506"/>
                      <a:pt x="8436" y="2189"/>
                      <a:pt x="8744" y="2189"/>
                    </a:cubicBezTo>
                    <a:close/>
                    <a:moveTo>
                      <a:pt x="11887" y="2189"/>
                    </a:moveTo>
                    <a:cubicBezTo>
                      <a:pt x="12208" y="2189"/>
                      <a:pt x="12354" y="2543"/>
                      <a:pt x="12322" y="3396"/>
                    </a:cubicBezTo>
                    <a:cubicBezTo>
                      <a:pt x="12289" y="3733"/>
                      <a:pt x="12208" y="4087"/>
                      <a:pt x="12112" y="4280"/>
                    </a:cubicBezTo>
                    <a:cubicBezTo>
                      <a:pt x="12012" y="4488"/>
                      <a:pt x="11852" y="4619"/>
                      <a:pt x="11697" y="4619"/>
                    </a:cubicBezTo>
                    <a:cubicBezTo>
                      <a:pt x="11551" y="4619"/>
                      <a:pt x="11410" y="4505"/>
                      <a:pt x="11324" y="4233"/>
                    </a:cubicBezTo>
                    <a:cubicBezTo>
                      <a:pt x="11211" y="3830"/>
                      <a:pt x="11228" y="3315"/>
                      <a:pt x="11292" y="2993"/>
                    </a:cubicBezTo>
                    <a:cubicBezTo>
                      <a:pt x="11372" y="2575"/>
                      <a:pt x="11550" y="2189"/>
                      <a:pt x="11887" y="2189"/>
                    </a:cubicBezTo>
                    <a:close/>
                    <a:moveTo>
                      <a:pt x="17334" y="2189"/>
                    </a:moveTo>
                    <a:cubicBezTo>
                      <a:pt x="17341" y="2189"/>
                      <a:pt x="17348" y="2189"/>
                      <a:pt x="17355" y="2189"/>
                    </a:cubicBezTo>
                    <a:cubicBezTo>
                      <a:pt x="17677" y="2221"/>
                      <a:pt x="17823" y="2640"/>
                      <a:pt x="17790" y="3396"/>
                    </a:cubicBezTo>
                    <a:cubicBezTo>
                      <a:pt x="17774" y="3782"/>
                      <a:pt x="17694" y="4072"/>
                      <a:pt x="17581" y="4280"/>
                    </a:cubicBezTo>
                    <a:cubicBezTo>
                      <a:pt x="17481" y="4488"/>
                      <a:pt x="17321" y="4619"/>
                      <a:pt x="17166" y="4619"/>
                    </a:cubicBezTo>
                    <a:cubicBezTo>
                      <a:pt x="17020" y="4619"/>
                      <a:pt x="16878" y="4505"/>
                      <a:pt x="16793" y="4233"/>
                    </a:cubicBezTo>
                    <a:cubicBezTo>
                      <a:pt x="16697" y="3911"/>
                      <a:pt x="16697" y="3380"/>
                      <a:pt x="16761" y="2946"/>
                    </a:cubicBezTo>
                    <a:cubicBezTo>
                      <a:pt x="16824" y="2521"/>
                      <a:pt x="17025" y="2189"/>
                      <a:pt x="17334" y="2189"/>
                    </a:cubicBezTo>
                    <a:close/>
                    <a:moveTo>
                      <a:pt x="12401" y="5342"/>
                    </a:moveTo>
                    <a:lnTo>
                      <a:pt x="12401" y="5728"/>
                    </a:lnTo>
                    <a:cubicBezTo>
                      <a:pt x="12386" y="6356"/>
                      <a:pt x="12289" y="6903"/>
                      <a:pt x="12080" y="7064"/>
                    </a:cubicBezTo>
                    <a:cubicBezTo>
                      <a:pt x="11995" y="7130"/>
                      <a:pt x="11900" y="7161"/>
                      <a:pt x="11811" y="7161"/>
                    </a:cubicBezTo>
                    <a:cubicBezTo>
                      <a:pt x="11596" y="7161"/>
                      <a:pt x="11412" y="6979"/>
                      <a:pt x="11468" y="6661"/>
                    </a:cubicBezTo>
                    <a:cubicBezTo>
                      <a:pt x="11550" y="6259"/>
                      <a:pt x="11887" y="5841"/>
                      <a:pt x="12401" y="5342"/>
                    </a:cubicBezTo>
                    <a:close/>
                    <a:moveTo>
                      <a:pt x="5997" y="0"/>
                    </a:moveTo>
                    <a:cubicBezTo>
                      <a:pt x="5899" y="0"/>
                      <a:pt x="5851" y="55"/>
                      <a:pt x="5839" y="163"/>
                    </a:cubicBezTo>
                    <a:cubicBezTo>
                      <a:pt x="5823" y="388"/>
                      <a:pt x="5807" y="1048"/>
                      <a:pt x="5807" y="1048"/>
                    </a:cubicBezTo>
                    <a:cubicBezTo>
                      <a:pt x="5678" y="1048"/>
                      <a:pt x="5244" y="1031"/>
                      <a:pt x="5116" y="1031"/>
                    </a:cubicBezTo>
                    <a:cubicBezTo>
                      <a:pt x="4987" y="1031"/>
                      <a:pt x="4858" y="1546"/>
                      <a:pt x="5019" y="1546"/>
                    </a:cubicBezTo>
                    <a:cubicBezTo>
                      <a:pt x="5212" y="1563"/>
                      <a:pt x="5549" y="1563"/>
                      <a:pt x="5774" y="1578"/>
                    </a:cubicBezTo>
                    <a:cubicBezTo>
                      <a:pt x="5774" y="1578"/>
                      <a:pt x="5759" y="2736"/>
                      <a:pt x="5759" y="3090"/>
                    </a:cubicBezTo>
                    <a:lnTo>
                      <a:pt x="5759" y="3203"/>
                    </a:lnTo>
                    <a:cubicBezTo>
                      <a:pt x="5646" y="3847"/>
                      <a:pt x="5212" y="4184"/>
                      <a:pt x="5212" y="4184"/>
                    </a:cubicBezTo>
                    <a:cubicBezTo>
                      <a:pt x="5309" y="3766"/>
                      <a:pt x="5116" y="3444"/>
                      <a:pt x="4777" y="3187"/>
                    </a:cubicBezTo>
                    <a:cubicBezTo>
                      <a:pt x="4649" y="3090"/>
                      <a:pt x="4408" y="2897"/>
                      <a:pt x="4118" y="2689"/>
                    </a:cubicBezTo>
                    <a:cubicBezTo>
                      <a:pt x="4118" y="2689"/>
                      <a:pt x="4279" y="2528"/>
                      <a:pt x="4423" y="2221"/>
                    </a:cubicBezTo>
                    <a:cubicBezTo>
                      <a:pt x="4537" y="1996"/>
                      <a:pt x="4537" y="1739"/>
                      <a:pt x="4279" y="1675"/>
                    </a:cubicBezTo>
                    <a:cubicBezTo>
                      <a:pt x="4228" y="1662"/>
                      <a:pt x="4177" y="1656"/>
                      <a:pt x="4129" y="1656"/>
                    </a:cubicBezTo>
                    <a:cubicBezTo>
                      <a:pt x="3794" y="1656"/>
                      <a:pt x="3527" y="1925"/>
                      <a:pt x="3443" y="2206"/>
                    </a:cubicBezTo>
                    <a:cubicBezTo>
                      <a:pt x="3362" y="2447"/>
                      <a:pt x="3411" y="2640"/>
                      <a:pt x="3555" y="2833"/>
                    </a:cubicBezTo>
                    <a:cubicBezTo>
                      <a:pt x="3572" y="2833"/>
                      <a:pt x="3587" y="2849"/>
                      <a:pt x="3587" y="2865"/>
                    </a:cubicBezTo>
                    <a:cubicBezTo>
                      <a:pt x="3507" y="3042"/>
                      <a:pt x="3378" y="3283"/>
                      <a:pt x="3265" y="3476"/>
                    </a:cubicBezTo>
                    <a:cubicBezTo>
                      <a:pt x="2976" y="3991"/>
                      <a:pt x="2751" y="4394"/>
                      <a:pt x="2574" y="4394"/>
                    </a:cubicBezTo>
                    <a:cubicBezTo>
                      <a:pt x="2446" y="4394"/>
                      <a:pt x="2446" y="3975"/>
                      <a:pt x="2446" y="3589"/>
                    </a:cubicBezTo>
                    <a:cubicBezTo>
                      <a:pt x="2446" y="3251"/>
                      <a:pt x="2461" y="2753"/>
                      <a:pt x="2493" y="2238"/>
                    </a:cubicBezTo>
                    <a:cubicBezTo>
                      <a:pt x="2493" y="2061"/>
                      <a:pt x="2413" y="1964"/>
                      <a:pt x="2268" y="1884"/>
                    </a:cubicBezTo>
                    <a:cubicBezTo>
                      <a:pt x="2172" y="1820"/>
                      <a:pt x="1995" y="1723"/>
                      <a:pt x="1882" y="1723"/>
                    </a:cubicBezTo>
                    <a:cubicBezTo>
                      <a:pt x="1721" y="1723"/>
                      <a:pt x="1255" y="1739"/>
                      <a:pt x="805" y="3010"/>
                    </a:cubicBezTo>
                    <a:cubicBezTo>
                      <a:pt x="756" y="3171"/>
                      <a:pt x="644" y="3476"/>
                      <a:pt x="644" y="3476"/>
                    </a:cubicBezTo>
                    <a:lnTo>
                      <a:pt x="660" y="1932"/>
                    </a:lnTo>
                    <a:cubicBezTo>
                      <a:pt x="660" y="1900"/>
                      <a:pt x="644" y="1868"/>
                      <a:pt x="595" y="1835"/>
                    </a:cubicBezTo>
                    <a:cubicBezTo>
                      <a:pt x="515" y="1803"/>
                      <a:pt x="322" y="1723"/>
                      <a:pt x="145" y="1723"/>
                    </a:cubicBezTo>
                    <a:cubicBezTo>
                      <a:pt x="65" y="1723"/>
                      <a:pt x="16" y="1756"/>
                      <a:pt x="16" y="1835"/>
                    </a:cubicBezTo>
                    <a:lnTo>
                      <a:pt x="1" y="4233"/>
                    </a:lnTo>
                    <a:cubicBezTo>
                      <a:pt x="1" y="4426"/>
                      <a:pt x="1" y="4634"/>
                      <a:pt x="33" y="4731"/>
                    </a:cubicBezTo>
                    <a:cubicBezTo>
                      <a:pt x="48" y="4812"/>
                      <a:pt x="80" y="4891"/>
                      <a:pt x="113" y="4940"/>
                    </a:cubicBezTo>
                    <a:cubicBezTo>
                      <a:pt x="145" y="4988"/>
                      <a:pt x="194" y="5020"/>
                      <a:pt x="258" y="5037"/>
                    </a:cubicBezTo>
                    <a:cubicBezTo>
                      <a:pt x="284" y="5043"/>
                      <a:pt x="357" y="5052"/>
                      <a:pt x="436" y="5052"/>
                    </a:cubicBezTo>
                    <a:cubicBezTo>
                      <a:pt x="553" y="5052"/>
                      <a:pt x="682" y="5033"/>
                      <a:pt x="692" y="4956"/>
                    </a:cubicBezTo>
                    <a:cubicBezTo>
                      <a:pt x="708" y="4795"/>
                      <a:pt x="708" y="4619"/>
                      <a:pt x="885" y="3975"/>
                    </a:cubicBezTo>
                    <a:cubicBezTo>
                      <a:pt x="1174" y="2978"/>
                      <a:pt x="1545" y="2479"/>
                      <a:pt x="1721" y="2302"/>
                    </a:cubicBezTo>
                    <a:cubicBezTo>
                      <a:pt x="1736" y="2288"/>
                      <a:pt x="1750" y="2280"/>
                      <a:pt x="1762" y="2280"/>
                    </a:cubicBezTo>
                    <a:cubicBezTo>
                      <a:pt x="1776" y="2280"/>
                      <a:pt x="1785" y="2292"/>
                      <a:pt x="1785" y="2318"/>
                    </a:cubicBezTo>
                    <a:cubicBezTo>
                      <a:pt x="1785" y="2543"/>
                      <a:pt x="1753" y="3090"/>
                      <a:pt x="1738" y="3557"/>
                    </a:cubicBezTo>
                    <a:cubicBezTo>
                      <a:pt x="1689" y="4812"/>
                      <a:pt x="1914" y="5052"/>
                      <a:pt x="2253" y="5052"/>
                    </a:cubicBezTo>
                    <a:cubicBezTo>
                      <a:pt x="2493" y="5052"/>
                      <a:pt x="2847" y="4795"/>
                      <a:pt x="3218" y="4168"/>
                    </a:cubicBezTo>
                    <a:cubicBezTo>
                      <a:pt x="3458" y="3782"/>
                      <a:pt x="3683" y="3396"/>
                      <a:pt x="3844" y="3122"/>
                    </a:cubicBezTo>
                    <a:cubicBezTo>
                      <a:pt x="3958" y="3235"/>
                      <a:pt x="4086" y="3347"/>
                      <a:pt x="4215" y="3461"/>
                    </a:cubicBezTo>
                    <a:cubicBezTo>
                      <a:pt x="4520" y="3750"/>
                      <a:pt x="4616" y="4023"/>
                      <a:pt x="4552" y="4265"/>
                    </a:cubicBezTo>
                    <a:cubicBezTo>
                      <a:pt x="4518" y="4404"/>
                      <a:pt x="4409" y="4550"/>
                      <a:pt x="4224" y="4550"/>
                    </a:cubicBezTo>
                    <a:cubicBezTo>
                      <a:pt x="4152" y="4550"/>
                      <a:pt x="4068" y="4528"/>
                      <a:pt x="3973" y="4473"/>
                    </a:cubicBezTo>
                    <a:cubicBezTo>
                      <a:pt x="3876" y="4409"/>
                      <a:pt x="3844" y="4377"/>
                      <a:pt x="3748" y="4312"/>
                    </a:cubicBezTo>
                    <a:cubicBezTo>
                      <a:pt x="3722" y="4286"/>
                      <a:pt x="3685" y="4275"/>
                      <a:pt x="3650" y="4275"/>
                    </a:cubicBezTo>
                    <a:cubicBezTo>
                      <a:pt x="3621" y="4275"/>
                      <a:pt x="3593" y="4282"/>
                      <a:pt x="3572" y="4297"/>
                    </a:cubicBezTo>
                    <a:cubicBezTo>
                      <a:pt x="3443" y="4394"/>
                      <a:pt x="3362" y="4505"/>
                      <a:pt x="3330" y="4651"/>
                    </a:cubicBezTo>
                    <a:cubicBezTo>
                      <a:pt x="3297" y="4795"/>
                      <a:pt x="3426" y="4876"/>
                      <a:pt x="3587" y="4940"/>
                    </a:cubicBezTo>
                    <a:cubicBezTo>
                      <a:pt x="3716" y="5005"/>
                      <a:pt x="3990" y="5052"/>
                      <a:pt x="4166" y="5052"/>
                    </a:cubicBezTo>
                    <a:cubicBezTo>
                      <a:pt x="4194" y="5054"/>
                      <a:pt x="4222" y="5054"/>
                      <a:pt x="4249" y="5054"/>
                    </a:cubicBezTo>
                    <a:cubicBezTo>
                      <a:pt x="4888" y="5054"/>
                      <a:pt x="5420" y="4693"/>
                      <a:pt x="5774" y="3814"/>
                    </a:cubicBezTo>
                    <a:cubicBezTo>
                      <a:pt x="5856" y="4602"/>
                      <a:pt x="6145" y="5052"/>
                      <a:pt x="6643" y="5052"/>
                    </a:cubicBezTo>
                    <a:cubicBezTo>
                      <a:pt x="6981" y="5052"/>
                      <a:pt x="7319" y="4619"/>
                      <a:pt x="7479" y="4184"/>
                    </a:cubicBezTo>
                    <a:cubicBezTo>
                      <a:pt x="7512" y="4361"/>
                      <a:pt x="7576" y="4505"/>
                      <a:pt x="7657" y="4634"/>
                    </a:cubicBezTo>
                    <a:cubicBezTo>
                      <a:pt x="7835" y="4924"/>
                      <a:pt x="8096" y="5049"/>
                      <a:pt x="8361" y="5049"/>
                    </a:cubicBezTo>
                    <a:cubicBezTo>
                      <a:pt x="8670" y="5049"/>
                      <a:pt x="8986" y="4879"/>
                      <a:pt x="9184" y="4602"/>
                    </a:cubicBezTo>
                    <a:cubicBezTo>
                      <a:pt x="9298" y="4441"/>
                      <a:pt x="9330" y="4377"/>
                      <a:pt x="9330" y="4377"/>
                    </a:cubicBezTo>
                    <a:cubicBezTo>
                      <a:pt x="9377" y="4876"/>
                      <a:pt x="9780" y="5052"/>
                      <a:pt x="10005" y="5052"/>
                    </a:cubicBezTo>
                    <a:cubicBezTo>
                      <a:pt x="10263" y="5052"/>
                      <a:pt x="10520" y="4924"/>
                      <a:pt x="10713" y="4505"/>
                    </a:cubicBezTo>
                    <a:cubicBezTo>
                      <a:pt x="10729" y="4554"/>
                      <a:pt x="10761" y="4602"/>
                      <a:pt x="10777" y="4634"/>
                    </a:cubicBezTo>
                    <a:cubicBezTo>
                      <a:pt x="10963" y="4924"/>
                      <a:pt x="11224" y="5049"/>
                      <a:pt x="11488" y="5049"/>
                    </a:cubicBezTo>
                    <a:cubicBezTo>
                      <a:pt x="11795" y="5049"/>
                      <a:pt x="12106" y="4879"/>
                      <a:pt x="12305" y="4602"/>
                    </a:cubicBezTo>
                    <a:cubicBezTo>
                      <a:pt x="12322" y="4570"/>
                      <a:pt x="12337" y="4554"/>
                      <a:pt x="12354" y="4538"/>
                    </a:cubicBezTo>
                    <a:lnTo>
                      <a:pt x="12369" y="4859"/>
                    </a:lnTo>
                    <a:cubicBezTo>
                      <a:pt x="12369" y="4859"/>
                      <a:pt x="12144" y="5052"/>
                      <a:pt x="12015" y="5181"/>
                    </a:cubicBezTo>
                    <a:cubicBezTo>
                      <a:pt x="11436" y="5712"/>
                      <a:pt x="10986" y="6131"/>
                      <a:pt x="10954" y="6596"/>
                    </a:cubicBezTo>
                    <a:cubicBezTo>
                      <a:pt x="10906" y="7208"/>
                      <a:pt x="11404" y="7433"/>
                      <a:pt x="11775" y="7465"/>
                    </a:cubicBezTo>
                    <a:cubicBezTo>
                      <a:pt x="11799" y="7467"/>
                      <a:pt x="11824" y="7468"/>
                      <a:pt x="11848" y="7468"/>
                    </a:cubicBezTo>
                    <a:cubicBezTo>
                      <a:pt x="12203" y="7468"/>
                      <a:pt x="12511" y="7253"/>
                      <a:pt x="12708" y="6967"/>
                    </a:cubicBezTo>
                    <a:cubicBezTo>
                      <a:pt x="12901" y="6693"/>
                      <a:pt x="13013" y="6114"/>
                      <a:pt x="13013" y="5552"/>
                    </a:cubicBezTo>
                    <a:cubicBezTo>
                      <a:pt x="12997" y="5326"/>
                      <a:pt x="12997" y="5037"/>
                      <a:pt x="12997" y="4715"/>
                    </a:cubicBezTo>
                    <a:cubicBezTo>
                      <a:pt x="13206" y="4473"/>
                      <a:pt x="13431" y="4184"/>
                      <a:pt x="13641" y="3830"/>
                    </a:cubicBezTo>
                    <a:cubicBezTo>
                      <a:pt x="13881" y="3444"/>
                      <a:pt x="14123" y="2914"/>
                      <a:pt x="14252" y="2511"/>
                    </a:cubicBezTo>
                    <a:cubicBezTo>
                      <a:pt x="14252" y="2511"/>
                      <a:pt x="14352" y="2518"/>
                      <a:pt x="14485" y="2518"/>
                    </a:cubicBezTo>
                    <a:cubicBezTo>
                      <a:pt x="14552" y="2518"/>
                      <a:pt x="14627" y="2517"/>
                      <a:pt x="14702" y="2511"/>
                    </a:cubicBezTo>
                    <a:cubicBezTo>
                      <a:pt x="14721" y="2507"/>
                      <a:pt x="14736" y="2505"/>
                      <a:pt x="14748" y="2505"/>
                    </a:cubicBezTo>
                    <a:cubicBezTo>
                      <a:pt x="14788" y="2505"/>
                      <a:pt x="14795" y="2526"/>
                      <a:pt x="14782" y="2575"/>
                    </a:cubicBezTo>
                    <a:cubicBezTo>
                      <a:pt x="14766" y="2640"/>
                      <a:pt x="14492" y="3701"/>
                      <a:pt x="14750" y="4409"/>
                    </a:cubicBezTo>
                    <a:cubicBezTo>
                      <a:pt x="14911" y="4891"/>
                      <a:pt x="15297" y="5052"/>
                      <a:pt x="15539" y="5052"/>
                    </a:cubicBezTo>
                    <a:cubicBezTo>
                      <a:pt x="15811" y="5052"/>
                      <a:pt x="16069" y="4844"/>
                      <a:pt x="16197" y="4538"/>
                    </a:cubicBezTo>
                    <a:lnTo>
                      <a:pt x="16246" y="4634"/>
                    </a:lnTo>
                    <a:cubicBezTo>
                      <a:pt x="16432" y="4924"/>
                      <a:pt x="16693" y="5049"/>
                      <a:pt x="16956" y="5049"/>
                    </a:cubicBezTo>
                    <a:cubicBezTo>
                      <a:pt x="17264" y="5049"/>
                      <a:pt x="17575" y="4879"/>
                      <a:pt x="17774" y="4602"/>
                    </a:cubicBezTo>
                    <a:cubicBezTo>
                      <a:pt x="17870" y="4473"/>
                      <a:pt x="17919" y="4377"/>
                      <a:pt x="17919" y="4377"/>
                    </a:cubicBezTo>
                    <a:cubicBezTo>
                      <a:pt x="17999" y="4891"/>
                      <a:pt x="18402" y="5052"/>
                      <a:pt x="18627" y="5052"/>
                    </a:cubicBezTo>
                    <a:cubicBezTo>
                      <a:pt x="18867" y="5052"/>
                      <a:pt x="19093" y="4956"/>
                      <a:pt x="19270" y="4522"/>
                    </a:cubicBezTo>
                    <a:cubicBezTo>
                      <a:pt x="19286" y="4715"/>
                      <a:pt x="19286" y="4859"/>
                      <a:pt x="19318" y="4908"/>
                    </a:cubicBezTo>
                    <a:cubicBezTo>
                      <a:pt x="19318" y="4940"/>
                      <a:pt x="19382" y="4988"/>
                      <a:pt x="19431" y="5005"/>
                    </a:cubicBezTo>
                    <a:cubicBezTo>
                      <a:pt x="19527" y="5039"/>
                      <a:pt x="19623" y="5050"/>
                      <a:pt x="19707" y="5050"/>
                    </a:cubicBezTo>
                    <a:cubicBezTo>
                      <a:pt x="19822" y="5050"/>
                      <a:pt x="19915" y="5030"/>
                      <a:pt x="19961" y="5020"/>
                    </a:cubicBezTo>
                    <a:cubicBezTo>
                      <a:pt x="20010" y="5020"/>
                      <a:pt x="20058" y="4973"/>
                      <a:pt x="20074" y="4844"/>
                    </a:cubicBezTo>
                    <a:cubicBezTo>
                      <a:pt x="20090" y="4538"/>
                      <a:pt x="20074" y="4023"/>
                      <a:pt x="20171" y="3637"/>
                    </a:cubicBezTo>
                    <a:cubicBezTo>
                      <a:pt x="20332" y="2993"/>
                      <a:pt x="20476" y="2736"/>
                      <a:pt x="20540" y="2607"/>
                    </a:cubicBezTo>
                    <a:cubicBezTo>
                      <a:pt x="20566" y="2574"/>
                      <a:pt x="20587" y="2553"/>
                      <a:pt x="20601" y="2553"/>
                    </a:cubicBezTo>
                    <a:cubicBezTo>
                      <a:pt x="20614" y="2553"/>
                      <a:pt x="20621" y="2570"/>
                      <a:pt x="20621" y="2607"/>
                    </a:cubicBezTo>
                    <a:cubicBezTo>
                      <a:pt x="20637" y="2753"/>
                      <a:pt x="20637" y="3187"/>
                      <a:pt x="20701" y="3782"/>
                    </a:cubicBezTo>
                    <a:cubicBezTo>
                      <a:pt x="20750" y="4216"/>
                      <a:pt x="20798" y="4473"/>
                      <a:pt x="20847" y="4554"/>
                    </a:cubicBezTo>
                    <a:cubicBezTo>
                      <a:pt x="20975" y="4780"/>
                      <a:pt x="21136" y="4795"/>
                      <a:pt x="21280" y="4795"/>
                    </a:cubicBezTo>
                    <a:cubicBezTo>
                      <a:pt x="21361" y="4795"/>
                      <a:pt x="21538" y="4780"/>
                      <a:pt x="21522" y="4619"/>
                    </a:cubicBezTo>
                    <a:cubicBezTo>
                      <a:pt x="21505" y="4554"/>
                      <a:pt x="21522" y="4104"/>
                      <a:pt x="21683" y="3476"/>
                    </a:cubicBezTo>
                    <a:cubicBezTo>
                      <a:pt x="21779" y="3058"/>
                      <a:pt x="21956" y="2672"/>
                      <a:pt x="22005" y="2543"/>
                    </a:cubicBezTo>
                    <a:cubicBezTo>
                      <a:pt x="22017" y="2518"/>
                      <a:pt x="22025" y="2510"/>
                      <a:pt x="22030" y="2510"/>
                    </a:cubicBezTo>
                    <a:cubicBezTo>
                      <a:pt x="22037" y="2510"/>
                      <a:pt x="22037" y="2528"/>
                      <a:pt x="22037" y="2528"/>
                    </a:cubicBezTo>
                    <a:cubicBezTo>
                      <a:pt x="22037" y="2817"/>
                      <a:pt x="22005" y="3766"/>
                      <a:pt x="22117" y="4280"/>
                    </a:cubicBezTo>
                    <a:cubicBezTo>
                      <a:pt x="22277" y="4973"/>
                      <a:pt x="22745" y="5052"/>
                      <a:pt x="22905" y="5052"/>
                    </a:cubicBezTo>
                    <a:cubicBezTo>
                      <a:pt x="23243" y="5052"/>
                      <a:pt x="23517" y="4795"/>
                      <a:pt x="23613" y="4104"/>
                    </a:cubicBezTo>
                    <a:cubicBezTo>
                      <a:pt x="23629" y="3943"/>
                      <a:pt x="23596" y="3814"/>
                      <a:pt x="23500" y="3814"/>
                    </a:cubicBezTo>
                    <a:cubicBezTo>
                      <a:pt x="23420" y="3814"/>
                      <a:pt x="23388" y="3894"/>
                      <a:pt x="23356" y="4023"/>
                    </a:cubicBezTo>
                    <a:cubicBezTo>
                      <a:pt x="23259" y="4505"/>
                      <a:pt x="23146" y="4602"/>
                      <a:pt x="23002" y="4602"/>
                    </a:cubicBezTo>
                    <a:cubicBezTo>
                      <a:pt x="22856" y="4602"/>
                      <a:pt x="22712" y="4377"/>
                      <a:pt x="22680" y="3911"/>
                    </a:cubicBezTo>
                    <a:cubicBezTo>
                      <a:pt x="22648" y="3540"/>
                      <a:pt x="22648" y="2865"/>
                      <a:pt x="22696" y="2189"/>
                    </a:cubicBezTo>
                    <a:cubicBezTo>
                      <a:pt x="22696" y="2061"/>
                      <a:pt x="22663" y="1916"/>
                      <a:pt x="22294" y="1788"/>
                    </a:cubicBezTo>
                    <a:cubicBezTo>
                      <a:pt x="22220" y="1758"/>
                      <a:pt x="22128" y="1725"/>
                      <a:pt x="22039" y="1725"/>
                    </a:cubicBezTo>
                    <a:cubicBezTo>
                      <a:pt x="21937" y="1725"/>
                      <a:pt x="21840" y="1769"/>
                      <a:pt x="21779" y="1916"/>
                    </a:cubicBezTo>
                    <a:cubicBezTo>
                      <a:pt x="21458" y="2704"/>
                      <a:pt x="21329" y="3332"/>
                      <a:pt x="21297" y="3589"/>
                    </a:cubicBezTo>
                    <a:cubicBezTo>
                      <a:pt x="21297" y="3589"/>
                      <a:pt x="21293" y="3593"/>
                      <a:pt x="21289" y="3593"/>
                    </a:cubicBezTo>
                    <a:cubicBezTo>
                      <a:pt x="21285" y="3593"/>
                      <a:pt x="21280" y="3589"/>
                      <a:pt x="21280" y="3573"/>
                    </a:cubicBezTo>
                    <a:cubicBezTo>
                      <a:pt x="21265" y="3364"/>
                      <a:pt x="21216" y="2993"/>
                      <a:pt x="21216" y="2221"/>
                    </a:cubicBezTo>
                    <a:cubicBezTo>
                      <a:pt x="21216" y="2061"/>
                      <a:pt x="21184" y="1932"/>
                      <a:pt x="21007" y="1835"/>
                    </a:cubicBezTo>
                    <a:cubicBezTo>
                      <a:pt x="20943" y="1793"/>
                      <a:pt x="20772" y="1721"/>
                      <a:pt x="20631" y="1721"/>
                    </a:cubicBezTo>
                    <a:cubicBezTo>
                      <a:pt x="20561" y="1721"/>
                      <a:pt x="20498" y="1739"/>
                      <a:pt x="20460" y="1788"/>
                    </a:cubicBezTo>
                    <a:cubicBezTo>
                      <a:pt x="20347" y="1900"/>
                      <a:pt x="20235" y="2221"/>
                      <a:pt x="20107" y="2592"/>
                    </a:cubicBezTo>
                    <a:cubicBezTo>
                      <a:pt x="20010" y="2897"/>
                      <a:pt x="19946" y="3107"/>
                      <a:pt x="19946" y="3107"/>
                    </a:cubicBezTo>
                    <a:lnTo>
                      <a:pt x="19946" y="1981"/>
                    </a:lnTo>
                    <a:cubicBezTo>
                      <a:pt x="19946" y="1852"/>
                      <a:pt x="19865" y="1820"/>
                      <a:pt x="19833" y="1803"/>
                    </a:cubicBezTo>
                    <a:cubicBezTo>
                      <a:pt x="19721" y="1771"/>
                      <a:pt x="19511" y="1723"/>
                      <a:pt x="19414" y="1723"/>
                    </a:cubicBezTo>
                    <a:cubicBezTo>
                      <a:pt x="19302" y="1723"/>
                      <a:pt x="19270" y="1788"/>
                      <a:pt x="19270" y="1884"/>
                    </a:cubicBezTo>
                    <a:cubicBezTo>
                      <a:pt x="19270" y="1884"/>
                      <a:pt x="19253" y="2961"/>
                      <a:pt x="19253" y="3718"/>
                    </a:cubicBezTo>
                    <a:lnTo>
                      <a:pt x="19253" y="3830"/>
                    </a:lnTo>
                    <a:cubicBezTo>
                      <a:pt x="19189" y="4168"/>
                      <a:pt x="18996" y="4634"/>
                      <a:pt x="18771" y="4634"/>
                    </a:cubicBezTo>
                    <a:cubicBezTo>
                      <a:pt x="18546" y="4634"/>
                      <a:pt x="18449" y="4441"/>
                      <a:pt x="18449" y="3540"/>
                    </a:cubicBezTo>
                    <a:cubicBezTo>
                      <a:pt x="18449" y="3026"/>
                      <a:pt x="18466" y="2800"/>
                      <a:pt x="18466" y="2414"/>
                    </a:cubicBezTo>
                    <a:cubicBezTo>
                      <a:pt x="18481" y="2206"/>
                      <a:pt x="18481" y="2028"/>
                      <a:pt x="18481" y="1996"/>
                    </a:cubicBezTo>
                    <a:cubicBezTo>
                      <a:pt x="18481" y="1884"/>
                      <a:pt x="18273" y="1820"/>
                      <a:pt x="18192" y="1803"/>
                    </a:cubicBezTo>
                    <a:cubicBezTo>
                      <a:pt x="18095" y="1771"/>
                      <a:pt x="18016" y="1771"/>
                      <a:pt x="17951" y="1771"/>
                    </a:cubicBezTo>
                    <a:cubicBezTo>
                      <a:pt x="17855" y="1771"/>
                      <a:pt x="17790" y="1835"/>
                      <a:pt x="17790" y="1916"/>
                    </a:cubicBezTo>
                    <a:lnTo>
                      <a:pt x="17790" y="2045"/>
                    </a:lnTo>
                    <a:cubicBezTo>
                      <a:pt x="17677" y="1868"/>
                      <a:pt x="17484" y="1739"/>
                      <a:pt x="17372" y="1691"/>
                    </a:cubicBezTo>
                    <a:cubicBezTo>
                      <a:pt x="17292" y="1668"/>
                      <a:pt x="17210" y="1656"/>
                      <a:pt x="17129" y="1656"/>
                    </a:cubicBezTo>
                    <a:cubicBezTo>
                      <a:pt x="16871" y="1656"/>
                      <a:pt x="16619" y="1779"/>
                      <a:pt x="16423" y="2061"/>
                    </a:cubicBezTo>
                    <a:cubicBezTo>
                      <a:pt x="16214" y="2350"/>
                      <a:pt x="16085" y="2689"/>
                      <a:pt x="16037" y="3154"/>
                    </a:cubicBezTo>
                    <a:cubicBezTo>
                      <a:pt x="15989" y="3508"/>
                      <a:pt x="16004" y="3862"/>
                      <a:pt x="16069" y="4168"/>
                    </a:cubicBezTo>
                    <a:cubicBezTo>
                      <a:pt x="15989" y="4490"/>
                      <a:pt x="15844" y="4634"/>
                      <a:pt x="15683" y="4634"/>
                    </a:cubicBezTo>
                    <a:cubicBezTo>
                      <a:pt x="15457" y="4634"/>
                      <a:pt x="15297" y="4265"/>
                      <a:pt x="15313" y="3605"/>
                    </a:cubicBezTo>
                    <a:cubicBezTo>
                      <a:pt x="15329" y="3187"/>
                      <a:pt x="15410" y="2882"/>
                      <a:pt x="15506" y="2447"/>
                    </a:cubicBezTo>
                    <a:cubicBezTo>
                      <a:pt x="15539" y="2254"/>
                      <a:pt x="15506" y="2157"/>
                      <a:pt x="15425" y="2077"/>
                    </a:cubicBezTo>
                    <a:cubicBezTo>
                      <a:pt x="15381" y="2010"/>
                      <a:pt x="15290" y="1974"/>
                      <a:pt x="15164" y="1974"/>
                    </a:cubicBezTo>
                    <a:cubicBezTo>
                      <a:pt x="15107" y="1974"/>
                      <a:pt x="15044" y="1982"/>
                      <a:pt x="14975" y="1996"/>
                    </a:cubicBezTo>
                    <a:cubicBezTo>
                      <a:pt x="14799" y="2028"/>
                      <a:pt x="14573" y="2077"/>
                      <a:pt x="14364" y="2109"/>
                    </a:cubicBezTo>
                    <a:cubicBezTo>
                      <a:pt x="14364" y="2109"/>
                      <a:pt x="14380" y="2061"/>
                      <a:pt x="14380" y="1964"/>
                    </a:cubicBezTo>
                    <a:cubicBezTo>
                      <a:pt x="14420" y="1678"/>
                      <a:pt x="14241" y="1580"/>
                      <a:pt x="14056" y="1580"/>
                    </a:cubicBezTo>
                    <a:cubicBezTo>
                      <a:pt x="13940" y="1580"/>
                      <a:pt x="13821" y="1619"/>
                      <a:pt x="13753" y="1675"/>
                    </a:cubicBezTo>
                    <a:cubicBezTo>
                      <a:pt x="13656" y="1771"/>
                      <a:pt x="13592" y="1884"/>
                      <a:pt x="13576" y="2077"/>
                    </a:cubicBezTo>
                    <a:cubicBezTo>
                      <a:pt x="13527" y="2367"/>
                      <a:pt x="13785" y="2511"/>
                      <a:pt x="13785" y="2511"/>
                    </a:cubicBezTo>
                    <a:cubicBezTo>
                      <a:pt x="13688" y="2897"/>
                      <a:pt x="13495" y="3380"/>
                      <a:pt x="13287" y="3733"/>
                    </a:cubicBezTo>
                    <a:cubicBezTo>
                      <a:pt x="13173" y="3911"/>
                      <a:pt x="13094" y="4055"/>
                      <a:pt x="12980" y="4200"/>
                    </a:cubicBezTo>
                    <a:lnTo>
                      <a:pt x="12980" y="4040"/>
                    </a:lnTo>
                    <a:cubicBezTo>
                      <a:pt x="12980" y="3251"/>
                      <a:pt x="12997" y="2640"/>
                      <a:pt x="12997" y="2414"/>
                    </a:cubicBezTo>
                    <a:cubicBezTo>
                      <a:pt x="12997" y="2206"/>
                      <a:pt x="13013" y="2045"/>
                      <a:pt x="13013" y="1996"/>
                    </a:cubicBezTo>
                    <a:cubicBezTo>
                      <a:pt x="13013" y="1916"/>
                      <a:pt x="12965" y="1884"/>
                      <a:pt x="12852" y="1835"/>
                    </a:cubicBezTo>
                    <a:cubicBezTo>
                      <a:pt x="12772" y="1803"/>
                      <a:pt x="12659" y="1788"/>
                      <a:pt x="12547" y="1771"/>
                    </a:cubicBezTo>
                    <a:cubicBezTo>
                      <a:pt x="12535" y="1770"/>
                      <a:pt x="12523" y="1769"/>
                      <a:pt x="12512" y="1769"/>
                    </a:cubicBezTo>
                    <a:cubicBezTo>
                      <a:pt x="12389" y="1769"/>
                      <a:pt x="12322" y="1843"/>
                      <a:pt x="12322" y="1932"/>
                    </a:cubicBezTo>
                    <a:lnTo>
                      <a:pt x="12322" y="2045"/>
                    </a:lnTo>
                    <a:cubicBezTo>
                      <a:pt x="12208" y="1868"/>
                      <a:pt x="12015" y="1739"/>
                      <a:pt x="11887" y="1691"/>
                    </a:cubicBezTo>
                    <a:cubicBezTo>
                      <a:pt x="11810" y="1668"/>
                      <a:pt x="11732" y="1656"/>
                      <a:pt x="11653" y="1656"/>
                    </a:cubicBezTo>
                    <a:cubicBezTo>
                      <a:pt x="11402" y="1656"/>
                      <a:pt x="11150" y="1779"/>
                      <a:pt x="10954" y="2061"/>
                    </a:cubicBezTo>
                    <a:cubicBezTo>
                      <a:pt x="10729" y="2350"/>
                      <a:pt x="10600" y="2768"/>
                      <a:pt x="10568" y="3154"/>
                    </a:cubicBezTo>
                    <a:cubicBezTo>
                      <a:pt x="10520" y="3525"/>
                      <a:pt x="10536" y="3830"/>
                      <a:pt x="10584" y="4104"/>
                    </a:cubicBezTo>
                    <a:cubicBezTo>
                      <a:pt x="10520" y="4361"/>
                      <a:pt x="10375" y="4634"/>
                      <a:pt x="10198" y="4634"/>
                    </a:cubicBezTo>
                    <a:cubicBezTo>
                      <a:pt x="9973" y="4634"/>
                      <a:pt x="9860" y="4441"/>
                      <a:pt x="9860" y="3540"/>
                    </a:cubicBezTo>
                    <a:cubicBezTo>
                      <a:pt x="9860" y="3026"/>
                      <a:pt x="9877" y="2800"/>
                      <a:pt x="9877" y="2414"/>
                    </a:cubicBezTo>
                    <a:cubicBezTo>
                      <a:pt x="9877" y="2206"/>
                      <a:pt x="9892" y="2028"/>
                      <a:pt x="9892" y="1996"/>
                    </a:cubicBezTo>
                    <a:cubicBezTo>
                      <a:pt x="9892" y="1884"/>
                      <a:pt x="9684" y="1820"/>
                      <a:pt x="9587" y="1803"/>
                    </a:cubicBezTo>
                    <a:cubicBezTo>
                      <a:pt x="9491" y="1771"/>
                      <a:pt x="9410" y="1771"/>
                      <a:pt x="9345" y="1771"/>
                    </a:cubicBezTo>
                    <a:cubicBezTo>
                      <a:pt x="9266" y="1788"/>
                      <a:pt x="9201" y="1852"/>
                      <a:pt x="9201" y="1916"/>
                    </a:cubicBezTo>
                    <a:lnTo>
                      <a:pt x="9201" y="2045"/>
                    </a:lnTo>
                    <a:cubicBezTo>
                      <a:pt x="9088" y="1868"/>
                      <a:pt x="8895" y="1739"/>
                      <a:pt x="8766" y="1691"/>
                    </a:cubicBezTo>
                    <a:cubicBezTo>
                      <a:pt x="8690" y="1668"/>
                      <a:pt x="8611" y="1656"/>
                      <a:pt x="8532" y="1656"/>
                    </a:cubicBezTo>
                    <a:cubicBezTo>
                      <a:pt x="8281" y="1656"/>
                      <a:pt x="8026" y="1779"/>
                      <a:pt x="7818" y="2061"/>
                    </a:cubicBezTo>
                    <a:cubicBezTo>
                      <a:pt x="7657" y="2302"/>
                      <a:pt x="7512" y="2560"/>
                      <a:pt x="7432" y="3154"/>
                    </a:cubicBezTo>
                    <a:cubicBezTo>
                      <a:pt x="7415" y="3315"/>
                      <a:pt x="7415" y="3476"/>
                      <a:pt x="7415" y="3621"/>
                    </a:cubicBezTo>
                    <a:cubicBezTo>
                      <a:pt x="7335" y="4055"/>
                      <a:pt x="7029" y="4538"/>
                      <a:pt x="6788" y="4538"/>
                    </a:cubicBezTo>
                    <a:cubicBezTo>
                      <a:pt x="6643" y="4538"/>
                      <a:pt x="6499" y="4248"/>
                      <a:pt x="6499" y="3654"/>
                    </a:cubicBezTo>
                    <a:cubicBezTo>
                      <a:pt x="6499" y="2849"/>
                      <a:pt x="6547" y="1707"/>
                      <a:pt x="6563" y="1595"/>
                    </a:cubicBezTo>
                    <a:cubicBezTo>
                      <a:pt x="6563" y="1595"/>
                      <a:pt x="6868" y="1578"/>
                      <a:pt x="6933" y="1578"/>
                    </a:cubicBezTo>
                    <a:cubicBezTo>
                      <a:pt x="7040" y="1578"/>
                      <a:pt x="7140" y="1585"/>
                      <a:pt x="7257" y="1585"/>
                    </a:cubicBezTo>
                    <a:cubicBezTo>
                      <a:pt x="7315" y="1585"/>
                      <a:pt x="7378" y="1584"/>
                      <a:pt x="7447" y="1578"/>
                    </a:cubicBezTo>
                    <a:cubicBezTo>
                      <a:pt x="7544" y="1563"/>
                      <a:pt x="7657" y="1192"/>
                      <a:pt x="7544" y="1144"/>
                    </a:cubicBezTo>
                    <a:cubicBezTo>
                      <a:pt x="7496" y="1128"/>
                      <a:pt x="7142" y="1112"/>
                      <a:pt x="7014" y="1095"/>
                    </a:cubicBezTo>
                    <a:cubicBezTo>
                      <a:pt x="6900" y="1095"/>
                      <a:pt x="6563" y="1080"/>
                      <a:pt x="6563" y="1080"/>
                    </a:cubicBezTo>
                    <a:cubicBezTo>
                      <a:pt x="6563" y="1080"/>
                      <a:pt x="6595" y="323"/>
                      <a:pt x="6611" y="244"/>
                    </a:cubicBezTo>
                    <a:cubicBezTo>
                      <a:pt x="6611" y="163"/>
                      <a:pt x="6531" y="130"/>
                      <a:pt x="6482" y="115"/>
                    </a:cubicBezTo>
                    <a:cubicBezTo>
                      <a:pt x="6354" y="66"/>
                      <a:pt x="6242" y="34"/>
                      <a:pt x="6113" y="18"/>
                    </a:cubicBezTo>
                    <a:cubicBezTo>
                      <a:pt x="6068" y="6"/>
                      <a:pt x="6030" y="0"/>
                      <a:pt x="5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30"/>
              <p:cNvSpPr/>
              <p:nvPr/>
            </p:nvSpPr>
            <p:spPr>
              <a:xfrm>
                <a:off x="-2467432" y="1140953"/>
                <a:ext cx="1616960" cy="2376"/>
              </a:xfrm>
              <a:custGeom>
                <a:avLst/>
                <a:gdLst/>
                <a:ahLst/>
                <a:cxnLst/>
                <a:rect l="l" t="t" r="r" b="b"/>
                <a:pathLst>
                  <a:path w="96766" h="129" extrusionOk="0">
                    <a:moveTo>
                      <a:pt x="0" y="0"/>
                    </a:moveTo>
                    <a:lnTo>
                      <a:pt x="0" y="129"/>
                    </a:lnTo>
                    <a:lnTo>
                      <a:pt x="96766" y="129"/>
                    </a:lnTo>
                    <a:lnTo>
                      <a:pt x="96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 name="Google Shape;274;p30"/>
              <p:cNvSpPr/>
              <p:nvPr/>
            </p:nvSpPr>
            <p:spPr>
              <a:xfrm>
                <a:off x="-2410001" y="956128"/>
                <a:ext cx="117051" cy="100158"/>
              </a:xfrm>
              <a:custGeom>
                <a:avLst/>
                <a:gdLst/>
                <a:ahLst/>
                <a:cxnLst/>
                <a:rect l="l" t="t" r="r" b="b"/>
                <a:pathLst>
                  <a:path w="6194" h="5422" extrusionOk="0">
                    <a:moveTo>
                      <a:pt x="3571" y="275"/>
                    </a:moveTo>
                    <a:cubicBezTo>
                      <a:pt x="3700" y="275"/>
                      <a:pt x="3813" y="322"/>
                      <a:pt x="3910" y="403"/>
                    </a:cubicBezTo>
                    <a:lnTo>
                      <a:pt x="4167" y="676"/>
                    </a:lnTo>
                    <a:cubicBezTo>
                      <a:pt x="4408" y="918"/>
                      <a:pt x="4714" y="1047"/>
                      <a:pt x="5051" y="1047"/>
                    </a:cubicBezTo>
                    <a:lnTo>
                      <a:pt x="5164" y="1047"/>
                    </a:lnTo>
                    <a:cubicBezTo>
                      <a:pt x="5583" y="1047"/>
                      <a:pt x="5937" y="1384"/>
                      <a:pt x="5937" y="1819"/>
                    </a:cubicBezTo>
                    <a:lnTo>
                      <a:pt x="5937" y="4392"/>
                    </a:lnTo>
                    <a:cubicBezTo>
                      <a:pt x="5937" y="4601"/>
                      <a:pt x="5855" y="4794"/>
                      <a:pt x="5711" y="4939"/>
                    </a:cubicBezTo>
                    <a:cubicBezTo>
                      <a:pt x="5566" y="5083"/>
                      <a:pt x="5373" y="5164"/>
                      <a:pt x="5164" y="5164"/>
                    </a:cubicBezTo>
                    <a:lnTo>
                      <a:pt x="1030" y="5164"/>
                    </a:lnTo>
                    <a:cubicBezTo>
                      <a:pt x="612" y="5164"/>
                      <a:pt x="258" y="4826"/>
                      <a:pt x="258" y="4392"/>
                    </a:cubicBezTo>
                    <a:lnTo>
                      <a:pt x="258" y="1819"/>
                    </a:lnTo>
                    <a:cubicBezTo>
                      <a:pt x="258" y="1609"/>
                      <a:pt x="339" y="1416"/>
                      <a:pt x="483" y="1272"/>
                    </a:cubicBezTo>
                    <a:cubicBezTo>
                      <a:pt x="629" y="1127"/>
                      <a:pt x="822" y="1047"/>
                      <a:pt x="1030" y="1047"/>
                    </a:cubicBezTo>
                    <a:lnTo>
                      <a:pt x="1143" y="1047"/>
                    </a:lnTo>
                    <a:cubicBezTo>
                      <a:pt x="1465" y="1047"/>
                      <a:pt x="1787" y="918"/>
                      <a:pt x="2027" y="676"/>
                    </a:cubicBezTo>
                    <a:lnTo>
                      <a:pt x="2285" y="403"/>
                    </a:lnTo>
                    <a:cubicBezTo>
                      <a:pt x="2381" y="322"/>
                      <a:pt x="2494" y="275"/>
                      <a:pt x="2623" y="275"/>
                    </a:cubicBezTo>
                    <a:close/>
                    <a:moveTo>
                      <a:pt x="2623" y="1"/>
                    </a:moveTo>
                    <a:cubicBezTo>
                      <a:pt x="2430" y="1"/>
                      <a:pt x="2252" y="82"/>
                      <a:pt x="2108" y="226"/>
                    </a:cubicBezTo>
                    <a:lnTo>
                      <a:pt x="1834" y="500"/>
                    </a:lnTo>
                    <a:cubicBezTo>
                      <a:pt x="1658" y="676"/>
                      <a:pt x="1401" y="789"/>
                      <a:pt x="1143" y="789"/>
                    </a:cubicBezTo>
                    <a:lnTo>
                      <a:pt x="1030" y="789"/>
                    </a:lnTo>
                    <a:cubicBezTo>
                      <a:pt x="468" y="789"/>
                      <a:pt x="1" y="1240"/>
                      <a:pt x="1" y="1819"/>
                    </a:cubicBezTo>
                    <a:lnTo>
                      <a:pt x="1" y="4392"/>
                    </a:lnTo>
                    <a:cubicBezTo>
                      <a:pt x="1" y="4971"/>
                      <a:pt x="468" y="5422"/>
                      <a:pt x="1030" y="5422"/>
                    </a:cubicBezTo>
                    <a:lnTo>
                      <a:pt x="5164" y="5422"/>
                    </a:lnTo>
                    <a:cubicBezTo>
                      <a:pt x="5727" y="5422"/>
                      <a:pt x="6194" y="4971"/>
                      <a:pt x="6194" y="4392"/>
                    </a:cubicBezTo>
                    <a:lnTo>
                      <a:pt x="6194" y="1819"/>
                    </a:lnTo>
                    <a:cubicBezTo>
                      <a:pt x="6194" y="1240"/>
                      <a:pt x="5727" y="789"/>
                      <a:pt x="5164" y="789"/>
                    </a:cubicBezTo>
                    <a:lnTo>
                      <a:pt x="5051" y="789"/>
                    </a:lnTo>
                    <a:cubicBezTo>
                      <a:pt x="4794" y="789"/>
                      <a:pt x="4537" y="676"/>
                      <a:pt x="4360" y="483"/>
                    </a:cubicBezTo>
                    <a:lnTo>
                      <a:pt x="4086" y="226"/>
                    </a:lnTo>
                    <a:cubicBezTo>
                      <a:pt x="3942" y="82"/>
                      <a:pt x="3764" y="1"/>
                      <a:pt x="3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30"/>
              <p:cNvSpPr/>
              <p:nvPr/>
            </p:nvSpPr>
            <p:spPr>
              <a:xfrm>
                <a:off x="-2380823" y="982580"/>
                <a:ext cx="58696" cy="57080"/>
              </a:xfrm>
              <a:custGeom>
                <a:avLst/>
                <a:gdLst/>
                <a:ahLst/>
                <a:cxnLst/>
                <a:rect l="l" t="t" r="r" b="b"/>
                <a:pathLst>
                  <a:path w="3106" h="3090" extrusionOk="0">
                    <a:moveTo>
                      <a:pt x="1545" y="258"/>
                    </a:moveTo>
                    <a:cubicBezTo>
                      <a:pt x="2269" y="258"/>
                      <a:pt x="2848" y="837"/>
                      <a:pt x="2848" y="1545"/>
                    </a:cubicBezTo>
                    <a:cubicBezTo>
                      <a:pt x="2848" y="2253"/>
                      <a:pt x="2269" y="2832"/>
                      <a:pt x="1545" y="2832"/>
                    </a:cubicBezTo>
                    <a:cubicBezTo>
                      <a:pt x="837" y="2832"/>
                      <a:pt x="258" y="2253"/>
                      <a:pt x="258" y="1545"/>
                    </a:cubicBezTo>
                    <a:cubicBezTo>
                      <a:pt x="258" y="837"/>
                      <a:pt x="837" y="258"/>
                      <a:pt x="1545" y="258"/>
                    </a:cubicBezTo>
                    <a:close/>
                    <a:moveTo>
                      <a:pt x="1545" y="1"/>
                    </a:moveTo>
                    <a:cubicBezTo>
                      <a:pt x="693" y="1"/>
                      <a:pt x="1" y="692"/>
                      <a:pt x="1" y="1545"/>
                    </a:cubicBezTo>
                    <a:cubicBezTo>
                      <a:pt x="1" y="2397"/>
                      <a:pt x="693" y="3089"/>
                      <a:pt x="1545" y="3089"/>
                    </a:cubicBezTo>
                    <a:cubicBezTo>
                      <a:pt x="2413" y="3089"/>
                      <a:pt x="3106" y="2397"/>
                      <a:pt x="3106" y="1545"/>
                    </a:cubicBezTo>
                    <a:cubicBezTo>
                      <a:pt x="3106" y="692"/>
                      <a:pt x="2413"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6" name="Google Shape;276;p30"/>
            <p:cNvGrpSpPr/>
            <p:nvPr/>
          </p:nvGrpSpPr>
          <p:grpSpPr>
            <a:xfrm>
              <a:off x="-3629423" y="679726"/>
              <a:ext cx="1853353" cy="3784074"/>
              <a:chOff x="5746273" y="628276"/>
              <a:chExt cx="1994354" cy="4071962"/>
            </a:xfrm>
          </p:grpSpPr>
          <p:sp>
            <p:nvSpPr>
              <p:cNvPr id="277" name="Google Shape;277;p30"/>
              <p:cNvSpPr/>
              <p:nvPr/>
            </p:nvSpPr>
            <p:spPr>
              <a:xfrm>
                <a:off x="5768056" y="628286"/>
                <a:ext cx="1952041" cy="4071952"/>
              </a:xfrm>
              <a:custGeom>
                <a:avLst/>
                <a:gdLst/>
                <a:ahLst/>
                <a:cxnLst/>
                <a:rect l="l" t="t" r="r" b="b"/>
                <a:pathLst>
                  <a:path w="7886" h="16452" extrusionOk="0">
                    <a:moveTo>
                      <a:pt x="994" y="1"/>
                    </a:moveTo>
                    <a:cubicBezTo>
                      <a:pt x="446" y="1"/>
                      <a:pt x="0" y="447"/>
                      <a:pt x="0" y="995"/>
                    </a:cubicBezTo>
                    <a:lnTo>
                      <a:pt x="0" y="2342"/>
                    </a:lnTo>
                    <a:lnTo>
                      <a:pt x="0" y="2724"/>
                    </a:lnTo>
                    <a:lnTo>
                      <a:pt x="0" y="3434"/>
                    </a:lnTo>
                    <a:lnTo>
                      <a:pt x="0" y="4658"/>
                    </a:lnTo>
                    <a:lnTo>
                      <a:pt x="0" y="4957"/>
                    </a:lnTo>
                    <a:lnTo>
                      <a:pt x="0" y="6181"/>
                    </a:lnTo>
                    <a:lnTo>
                      <a:pt x="0" y="15457"/>
                    </a:lnTo>
                    <a:cubicBezTo>
                      <a:pt x="0" y="16006"/>
                      <a:pt x="446" y="16451"/>
                      <a:pt x="994" y="16451"/>
                    </a:cubicBezTo>
                    <a:lnTo>
                      <a:pt x="6886" y="16451"/>
                    </a:lnTo>
                    <a:cubicBezTo>
                      <a:pt x="7439" y="16451"/>
                      <a:pt x="7885" y="16006"/>
                      <a:pt x="7885" y="15457"/>
                    </a:cubicBezTo>
                    <a:lnTo>
                      <a:pt x="7885" y="5079"/>
                    </a:lnTo>
                    <a:lnTo>
                      <a:pt x="7885" y="3860"/>
                    </a:lnTo>
                    <a:lnTo>
                      <a:pt x="7885" y="995"/>
                    </a:lnTo>
                    <a:cubicBezTo>
                      <a:pt x="7885" y="447"/>
                      <a:pt x="7439" y="1"/>
                      <a:pt x="6886" y="1"/>
                    </a:cubicBezTo>
                    <a:lnTo>
                      <a:pt x="5946" y="1"/>
                    </a:lnTo>
                    <a:lnTo>
                      <a:pt x="5946" y="265"/>
                    </a:lnTo>
                    <a:lnTo>
                      <a:pt x="6866" y="265"/>
                    </a:lnTo>
                    <a:cubicBezTo>
                      <a:pt x="7302" y="265"/>
                      <a:pt x="7655" y="618"/>
                      <a:pt x="7655" y="1054"/>
                    </a:cubicBezTo>
                    <a:lnTo>
                      <a:pt x="7655" y="15398"/>
                    </a:lnTo>
                    <a:cubicBezTo>
                      <a:pt x="7655" y="15834"/>
                      <a:pt x="7302" y="16187"/>
                      <a:pt x="6866" y="16187"/>
                    </a:cubicBezTo>
                    <a:lnTo>
                      <a:pt x="1014" y="16187"/>
                    </a:lnTo>
                    <a:cubicBezTo>
                      <a:pt x="578" y="16187"/>
                      <a:pt x="226" y="15834"/>
                      <a:pt x="226" y="15398"/>
                    </a:cubicBezTo>
                    <a:lnTo>
                      <a:pt x="226" y="1054"/>
                    </a:lnTo>
                    <a:cubicBezTo>
                      <a:pt x="226" y="618"/>
                      <a:pt x="578" y="265"/>
                      <a:pt x="1014" y="265"/>
                    </a:cubicBezTo>
                    <a:lnTo>
                      <a:pt x="1935" y="265"/>
                    </a:lnTo>
                    <a:lnTo>
                      <a:pt x="19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30"/>
              <p:cNvSpPr/>
              <p:nvPr/>
            </p:nvSpPr>
            <p:spPr>
              <a:xfrm>
                <a:off x="5823750" y="693874"/>
                <a:ext cx="1839166" cy="3940775"/>
              </a:xfrm>
              <a:custGeom>
                <a:avLst/>
                <a:gdLst/>
                <a:ahLst/>
                <a:cxnLst/>
                <a:rect l="l" t="t" r="r" b="b"/>
                <a:pathLst>
                  <a:path w="7430" h="15922" extrusionOk="0">
                    <a:moveTo>
                      <a:pt x="789" y="0"/>
                    </a:moveTo>
                    <a:cubicBezTo>
                      <a:pt x="353" y="0"/>
                      <a:pt x="1" y="353"/>
                      <a:pt x="1" y="789"/>
                    </a:cubicBezTo>
                    <a:lnTo>
                      <a:pt x="1" y="15133"/>
                    </a:lnTo>
                    <a:cubicBezTo>
                      <a:pt x="1" y="15569"/>
                      <a:pt x="353" y="15922"/>
                      <a:pt x="789" y="15922"/>
                    </a:cubicBezTo>
                    <a:lnTo>
                      <a:pt x="6641" y="15922"/>
                    </a:lnTo>
                    <a:cubicBezTo>
                      <a:pt x="7077" y="15922"/>
                      <a:pt x="7430" y="15569"/>
                      <a:pt x="7430" y="15133"/>
                    </a:cubicBezTo>
                    <a:lnTo>
                      <a:pt x="7430" y="789"/>
                    </a:lnTo>
                    <a:cubicBezTo>
                      <a:pt x="7430" y="353"/>
                      <a:pt x="7077" y="0"/>
                      <a:pt x="6641" y="0"/>
                    </a:cubicBezTo>
                    <a:lnTo>
                      <a:pt x="5721" y="0"/>
                    </a:lnTo>
                    <a:lnTo>
                      <a:pt x="5721" y="265"/>
                    </a:lnTo>
                    <a:cubicBezTo>
                      <a:pt x="5721" y="485"/>
                      <a:pt x="5544" y="666"/>
                      <a:pt x="5324" y="666"/>
                    </a:cubicBezTo>
                    <a:lnTo>
                      <a:pt x="2111" y="666"/>
                    </a:lnTo>
                    <a:cubicBezTo>
                      <a:pt x="1891" y="666"/>
                      <a:pt x="1710" y="485"/>
                      <a:pt x="1710" y="265"/>
                    </a:cubicBezTo>
                    <a:lnTo>
                      <a:pt x="171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30"/>
              <p:cNvSpPr/>
              <p:nvPr/>
            </p:nvSpPr>
            <p:spPr>
              <a:xfrm>
                <a:off x="6242301" y="628276"/>
                <a:ext cx="1002057" cy="230689"/>
              </a:xfrm>
              <a:custGeom>
                <a:avLst/>
                <a:gdLst/>
                <a:ahLst/>
                <a:cxnLst/>
                <a:rect l="l" t="t" r="r" b="b"/>
                <a:pathLst>
                  <a:path w="4012" h="932" extrusionOk="0">
                    <a:moveTo>
                      <a:pt x="2503" y="471"/>
                    </a:moveTo>
                    <a:cubicBezTo>
                      <a:pt x="2547" y="471"/>
                      <a:pt x="2582" y="505"/>
                      <a:pt x="2582" y="549"/>
                    </a:cubicBezTo>
                    <a:cubicBezTo>
                      <a:pt x="2582" y="589"/>
                      <a:pt x="2547" y="623"/>
                      <a:pt x="2503" y="623"/>
                    </a:cubicBezTo>
                    <a:lnTo>
                      <a:pt x="1509" y="623"/>
                    </a:lnTo>
                    <a:cubicBezTo>
                      <a:pt x="1470" y="623"/>
                      <a:pt x="1431" y="589"/>
                      <a:pt x="1431" y="549"/>
                    </a:cubicBezTo>
                    <a:cubicBezTo>
                      <a:pt x="1431" y="505"/>
                      <a:pt x="1470" y="471"/>
                      <a:pt x="1509" y="471"/>
                    </a:cubicBezTo>
                    <a:close/>
                    <a:moveTo>
                      <a:pt x="2924" y="461"/>
                    </a:moveTo>
                    <a:cubicBezTo>
                      <a:pt x="2973" y="461"/>
                      <a:pt x="3013" y="500"/>
                      <a:pt x="3013" y="549"/>
                    </a:cubicBezTo>
                    <a:cubicBezTo>
                      <a:pt x="3013" y="593"/>
                      <a:pt x="2973" y="633"/>
                      <a:pt x="2924" y="633"/>
                    </a:cubicBezTo>
                    <a:cubicBezTo>
                      <a:pt x="2876" y="633"/>
                      <a:pt x="2836" y="593"/>
                      <a:pt x="2836" y="549"/>
                    </a:cubicBezTo>
                    <a:cubicBezTo>
                      <a:pt x="2836" y="500"/>
                      <a:pt x="2876" y="461"/>
                      <a:pt x="2924" y="461"/>
                    </a:cubicBezTo>
                    <a:close/>
                    <a:moveTo>
                      <a:pt x="1" y="1"/>
                    </a:moveTo>
                    <a:lnTo>
                      <a:pt x="1" y="265"/>
                    </a:lnTo>
                    <a:lnTo>
                      <a:pt x="1" y="530"/>
                    </a:lnTo>
                    <a:cubicBezTo>
                      <a:pt x="1" y="750"/>
                      <a:pt x="182" y="931"/>
                      <a:pt x="402" y="931"/>
                    </a:cubicBezTo>
                    <a:lnTo>
                      <a:pt x="3615" y="931"/>
                    </a:lnTo>
                    <a:cubicBezTo>
                      <a:pt x="3835" y="931"/>
                      <a:pt x="4012" y="750"/>
                      <a:pt x="4012" y="530"/>
                    </a:cubicBezTo>
                    <a:lnTo>
                      <a:pt x="4012" y="265"/>
                    </a:lnTo>
                    <a:lnTo>
                      <a:pt x="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30"/>
              <p:cNvSpPr/>
              <p:nvPr/>
            </p:nvSpPr>
            <p:spPr>
              <a:xfrm>
                <a:off x="5782412" y="644126"/>
                <a:ext cx="1923080" cy="4040272"/>
              </a:xfrm>
              <a:custGeom>
                <a:avLst/>
                <a:gdLst/>
                <a:ahLst/>
                <a:cxnLst/>
                <a:rect l="l" t="t" r="r" b="b"/>
                <a:pathLst>
                  <a:path w="7769" h="16324" extrusionOk="0">
                    <a:moveTo>
                      <a:pt x="6755" y="16324"/>
                    </a:moveTo>
                    <a:lnTo>
                      <a:pt x="1010" y="16324"/>
                    </a:lnTo>
                    <a:cubicBezTo>
                      <a:pt x="452" y="16324"/>
                      <a:pt x="1" y="15863"/>
                      <a:pt x="1" y="15300"/>
                    </a:cubicBezTo>
                    <a:lnTo>
                      <a:pt x="1" y="1024"/>
                    </a:lnTo>
                    <a:cubicBezTo>
                      <a:pt x="1" y="461"/>
                      <a:pt x="452" y="1"/>
                      <a:pt x="1010" y="1"/>
                    </a:cubicBezTo>
                    <a:lnTo>
                      <a:pt x="6755" y="1"/>
                    </a:lnTo>
                    <a:cubicBezTo>
                      <a:pt x="7313" y="1"/>
                      <a:pt x="7768" y="461"/>
                      <a:pt x="7768" y="1024"/>
                    </a:cubicBezTo>
                    <a:lnTo>
                      <a:pt x="7768" y="15300"/>
                    </a:lnTo>
                    <a:cubicBezTo>
                      <a:pt x="7768" y="15863"/>
                      <a:pt x="7313" y="16324"/>
                      <a:pt x="6755" y="16324"/>
                    </a:cubicBezTo>
                    <a:close/>
                    <a:moveTo>
                      <a:pt x="1010" y="79"/>
                    </a:moveTo>
                    <a:cubicBezTo>
                      <a:pt x="496" y="79"/>
                      <a:pt x="79" y="500"/>
                      <a:pt x="79" y="1024"/>
                    </a:cubicBezTo>
                    <a:lnTo>
                      <a:pt x="79" y="15300"/>
                    </a:lnTo>
                    <a:cubicBezTo>
                      <a:pt x="79" y="15819"/>
                      <a:pt x="496" y="16245"/>
                      <a:pt x="1010" y="16245"/>
                    </a:cubicBezTo>
                    <a:lnTo>
                      <a:pt x="6755" y="16245"/>
                    </a:lnTo>
                    <a:cubicBezTo>
                      <a:pt x="7269" y="16245"/>
                      <a:pt x="7685" y="15819"/>
                      <a:pt x="7685" y="15300"/>
                    </a:cubicBezTo>
                    <a:lnTo>
                      <a:pt x="7685" y="1024"/>
                    </a:lnTo>
                    <a:cubicBezTo>
                      <a:pt x="7685" y="500"/>
                      <a:pt x="7269" y="79"/>
                      <a:pt x="6755" y="79"/>
                    </a:cubicBezTo>
                    <a:lnTo>
                      <a:pt x="1010" y="79"/>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30"/>
              <p:cNvSpPr/>
              <p:nvPr/>
            </p:nvSpPr>
            <p:spPr>
              <a:xfrm>
                <a:off x="6950959" y="742385"/>
                <a:ext cx="43813" cy="42571"/>
              </a:xfrm>
              <a:custGeom>
                <a:avLst/>
                <a:gdLst/>
                <a:ahLst/>
                <a:cxnLst/>
                <a:rect l="l" t="t" r="r" b="b"/>
                <a:pathLst>
                  <a:path w="177" h="172" extrusionOk="0">
                    <a:moveTo>
                      <a:pt x="88" y="0"/>
                    </a:moveTo>
                    <a:cubicBezTo>
                      <a:pt x="40" y="0"/>
                      <a:pt x="0" y="39"/>
                      <a:pt x="0" y="88"/>
                    </a:cubicBezTo>
                    <a:cubicBezTo>
                      <a:pt x="0" y="132"/>
                      <a:pt x="40" y="172"/>
                      <a:pt x="88" y="172"/>
                    </a:cubicBezTo>
                    <a:cubicBezTo>
                      <a:pt x="137" y="172"/>
                      <a:pt x="177" y="132"/>
                      <a:pt x="177" y="88"/>
                    </a:cubicBezTo>
                    <a:cubicBezTo>
                      <a:pt x="177" y="39"/>
                      <a:pt x="137" y="0"/>
                      <a:pt x="88"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30"/>
              <p:cNvSpPr/>
              <p:nvPr/>
            </p:nvSpPr>
            <p:spPr>
              <a:xfrm>
                <a:off x="6600748" y="744613"/>
                <a:ext cx="285157" cy="37868"/>
              </a:xfrm>
              <a:custGeom>
                <a:avLst/>
                <a:gdLst/>
                <a:ahLst/>
                <a:cxnLst/>
                <a:rect l="l" t="t" r="r" b="b"/>
                <a:pathLst>
                  <a:path w="1152" h="153" extrusionOk="0">
                    <a:moveTo>
                      <a:pt x="79" y="1"/>
                    </a:moveTo>
                    <a:cubicBezTo>
                      <a:pt x="40" y="1"/>
                      <a:pt x="1" y="35"/>
                      <a:pt x="1" y="79"/>
                    </a:cubicBezTo>
                    <a:cubicBezTo>
                      <a:pt x="1" y="119"/>
                      <a:pt x="40" y="153"/>
                      <a:pt x="79" y="153"/>
                    </a:cubicBezTo>
                    <a:lnTo>
                      <a:pt x="1073" y="153"/>
                    </a:lnTo>
                    <a:cubicBezTo>
                      <a:pt x="1117" y="153"/>
                      <a:pt x="1152" y="119"/>
                      <a:pt x="1152" y="79"/>
                    </a:cubicBezTo>
                    <a:cubicBezTo>
                      <a:pt x="1152" y="35"/>
                      <a:pt x="1117" y="1"/>
                      <a:pt x="107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0"/>
              <p:cNvSpPr/>
              <p:nvPr/>
            </p:nvSpPr>
            <p:spPr>
              <a:xfrm>
                <a:off x="7363390" y="760453"/>
                <a:ext cx="75250" cy="58411"/>
              </a:xfrm>
              <a:custGeom>
                <a:avLst/>
                <a:gdLst/>
                <a:ahLst/>
                <a:cxnLst/>
                <a:rect l="l" t="t" r="r" b="b"/>
                <a:pathLst>
                  <a:path w="304" h="236" extrusionOk="0">
                    <a:moveTo>
                      <a:pt x="152" y="1"/>
                    </a:moveTo>
                    <a:cubicBezTo>
                      <a:pt x="93" y="1"/>
                      <a:pt x="39" y="25"/>
                      <a:pt x="0" y="59"/>
                    </a:cubicBezTo>
                    <a:lnTo>
                      <a:pt x="25" y="84"/>
                    </a:lnTo>
                    <a:cubicBezTo>
                      <a:pt x="54" y="50"/>
                      <a:pt x="103" y="30"/>
                      <a:pt x="152" y="30"/>
                    </a:cubicBezTo>
                    <a:cubicBezTo>
                      <a:pt x="201" y="30"/>
                      <a:pt x="245" y="50"/>
                      <a:pt x="279" y="84"/>
                    </a:cubicBezTo>
                    <a:lnTo>
                      <a:pt x="304" y="59"/>
                    </a:lnTo>
                    <a:cubicBezTo>
                      <a:pt x="265" y="25"/>
                      <a:pt x="211" y="1"/>
                      <a:pt x="152" y="1"/>
                    </a:cubicBezTo>
                    <a:close/>
                    <a:moveTo>
                      <a:pt x="152" y="59"/>
                    </a:moveTo>
                    <a:cubicBezTo>
                      <a:pt x="108" y="59"/>
                      <a:pt x="74" y="79"/>
                      <a:pt x="44" y="104"/>
                    </a:cubicBezTo>
                    <a:lnTo>
                      <a:pt x="69" y="128"/>
                    </a:lnTo>
                    <a:cubicBezTo>
                      <a:pt x="88" y="104"/>
                      <a:pt x="118" y="94"/>
                      <a:pt x="152" y="94"/>
                    </a:cubicBezTo>
                    <a:cubicBezTo>
                      <a:pt x="186" y="94"/>
                      <a:pt x="216" y="104"/>
                      <a:pt x="235" y="128"/>
                    </a:cubicBezTo>
                    <a:lnTo>
                      <a:pt x="260" y="104"/>
                    </a:lnTo>
                    <a:cubicBezTo>
                      <a:pt x="230" y="79"/>
                      <a:pt x="191" y="59"/>
                      <a:pt x="152" y="59"/>
                    </a:cubicBezTo>
                    <a:close/>
                    <a:moveTo>
                      <a:pt x="152" y="128"/>
                    </a:moveTo>
                    <a:cubicBezTo>
                      <a:pt x="128" y="128"/>
                      <a:pt x="108" y="138"/>
                      <a:pt x="93" y="152"/>
                    </a:cubicBezTo>
                    <a:lnTo>
                      <a:pt x="118" y="177"/>
                    </a:lnTo>
                    <a:cubicBezTo>
                      <a:pt x="123" y="167"/>
                      <a:pt x="137" y="162"/>
                      <a:pt x="152" y="162"/>
                    </a:cubicBezTo>
                    <a:cubicBezTo>
                      <a:pt x="167" y="162"/>
                      <a:pt x="177" y="167"/>
                      <a:pt x="186" y="177"/>
                    </a:cubicBezTo>
                    <a:lnTo>
                      <a:pt x="211" y="152"/>
                    </a:lnTo>
                    <a:cubicBezTo>
                      <a:pt x="196" y="138"/>
                      <a:pt x="172" y="128"/>
                      <a:pt x="152" y="128"/>
                    </a:cubicBezTo>
                    <a:close/>
                    <a:moveTo>
                      <a:pt x="152" y="187"/>
                    </a:moveTo>
                    <a:cubicBezTo>
                      <a:pt x="137" y="187"/>
                      <a:pt x="128" y="197"/>
                      <a:pt x="128" y="211"/>
                    </a:cubicBezTo>
                    <a:cubicBezTo>
                      <a:pt x="128" y="226"/>
                      <a:pt x="137" y="236"/>
                      <a:pt x="152" y="236"/>
                    </a:cubicBezTo>
                    <a:cubicBezTo>
                      <a:pt x="167" y="236"/>
                      <a:pt x="177" y="226"/>
                      <a:pt x="177" y="211"/>
                    </a:cubicBezTo>
                    <a:cubicBezTo>
                      <a:pt x="177" y="197"/>
                      <a:pt x="167" y="187"/>
                      <a:pt x="15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30"/>
              <p:cNvSpPr/>
              <p:nvPr/>
            </p:nvSpPr>
            <p:spPr>
              <a:xfrm>
                <a:off x="7279724" y="768868"/>
                <a:ext cx="65596" cy="48758"/>
              </a:xfrm>
              <a:custGeom>
                <a:avLst/>
                <a:gdLst/>
                <a:ahLst/>
                <a:cxnLst/>
                <a:rect l="l" t="t" r="r" b="b"/>
                <a:pathLst>
                  <a:path w="265" h="197" extrusionOk="0">
                    <a:moveTo>
                      <a:pt x="0" y="143"/>
                    </a:moveTo>
                    <a:lnTo>
                      <a:pt x="0" y="192"/>
                    </a:lnTo>
                    <a:lnTo>
                      <a:pt x="30" y="192"/>
                    </a:lnTo>
                    <a:lnTo>
                      <a:pt x="30" y="143"/>
                    </a:lnTo>
                    <a:close/>
                    <a:moveTo>
                      <a:pt x="59" y="109"/>
                    </a:moveTo>
                    <a:lnTo>
                      <a:pt x="59" y="192"/>
                    </a:lnTo>
                    <a:lnTo>
                      <a:pt x="88" y="192"/>
                    </a:lnTo>
                    <a:lnTo>
                      <a:pt x="88" y="109"/>
                    </a:lnTo>
                    <a:close/>
                    <a:moveTo>
                      <a:pt x="118" y="70"/>
                    </a:moveTo>
                    <a:lnTo>
                      <a:pt x="118" y="192"/>
                    </a:lnTo>
                    <a:lnTo>
                      <a:pt x="147" y="192"/>
                    </a:lnTo>
                    <a:lnTo>
                      <a:pt x="147" y="70"/>
                    </a:lnTo>
                    <a:close/>
                    <a:moveTo>
                      <a:pt x="177" y="35"/>
                    </a:moveTo>
                    <a:lnTo>
                      <a:pt x="177" y="192"/>
                    </a:lnTo>
                    <a:lnTo>
                      <a:pt x="206" y="192"/>
                    </a:lnTo>
                    <a:lnTo>
                      <a:pt x="206" y="35"/>
                    </a:lnTo>
                    <a:close/>
                    <a:moveTo>
                      <a:pt x="235" y="1"/>
                    </a:moveTo>
                    <a:lnTo>
                      <a:pt x="235" y="197"/>
                    </a:lnTo>
                    <a:lnTo>
                      <a:pt x="265" y="197"/>
                    </a:lnTo>
                    <a:lnTo>
                      <a:pt x="2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30"/>
              <p:cNvSpPr/>
              <p:nvPr/>
            </p:nvSpPr>
            <p:spPr>
              <a:xfrm>
                <a:off x="7457946" y="770105"/>
                <a:ext cx="98270" cy="47521"/>
              </a:xfrm>
              <a:custGeom>
                <a:avLst/>
                <a:gdLst/>
                <a:ahLst/>
                <a:cxnLst/>
                <a:rect l="l" t="t" r="r" b="b"/>
                <a:pathLst>
                  <a:path w="397" h="192" extrusionOk="0">
                    <a:moveTo>
                      <a:pt x="44" y="20"/>
                    </a:moveTo>
                    <a:cubicBezTo>
                      <a:pt x="30" y="20"/>
                      <a:pt x="20" y="35"/>
                      <a:pt x="20" y="50"/>
                    </a:cubicBezTo>
                    <a:lnTo>
                      <a:pt x="20" y="148"/>
                    </a:lnTo>
                    <a:cubicBezTo>
                      <a:pt x="20" y="162"/>
                      <a:pt x="30" y="172"/>
                      <a:pt x="44" y="172"/>
                    </a:cubicBezTo>
                    <a:lnTo>
                      <a:pt x="274" y="172"/>
                    </a:lnTo>
                    <a:lnTo>
                      <a:pt x="274" y="20"/>
                    </a:lnTo>
                    <a:close/>
                    <a:moveTo>
                      <a:pt x="338" y="11"/>
                    </a:moveTo>
                    <a:cubicBezTo>
                      <a:pt x="358" y="11"/>
                      <a:pt x="372" y="25"/>
                      <a:pt x="372" y="45"/>
                    </a:cubicBezTo>
                    <a:lnTo>
                      <a:pt x="372" y="153"/>
                    </a:lnTo>
                    <a:cubicBezTo>
                      <a:pt x="372" y="172"/>
                      <a:pt x="358" y="187"/>
                      <a:pt x="338" y="187"/>
                    </a:cubicBezTo>
                    <a:lnTo>
                      <a:pt x="39" y="187"/>
                    </a:lnTo>
                    <a:cubicBezTo>
                      <a:pt x="25" y="187"/>
                      <a:pt x="5" y="172"/>
                      <a:pt x="5" y="153"/>
                    </a:cubicBezTo>
                    <a:lnTo>
                      <a:pt x="5" y="45"/>
                    </a:lnTo>
                    <a:cubicBezTo>
                      <a:pt x="5" y="25"/>
                      <a:pt x="25" y="11"/>
                      <a:pt x="39" y="11"/>
                    </a:cubicBezTo>
                    <a:close/>
                    <a:moveTo>
                      <a:pt x="39" y="1"/>
                    </a:moveTo>
                    <a:cubicBezTo>
                      <a:pt x="20" y="1"/>
                      <a:pt x="0" y="20"/>
                      <a:pt x="0" y="45"/>
                    </a:cubicBezTo>
                    <a:lnTo>
                      <a:pt x="0" y="153"/>
                    </a:lnTo>
                    <a:cubicBezTo>
                      <a:pt x="0" y="172"/>
                      <a:pt x="20" y="192"/>
                      <a:pt x="39" y="192"/>
                    </a:cubicBezTo>
                    <a:lnTo>
                      <a:pt x="338" y="192"/>
                    </a:lnTo>
                    <a:cubicBezTo>
                      <a:pt x="363" y="192"/>
                      <a:pt x="377" y="172"/>
                      <a:pt x="377" y="153"/>
                    </a:cubicBezTo>
                    <a:lnTo>
                      <a:pt x="377" y="123"/>
                    </a:lnTo>
                    <a:lnTo>
                      <a:pt x="397" y="123"/>
                    </a:lnTo>
                    <a:lnTo>
                      <a:pt x="397" y="74"/>
                    </a:lnTo>
                    <a:lnTo>
                      <a:pt x="377" y="74"/>
                    </a:lnTo>
                    <a:lnTo>
                      <a:pt x="377" y="45"/>
                    </a:lnTo>
                    <a:cubicBezTo>
                      <a:pt x="377" y="20"/>
                      <a:pt x="363" y="1"/>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30"/>
              <p:cNvSpPr/>
              <p:nvPr/>
            </p:nvSpPr>
            <p:spPr>
              <a:xfrm>
                <a:off x="7662654" y="996819"/>
                <a:ext cx="57428" cy="28216"/>
              </a:xfrm>
              <a:custGeom>
                <a:avLst/>
                <a:gdLst/>
                <a:ahLst/>
                <a:cxnLst/>
                <a:rect l="l" t="t" r="r" b="b"/>
                <a:pathLst>
                  <a:path w="232" h="114" extrusionOk="0">
                    <a:moveTo>
                      <a:pt x="1" y="1"/>
                    </a:moveTo>
                    <a:lnTo>
                      <a:pt x="1" y="113"/>
                    </a:lnTo>
                    <a:lnTo>
                      <a:pt x="231" y="113"/>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30"/>
              <p:cNvSpPr/>
              <p:nvPr/>
            </p:nvSpPr>
            <p:spPr>
              <a:xfrm>
                <a:off x="5768056" y="996819"/>
                <a:ext cx="55942" cy="28216"/>
              </a:xfrm>
              <a:custGeom>
                <a:avLst/>
                <a:gdLst/>
                <a:ahLst/>
                <a:cxnLst/>
                <a:rect l="l" t="t" r="r" b="b"/>
                <a:pathLst>
                  <a:path w="226" h="114" extrusionOk="0">
                    <a:moveTo>
                      <a:pt x="0" y="1"/>
                    </a:moveTo>
                    <a:lnTo>
                      <a:pt x="0" y="113"/>
                    </a:lnTo>
                    <a:lnTo>
                      <a:pt x="226" y="113"/>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30"/>
              <p:cNvSpPr/>
              <p:nvPr/>
            </p:nvSpPr>
            <p:spPr>
              <a:xfrm>
                <a:off x="7719834" y="1583649"/>
                <a:ext cx="20793" cy="301956"/>
              </a:xfrm>
              <a:custGeom>
                <a:avLst/>
                <a:gdLst/>
                <a:ahLst/>
                <a:cxnLst/>
                <a:rect l="l" t="t" r="r" b="b"/>
                <a:pathLst>
                  <a:path w="84" h="1220" extrusionOk="0">
                    <a:moveTo>
                      <a:pt x="0" y="0"/>
                    </a:moveTo>
                    <a:lnTo>
                      <a:pt x="0" y="1219"/>
                    </a:lnTo>
                    <a:lnTo>
                      <a:pt x="39" y="1219"/>
                    </a:lnTo>
                    <a:cubicBezTo>
                      <a:pt x="64" y="1219"/>
                      <a:pt x="83" y="1200"/>
                      <a:pt x="83" y="1175"/>
                    </a:cubicBezTo>
                    <a:lnTo>
                      <a:pt x="83" y="44"/>
                    </a:lnTo>
                    <a:cubicBezTo>
                      <a:pt x="83" y="20"/>
                      <a:pt x="64" y="0"/>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30"/>
              <p:cNvSpPr/>
              <p:nvPr/>
            </p:nvSpPr>
            <p:spPr>
              <a:xfrm>
                <a:off x="5746273" y="1855160"/>
                <a:ext cx="22030" cy="303194"/>
              </a:xfrm>
              <a:custGeom>
                <a:avLst/>
                <a:gdLst/>
                <a:ahLst/>
                <a:cxnLst/>
                <a:rect l="l" t="t" r="r" b="b"/>
                <a:pathLst>
                  <a:path w="89" h="1225" extrusionOk="0">
                    <a:moveTo>
                      <a:pt x="44" y="0"/>
                    </a:moveTo>
                    <a:cubicBezTo>
                      <a:pt x="20" y="0"/>
                      <a:pt x="0" y="20"/>
                      <a:pt x="0" y="49"/>
                    </a:cubicBezTo>
                    <a:lnTo>
                      <a:pt x="0" y="1180"/>
                    </a:lnTo>
                    <a:cubicBezTo>
                      <a:pt x="0" y="1205"/>
                      <a:pt x="20" y="1224"/>
                      <a:pt x="44" y="1224"/>
                    </a:cubicBezTo>
                    <a:lnTo>
                      <a:pt x="88" y="1224"/>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30"/>
              <p:cNvSpPr/>
              <p:nvPr/>
            </p:nvSpPr>
            <p:spPr>
              <a:xfrm>
                <a:off x="5746273" y="1477965"/>
                <a:ext cx="22030" cy="303441"/>
              </a:xfrm>
              <a:custGeom>
                <a:avLst/>
                <a:gdLst/>
                <a:ahLst/>
                <a:cxnLst/>
                <a:rect l="l" t="t" r="r" b="b"/>
                <a:pathLst>
                  <a:path w="89" h="1226" extrusionOk="0">
                    <a:moveTo>
                      <a:pt x="44" y="1"/>
                    </a:moveTo>
                    <a:cubicBezTo>
                      <a:pt x="20" y="1"/>
                      <a:pt x="0" y="21"/>
                      <a:pt x="0" y="45"/>
                    </a:cubicBezTo>
                    <a:lnTo>
                      <a:pt x="0" y="1181"/>
                    </a:lnTo>
                    <a:cubicBezTo>
                      <a:pt x="0" y="1206"/>
                      <a:pt x="20" y="1225"/>
                      <a:pt x="44" y="1225"/>
                    </a:cubicBezTo>
                    <a:lnTo>
                      <a:pt x="88" y="1225"/>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30"/>
              <p:cNvSpPr/>
              <p:nvPr/>
            </p:nvSpPr>
            <p:spPr>
              <a:xfrm>
                <a:off x="5746273" y="1207691"/>
                <a:ext cx="22030" cy="94794"/>
              </a:xfrm>
              <a:custGeom>
                <a:avLst/>
                <a:gdLst/>
                <a:ahLst/>
                <a:cxnLst/>
                <a:rect l="l" t="t" r="r" b="b"/>
                <a:pathLst>
                  <a:path w="89" h="383" extrusionOk="0">
                    <a:moveTo>
                      <a:pt x="44" y="1"/>
                    </a:moveTo>
                    <a:cubicBezTo>
                      <a:pt x="20" y="1"/>
                      <a:pt x="0" y="20"/>
                      <a:pt x="0" y="45"/>
                    </a:cubicBezTo>
                    <a:lnTo>
                      <a:pt x="0" y="339"/>
                    </a:lnTo>
                    <a:cubicBezTo>
                      <a:pt x="0" y="363"/>
                      <a:pt x="20" y="383"/>
                      <a:pt x="44" y="383"/>
                    </a:cubicBezTo>
                    <a:lnTo>
                      <a:pt x="88" y="383"/>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30"/>
              <p:cNvSpPr/>
              <p:nvPr/>
            </p:nvSpPr>
            <p:spPr>
              <a:xfrm>
                <a:off x="7662654" y="4302225"/>
                <a:ext cx="57428" cy="29453"/>
              </a:xfrm>
              <a:custGeom>
                <a:avLst/>
                <a:gdLst/>
                <a:ahLst/>
                <a:cxnLst/>
                <a:rect l="l" t="t" r="r" b="b"/>
                <a:pathLst>
                  <a:path w="232" h="119" extrusionOk="0">
                    <a:moveTo>
                      <a:pt x="1" y="1"/>
                    </a:moveTo>
                    <a:lnTo>
                      <a:pt x="1" y="118"/>
                    </a:lnTo>
                    <a:lnTo>
                      <a:pt x="231" y="118"/>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30"/>
              <p:cNvSpPr/>
              <p:nvPr/>
            </p:nvSpPr>
            <p:spPr>
              <a:xfrm>
                <a:off x="5768056" y="4302225"/>
                <a:ext cx="55942" cy="29453"/>
              </a:xfrm>
              <a:custGeom>
                <a:avLst/>
                <a:gdLst/>
                <a:ahLst/>
                <a:cxnLst/>
                <a:rect l="l" t="t" r="r" b="b"/>
                <a:pathLst>
                  <a:path w="226" h="119" extrusionOk="0">
                    <a:moveTo>
                      <a:pt x="0" y="1"/>
                    </a:moveTo>
                    <a:lnTo>
                      <a:pt x="0" y="118"/>
                    </a:lnTo>
                    <a:lnTo>
                      <a:pt x="226" y="118"/>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30"/>
              <p:cNvSpPr/>
              <p:nvPr/>
            </p:nvSpPr>
            <p:spPr>
              <a:xfrm>
                <a:off x="6459105" y="3570987"/>
                <a:ext cx="3912" cy="3803"/>
              </a:xfrm>
              <a:custGeom>
                <a:avLst/>
                <a:gdLst/>
                <a:ahLst/>
                <a:cxnLst/>
                <a:rect l="l" t="t" r="r" b="b"/>
                <a:pathLst>
                  <a:path w="36" h="35" extrusionOk="0">
                    <a:moveTo>
                      <a:pt x="1" y="0"/>
                    </a:moveTo>
                    <a:lnTo>
                      <a:pt x="27" y="34"/>
                    </a:lnTo>
                    <a:lnTo>
                      <a:pt x="35" y="34"/>
                    </a:lnTo>
                    <a:lnTo>
                      <a:pt x="1" y="0"/>
                    </a:lnTo>
                    <a:close/>
                  </a:path>
                </a:pathLst>
              </a:custGeom>
              <a:solidFill>
                <a:srgbClr val="E255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pic>
        <p:nvPicPr>
          <p:cNvPr id="295" name="Google Shape;295;p30"/>
          <p:cNvPicPr preferRelativeResize="0">
            <a:picLocks noGrp="1"/>
          </p:cNvPicPr>
          <p:nvPr>
            <p:ph type="pic" idx="2"/>
          </p:nvPr>
        </p:nvPicPr>
        <p:blipFill rotWithShape="1">
          <a:blip r:embed="rId3">
            <a:alphaModFix/>
          </a:blip>
          <a:srcRect t="700" b="700"/>
          <a:stretch/>
        </p:blipFill>
        <p:spPr>
          <a:xfrm>
            <a:off x="6397483" y="1375533"/>
            <a:ext cx="1709240" cy="1685310"/>
          </a:xfrm>
          <a:prstGeom prst="rect">
            <a:avLst/>
          </a:prstGeom>
        </p:spPr>
      </p:pic>
      <p:sp>
        <p:nvSpPr>
          <p:cNvPr id="296" name="Google Shape;296;p30"/>
          <p:cNvSpPr txBox="1">
            <a:spLocks noGrp="1"/>
          </p:cNvSpPr>
          <p:nvPr>
            <p:ph type="subTitle" idx="1"/>
          </p:nvPr>
        </p:nvSpPr>
        <p:spPr>
          <a:xfrm>
            <a:off x="638900" y="3970225"/>
            <a:ext cx="4009800" cy="366300"/>
          </a:xfrm>
          <a:prstGeom prst="rect">
            <a:avLst/>
          </a:prstGeom>
        </p:spPr>
        <p:txBody>
          <a:bodyPr spcFirstLastPara="1" wrap="square" lIns="182875" tIns="91425" rIns="182875" bIns="91425" anchor="b" anchorCtr="0">
            <a:noAutofit/>
          </a:bodyPr>
          <a:lstStyle/>
          <a:p>
            <a:pPr marL="0" lvl="0" indent="0" algn="ctr" rtl="0">
              <a:spcBef>
                <a:spcPts val="0"/>
              </a:spcBef>
              <a:spcAft>
                <a:spcPts val="0"/>
              </a:spcAft>
              <a:buNone/>
            </a:pPr>
            <a:r>
              <a:rPr lang="en" dirty="0"/>
              <a:t>Here is where your presentation begins</a:t>
            </a:r>
            <a:endParaRPr dirty="0"/>
          </a:p>
        </p:txBody>
      </p:sp>
      <p:grpSp>
        <p:nvGrpSpPr>
          <p:cNvPr id="297" name="Google Shape;297;p30"/>
          <p:cNvGrpSpPr/>
          <p:nvPr/>
        </p:nvGrpSpPr>
        <p:grpSpPr>
          <a:xfrm>
            <a:off x="5056389" y="323238"/>
            <a:ext cx="662151" cy="4493176"/>
            <a:chOff x="5056389" y="323238"/>
            <a:chExt cx="662151" cy="4493176"/>
          </a:xfrm>
        </p:grpSpPr>
        <p:grpSp>
          <p:nvGrpSpPr>
            <p:cNvPr id="298" name="Google Shape;298;p30"/>
            <p:cNvGrpSpPr/>
            <p:nvPr/>
          </p:nvGrpSpPr>
          <p:grpSpPr>
            <a:xfrm>
              <a:off x="5058293" y="1859452"/>
              <a:ext cx="658344" cy="658344"/>
              <a:chOff x="7928625" y="2245138"/>
              <a:chExt cx="597300" cy="597300"/>
            </a:xfrm>
          </p:grpSpPr>
          <p:sp>
            <p:nvSpPr>
              <p:cNvPr id="299" name="Google Shape;299;p30"/>
              <p:cNvSpPr/>
              <p:nvPr/>
            </p:nvSpPr>
            <p:spPr>
              <a:xfrm>
                <a:off x="7928625" y="2245138"/>
                <a:ext cx="597300" cy="59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30"/>
              <p:cNvSpPr/>
              <p:nvPr/>
            </p:nvSpPr>
            <p:spPr>
              <a:xfrm>
                <a:off x="8054443" y="23707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1" name="Google Shape;301;p30"/>
            <p:cNvGrpSpPr/>
            <p:nvPr/>
          </p:nvGrpSpPr>
          <p:grpSpPr>
            <a:xfrm>
              <a:off x="5056389" y="323238"/>
              <a:ext cx="662151" cy="662151"/>
              <a:chOff x="7928625" y="3680700"/>
              <a:chExt cx="879000" cy="879000"/>
            </a:xfrm>
          </p:grpSpPr>
          <p:sp>
            <p:nvSpPr>
              <p:cNvPr id="302" name="Google Shape;302;p30"/>
              <p:cNvSpPr/>
              <p:nvPr/>
            </p:nvSpPr>
            <p:spPr>
              <a:xfrm>
                <a:off x="7928625" y="3680700"/>
                <a:ext cx="879000" cy="879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03" name="Google Shape;303;p30"/>
              <p:cNvGrpSpPr/>
              <p:nvPr/>
            </p:nvGrpSpPr>
            <p:grpSpPr>
              <a:xfrm>
                <a:off x="8069479" y="3821884"/>
                <a:ext cx="597292" cy="596633"/>
                <a:chOff x="3303268" y="3817349"/>
                <a:chExt cx="346056" cy="345674"/>
              </a:xfrm>
            </p:grpSpPr>
            <p:sp>
              <p:nvSpPr>
                <p:cNvPr id="304" name="Google Shape;304;p3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3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3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3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308" name="Google Shape;308;p30"/>
            <p:cNvGrpSpPr/>
            <p:nvPr/>
          </p:nvGrpSpPr>
          <p:grpSpPr>
            <a:xfrm>
              <a:off x="5058293" y="1093248"/>
              <a:ext cx="658344" cy="658344"/>
              <a:chOff x="4821763" y="2979500"/>
              <a:chExt cx="597300" cy="597300"/>
            </a:xfrm>
          </p:grpSpPr>
          <p:sp>
            <p:nvSpPr>
              <p:cNvPr id="309" name="Google Shape;309;p30"/>
              <p:cNvSpPr/>
              <p:nvPr/>
            </p:nvSpPr>
            <p:spPr>
              <a:xfrm>
                <a:off x="4821763" y="2979500"/>
                <a:ext cx="597300" cy="59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10" name="Google Shape;310;p30"/>
              <p:cNvGrpSpPr/>
              <p:nvPr/>
            </p:nvGrpSpPr>
            <p:grpSpPr>
              <a:xfrm>
                <a:off x="4947385" y="3105313"/>
                <a:ext cx="346056" cy="345674"/>
                <a:chOff x="3752358" y="3817349"/>
                <a:chExt cx="346056" cy="345674"/>
              </a:xfrm>
            </p:grpSpPr>
            <p:sp>
              <p:nvSpPr>
                <p:cNvPr id="311" name="Google Shape;311;p3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3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3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3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315" name="Google Shape;315;p30"/>
            <p:cNvGrpSpPr/>
            <p:nvPr/>
          </p:nvGrpSpPr>
          <p:grpSpPr>
            <a:xfrm>
              <a:off x="5058293" y="4158070"/>
              <a:ext cx="658344" cy="658344"/>
              <a:chOff x="4750238" y="629850"/>
              <a:chExt cx="597300" cy="597300"/>
            </a:xfrm>
          </p:grpSpPr>
          <p:sp>
            <p:nvSpPr>
              <p:cNvPr id="316" name="Google Shape;316;p30"/>
              <p:cNvSpPr/>
              <p:nvPr/>
            </p:nvSpPr>
            <p:spPr>
              <a:xfrm>
                <a:off x="4750238" y="629850"/>
                <a:ext cx="597300" cy="59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17" name="Google Shape;317;p30"/>
              <p:cNvGrpSpPr/>
              <p:nvPr/>
            </p:nvGrpSpPr>
            <p:grpSpPr>
              <a:xfrm>
                <a:off x="4875876" y="755663"/>
                <a:ext cx="346024" cy="345674"/>
                <a:chOff x="4201447" y="3817349"/>
                <a:chExt cx="346024" cy="345674"/>
              </a:xfrm>
            </p:grpSpPr>
            <p:sp>
              <p:nvSpPr>
                <p:cNvPr id="318" name="Google Shape;318;p3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3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320" name="Google Shape;320;p30"/>
            <p:cNvGrpSpPr/>
            <p:nvPr/>
          </p:nvGrpSpPr>
          <p:grpSpPr>
            <a:xfrm>
              <a:off x="5058290" y="2625656"/>
              <a:ext cx="658350" cy="658350"/>
              <a:chOff x="7810124" y="497375"/>
              <a:chExt cx="997500" cy="997500"/>
            </a:xfrm>
          </p:grpSpPr>
          <p:sp>
            <p:nvSpPr>
              <p:cNvPr id="321" name="Google Shape;321;p30"/>
              <p:cNvSpPr/>
              <p:nvPr/>
            </p:nvSpPr>
            <p:spPr>
              <a:xfrm>
                <a:off x="7810124" y="497375"/>
                <a:ext cx="997500" cy="997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22" name="Google Shape;322;p30"/>
              <p:cNvGrpSpPr/>
              <p:nvPr/>
            </p:nvGrpSpPr>
            <p:grpSpPr>
              <a:xfrm>
                <a:off x="7974290" y="661893"/>
                <a:ext cx="669168" cy="668464"/>
                <a:chOff x="2238181" y="4120624"/>
                <a:chExt cx="346056" cy="345674"/>
              </a:xfrm>
            </p:grpSpPr>
            <p:grpSp>
              <p:nvGrpSpPr>
                <p:cNvPr id="323" name="Google Shape;323;p30"/>
                <p:cNvGrpSpPr/>
                <p:nvPr/>
              </p:nvGrpSpPr>
              <p:grpSpPr>
                <a:xfrm>
                  <a:off x="2309155" y="4177413"/>
                  <a:ext cx="203862" cy="231903"/>
                  <a:chOff x="1512725" y="258500"/>
                  <a:chExt cx="4570900" cy="5199625"/>
                </a:xfrm>
              </p:grpSpPr>
              <p:sp>
                <p:nvSpPr>
                  <p:cNvPr id="324" name="Google Shape;324;p3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3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6" name="Google Shape;326;p3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327" name="Google Shape;327;p30"/>
            <p:cNvGrpSpPr/>
            <p:nvPr/>
          </p:nvGrpSpPr>
          <p:grpSpPr>
            <a:xfrm>
              <a:off x="5058293" y="3391866"/>
              <a:ext cx="658344" cy="658344"/>
              <a:chOff x="4892375" y="1804675"/>
              <a:chExt cx="597300" cy="597300"/>
            </a:xfrm>
          </p:grpSpPr>
          <p:sp>
            <p:nvSpPr>
              <p:cNvPr id="328" name="Google Shape;328;p30"/>
              <p:cNvSpPr/>
              <p:nvPr/>
            </p:nvSpPr>
            <p:spPr>
              <a:xfrm>
                <a:off x="4892375" y="1804675"/>
                <a:ext cx="597300" cy="59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29" name="Google Shape;329;p30"/>
              <p:cNvGrpSpPr/>
              <p:nvPr/>
            </p:nvGrpSpPr>
            <p:grpSpPr>
              <a:xfrm>
                <a:off x="5018220" y="1930490"/>
                <a:ext cx="345642" cy="345674"/>
                <a:chOff x="5549861" y="3817349"/>
                <a:chExt cx="345642" cy="345674"/>
              </a:xfrm>
            </p:grpSpPr>
            <p:sp>
              <p:nvSpPr>
                <p:cNvPr id="330" name="Google Shape;330;p3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3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3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Tree>
    <p:extLst>
      <p:ext uri="{BB962C8B-B14F-4D97-AF65-F5344CB8AC3E}">
        <p14:creationId xmlns:p14="http://schemas.microsoft.com/office/powerpoint/2010/main" val="798162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1"/>
          <p:cNvSpPr txBox="1">
            <a:spLocks noGrp="1"/>
          </p:cNvSpPr>
          <p:nvPr>
            <p:ph type="body" idx="1"/>
          </p:nvPr>
        </p:nvSpPr>
        <p:spPr>
          <a:xfrm>
            <a:off x="720000" y="1017725"/>
            <a:ext cx="7704000" cy="359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lt1"/>
                </a:solidFill>
                <a:latin typeface="Sora"/>
                <a:ea typeface="Sora"/>
                <a:cs typeface="Sora"/>
                <a:sym typeface="Sora"/>
              </a:rPr>
              <a:t>This is a slide structure based on a marketing plan presentation</a:t>
            </a:r>
            <a:endParaRPr b="1" dirty="0">
              <a:solidFill>
                <a:schemeClr val="lt1"/>
              </a:solidFill>
              <a:latin typeface="Sora"/>
              <a:ea typeface="Sora"/>
              <a:cs typeface="Sora"/>
              <a:sym typeface="Sora"/>
            </a:endParaRPr>
          </a:p>
          <a:p>
            <a:pPr marL="0" lvl="0" indent="0" algn="ctr" rtl="0">
              <a:spcBef>
                <a:spcPts val="0"/>
              </a:spcBef>
              <a:spcAft>
                <a:spcPts val="0"/>
              </a:spcAft>
              <a:buNone/>
            </a:pPr>
            <a:r>
              <a:rPr lang="en" dirty="0">
                <a:solidFill>
                  <a:schemeClr val="lt1"/>
                </a:solidFill>
              </a:rPr>
              <a:t>You can delete this slide when you’re done editing the presentation</a:t>
            </a:r>
            <a:endParaRPr dirty="0">
              <a:solidFill>
                <a:schemeClr val="lt1"/>
              </a:solidFill>
            </a:endParaRPr>
          </a:p>
        </p:txBody>
      </p:sp>
      <p:sp>
        <p:nvSpPr>
          <p:cNvPr id="338" name="Google Shape;33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Sora ExtraBold"/>
                <a:ea typeface="Sora ExtraBold"/>
                <a:cs typeface="Sora ExtraBold"/>
                <a:sym typeface="Sora ExtraBold"/>
              </a:rPr>
              <a:t>Contents </a:t>
            </a:r>
            <a:r>
              <a:rPr lang="en" dirty="0"/>
              <a:t>of this template</a:t>
            </a:r>
            <a:endParaRPr dirty="0"/>
          </a:p>
        </p:txBody>
      </p:sp>
      <p:sp>
        <p:nvSpPr>
          <p:cNvPr id="339" name="Google Shape;339;p31"/>
          <p:cNvSpPr txBox="1"/>
          <p:nvPr/>
        </p:nvSpPr>
        <p:spPr>
          <a:xfrm>
            <a:off x="715088" y="4147800"/>
            <a:ext cx="33834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dirty="0">
                <a:solidFill>
                  <a:schemeClr val="accent3"/>
                </a:solidFill>
                <a:latin typeface="Sora"/>
                <a:ea typeface="Sora"/>
                <a:cs typeface="Sora"/>
                <a:sym typeface="Sora"/>
              </a:rPr>
              <a:t>For more info:</a:t>
            </a:r>
            <a:br>
              <a:rPr lang="en" sz="800" b="1" dirty="0">
                <a:solidFill>
                  <a:schemeClr val="accent3"/>
                </a:solidFill>
                <a:latin typeface="Sora"/>
                <a:ea typeface="Sora"/>
                <a:cs typeface="Sora"/>
                <a:sym typeface="Sora"/>
              </a:rPr>
            </a:br>
            <a:r>
              <a:rPr lang="en" sz="1000" b="1" dirty="0">
                <a:solidFill>
                  <a:schemeClr val="accent3"/>
                </a:solidFill>
                <a:uFill>
                  <a:noFill/>
                </a:uFill>
                <a:latin typeface="Sora"/>
                <a:ea typeface="Sora"/>
                <a:cs typeface="Sora"/>
                <a:sym typeface="Sora"/>
                <a:hlinkClick r:id="rId3">
                  <a:extLst>
                    <a:ext uri="{A12FA001-AC4F-418D-AE19-62706E023703}">
                      <ahyp:hlinkClr xmlns:ahyp="http://schemas.microsoft.com/office/drawing/2018/hyperlinkcolor" val="tx"/>
                    </a:ext>
                  </a:extLst>
                </a:hlinkClick>
              </a:rPr>
              <a:t>SLIDESGO </a:t>
            </a:r>
            <a:r>
              <a:rPr lang="en" sz="1000" b="1" dirty="0">
                <a:solidFill>
                  <a:schemeClr val="accent3"/>
                </a:solidFill>
                <a:latin typeface="Sora"/>
                <a:ea typeface="Sora"/>
                <a:cs typeface="Sora"/>
                <a:sym typeface="Sora"/>
              </a:rPr>
              <a:t>| </a:t>
            </a:r>
            <a:r>
              <a:rPr lang="en" sz="1000" b="1" dirty="0">
                <a:solidFill>
                  <a:schemeClr val="accent3"/>
                </a:solidFill>
                <a:uFill>
                  <a:noFill/>
                </a:uFill>
                <a:latin typeface="Sora"/>
                <a:ea typeface="Sora"/>
                <a:cs typeface="Sora"/>
                <a:sym typeface="Sora"/>
                <a:hlinkClick r:id="rId4">
                  <a:extLst>
                    <a:ext uri="{A12FA001-AC4F-418D-AE19-62706E023703}">
                      <ahyp:hlinkClr xmlns:ahyp="http://schemas.microsoft.com/office/drawing/2018/hyperlinkcolor" val="tx"/>
                    </a:ext>
                  </a:extLst>
                </a:hlinkClick>
              </a:rPr>
              <a:t>SLIDESGO SCHOOL</a:t>
            </a:r>
            <a:r>
              <a:rPr lang="en" sz="1000" b="1" dirty="0">
                <a:solidFill>
                  <a:schemeClr val="accent3"/>
                </a:solidFill>
                <a:latin typeface="Sora"/>
                <a:ea typeface="Sora"/>
                <a:cs typeface="Sora"/>
                <a:sym typeface="Sora"/>
              </a:rPr>
              <a:t> | </a:t>
            </a:r>
            <a:r>
              <a:rPr lang="en" sz="1000" b="1" dirty="0">
                <a:solidFill>
                  <a:schemeClr val="accent3"/>
                </a:solidFill>
                <a:uFill>
                  <a:noFill/>
                </a:uFill>
                <a:latin typeface="Sora"/>
                <a:ea typeface="Sora"/>
                <a:cs typeface="Sora"/>
                <a:sym typeface="Sora"/>
                <a:hlinkClick r:id="rId5">
                  <a:extLst>
                    <a:ext uri="{A12FA001-AC4F-418D-AE19-62706E023703}">
                      <ahyp:hlinkClr xmlns:ahyp="http://schemas.microsoft.com/office/drawing/2018/hyperlinkcolor" val="tx"/>
                    </a:ext>
                  </a:extLst>
                </a:hlinkClick>
              </a:rPr>
              <a:t>FAQ</a:t>
            </a:r>
            <a:r>
              <a:rPr lang="en" sz="1000" b="1" dirty="0">
                <a:solidFill>
                  <a:schemeClr val="accent3"/>
                </a:solidFill>
                <a:latin typeface="Sora"/>
                <a:ea typeface="Sora"/>
                <a:cs typeface="Sora"/>
                <a:sym typeface="Sora"/>
              </a:rPr>
              <a:t>s</a:t>
            </a:r>
            <a:endParaRPr sz="1000" b="1" dirty="0">
              <a:solidFill>
                <a:schemeClr val="accent3"/>
              </a:solidFill>
              <a:latin typeface="Sora"/>
              <a:ea typeface="Sora"/>
              <a:cs typeface="Sora"/>
              <a:sym typeface="Sora"/>
            </a:endParaRPr>
          </a:p>
        </p:txBody>
      </p:sp>
      <p:sp>
        <p:nvSpPr>
          <p:cNvPr id="340" name="Google Shape;340;p31"/>
          <p:cNvSpPr txBox="1"/>
          <p:nvPr/>
        </p:nvSpPr>
        <p:spPr>
          <a:xfrm>
            <a:off x="5040601" y="4147800"/>
            <a:ext cx="35961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dirty="0">
                <a:solidFill>
                  <a:schemeClr val="accent3"/>
                </a:solidFill>
                <a:latin typeface="Sora"/>
                <a:ea typeface="Sora"/>
                <a:cs typeface="Sora"/>
                <a:sym typeface="Sora"/>
              </a:rPr>
              <a:t>You can visit our sister projects:</a:t>
            </a:r>
            <a:br>
              <a:rPr lang="en" sz="800" b="1" dirty="0">
                <a:solidFill>
                  <a:schemeClr val="accent3"/>
                </a:solidFill>
                <a:latin typeface="Sora"/>
                <a:ea typeface="Sora"/>
                <a:cs typeface="Sora"/>
                <a:sym typeface="Sora"/>
              </a:rPr>
            </a:br>
            <a:r>
              <a:rPr lang="en" sz="1000" b="1" dirty="0">
                <a:solidFill>
                  <a:schemeClr val="accent3"/>
                </a:solidFill>
                <a:uFill>
                  <a:noFill/>
                </a:uFill>
                <a:latin typeface="Sora"/>
                <a:ea typeface="Sora"/>
                <a:cs typeface="Sora"/>
                <a:sym typeface="Sora"/>
                <a:hlinkClick r:id="rId6">
                  <a:extLst>
                    <a:ext uri="{A12FA001-AC4F-418D-AE19-62706E023703}">
                      <ahyp:hlinkClr xmlns:ahyp="http://schemas.microsoft.com/office/drawing/2018/hyperlinkcolor" val="tx"/>
                    </a:ext>
                  </a:extLst>
                </a:hlinkClick>
              </a:rPr>
              <a:t>FREEPIK</a:t>
            </a:r>
            <a:r>
              <a:rPr lang="en" sz="1000" b="1" dirty="0">
                <a:solidFill>
                  <a:schemeClr val="accent3"/>
                </a:solidFill>
                <a:latin typeface="Sora"/>
                <a:ea typeface="Sora"/>
                <a:cs typeface="Sora"/>
                <a:sym typeface="Sora"/>
              </a:rPr>
              <a:t> | </a:t>
            </a:r>
            <a:r>
              <a:rPr lang="en" sz="1000" b="1" dirty="0">
                <a:solidFill>
                  <a:schemeClr val="accent3"/>
                </a:solidFill>
                <a:uFill>
                  <a:noFill/>
                </a:uFill>
                <a:latin typeface="Sora"/>
                <a:ea typeface="Sora"/>
                <a:cs typeface="Sora"/>
                <a:sym typeface="Sora"/>
                <a:hlinkClick r:id="rId7">
                  <a:extLst>
                    <a:ext uri="{A12FA001-AC4F-418D-AE19-62706E023703}">
                      <ahyp:hlinkClr xmlns:ahyp="http://schemas.microsoft.com/office/drawing/2018/hyperlinkcolor" val="tx"/>
                    </a:ext>
                  </a:extLst>
                </a:hlinkClick>
              </a:rPr>
              <a:t>FLATICON</a:t>
            </a:r>
            <a:r>
              <a:rPr lang="en" sz="1000" b="1" dirty="0">
                <a:solidFill>
                  <a:schemeClr val="accent3"/>
                </a:solidFill>
                <a:latin typeface="Sora"/>
                <a:ea typeface="Sora"/>
                <a:cs typeface="Sora"/>
                <a:sym typeface="Sora"/>
              </a:rPr>
              <a:t> | </a:t>
            </a:r>
            <a:r>
              <a:rPr lang="en" sz="1000" b="1" dirty="0">
                <a:solidFill>
                  <a:schemeClr val="accent3"/>
                </a:solidFill>
                <a:uFill>
                  <a:noFill/>
                </a:uFill>
                <a:latin typeface="Sora"/>
                <a:ea typeface="Sora"/>
                <a:cs typeface="Sora"/>
                <a:sym typeface="Sora"/>
                <a:hlinkClick r:id="rId8">
                  <a:extLst>
                    <a:ext uri="{A12FA001-AC4F-418D-AE19-62706E023703}">
                      <ahyp:hlinkClr xmlns:ahyp="http://schemas.microsoft.com/office/drawing/2018/hyperlinkcolor" val="tx"/>
                    </a:ext>
                  </a:extLst>
                </a:hlinkClick>
              </a:rPr>
              <a:t>STORYSET</a:t>
            </a:r>
            <a:r>
              <a:rPr lang="en" sz="1000" b="1" dirty="0">
                <a:solidFill>
                  <a:schemeClr val="accent3"/>
                </a:solidFill>
                <a:latin typeface="Sora"/>
                <a:ea typeface="Sora"/>
                <a:cs typeface="Sora"/>
                <a:sym typeface="Sora"/>
              </a:rPr>
              <a:t> | </a:t>
            </a:r>
            <a:r>
              <a:rPr lang="en" sz="1000" b="1" dirty="0">
                <a:solidFill>
                  <a:schemeClr val="accent3"/>
                </a:solidFill>
                <a:uFill>
                  <a:noFill/>
                </a:uFill>
                <a:latin typeface="Sora"/>
                <a:ea typeface="Sora"/>
                <a:cs typeface="Sora"/>
                <a:sym typeface="Sora"/>
                <a:hlinkClick r:id="rId9">
                  <a:extLst>
                    <a:ext uri="{A12FA001-AC4F-418D-AE19-62706E023703}">
                      <ahyp:hlinkClr xmlns:ahyp="http://schemas.microsoft.com/office/drawing/2018/hyperlinkcolor" val="tx"/>
                    </a:ext>
                  </a:extLst>
                </a:hlinkClick>
              </a:rPr>
              <a:t>WEPIK </a:t>
            </a:r>
            <a:r>
              <a:rPr lang="en" sz="1000" b="1" dirty="0">
                <a:solidFill>
                  <a:schemeClr val="accent3"/>
                </a:solidFill>
                <a:latin typeface="Sora"/>
                <a:ea typeface="Sora"/>
                <a:cs typeface="Sora"/>
                <a:sym typeface="Sora"/>
              </a:rPr>
              <a:t>| </a:t>
            </a:r>
            <a:r>
              <a:rPr lang="en" sz="1000" b="1" dirty="0">
                <a:solidFill>
                  <a:schemeClr val="accent3"/>
                </a:solidFill>
                <a:uFill>
                  <a:noFill/>
                </a:uFill>
                <a:latin typeface="Sora"/>
                <a:ea typeface="Sora"/>
                <a:cs typeface="Sora"/>
                <a:sym typeface="Sora"/>
                <a:hlinkClick r:id="rId10">
                  <a:extLst>
                    <a:ext uri="{A12FA001-AC4F-418D-AE19-62706E023703}">
                      <ahyp:hlinkClr xmlns:ahyp="http://schemas.microsoft.com/office/drawing/2018/hyperlinkcolor" val="tx"/>
                    </a:ext>
                  </a:extLst>
                </a:hlinkClick>
              </a:rPr>
              <a:t>VIDEVO</a:t>
            </a:r>
            <a:endParaRPr sz="600" b="1" dirty="0">
              <a:solidFill>
                <a:schemeClr val="accent3"/>
              </a:solidFill>
              <a:latin typeface="Sora"/>
              <a:ea typeface="Sora"/>
              <a:cs typeface="Sora"/>
              <a:sym typeface="Sora"/>
            </a:endParaRPr>
          </a:p>
        </p:txBody>
      </p:sp>
      <p:sp>
        <p:nvSpPr>
          <p:cNvPr id="341" name="Google Shape;341;p31"/>
          <p:cNvSpPr/>
          <p:nvPr/>
        </p:nvSpPr>
        <p:spPr>
          <a:xfrm rot="5400000">
            <a:off x="-219925" y="634600"/>
            <a:ext cx="1280100" cy="1280100"/>
          </a:xfrm>
          <a:prstGeom prst="blockArc">
            <a:avLst>
              <a:gd name="adj1" fmla="val 10800000"/>
              <a:gd name="adj2" fmla="val 0"/>
              <a:gd name="adj3"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31"/>
          <p:cNvSpPr/>
          <p:nvPr/>
        </p:nvSpPr>
        <p:spPr>
          <a:xfrm>
            <a:off x="8314750" y="2992350"/>
            <a:ext cx="993300" cy="9933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aphicFrame>
        <p:nvGraphicFramePr>
          <p:cNvPr id="343" name="Google Shape;343;p31"/>
          <p:cNvGraphicFramePr/>
          <p:nvPr/>
        </p:nvGraphicFramePr>
        <p:xfrm>
          <a:off x="720000" y="1767225"/>
          <a:ext cx="7704000" cy="2103000"/>
        </p:xfrm>
        <a:graphic>
          <a:graphicData uri="http://schemas.openxmlformats.org/drawingml/2006/table">
            <a:tbl>
              <a:tblPr>
                <a:noFill/>
                <a:tableStyleId>{02A7CECA-3D7A-4611-AA93-9E6DD80BE2B1}</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a:txBody>
                    <a:bodyPr/>
                    <a:lstStyle/>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hlinkClick r:id="rId11" action="ppaction://hlinksldjump">
                            <a:extLst>
                              <a:ext uri="{A12FA001-AC4F-418D-AE19-62706E023703}">
                                <ahyp:hlinkClr xmlns:ahyp="http://schemas.microsoft.com/office/drawing/2018/hyperlinkcolor" val="tx"/>
                              </a:ext>
                            </a:extLst>
                          </a:hlinkClick>
                        </a:rPr>
                        <a:t>Fonts</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rgbClr val="191919"/>
                          </a:solidFill>
                          <a:latin typeface="Sora ExtraLight"/>
                          <a:ea typeface="Sora ExtraLight"/>
                          <a:cs typeface="Sora ExtraLight"/>
                          <a:sym typeface="Sora ExtraLight"/>
                        </a:rPr>
                        <a:t>To view this template correctly in PowerPoint, download and install the fonts we used</a:t>
                      </a:r>
                      <a:endParaRPr sz="900" dirty="0">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hlinkClick r:id="rId12" action="ppaction://hlinksldjump">
                            <a:extLst>
                              <a:ext uri="{A12FA001-AC4F-418D-AE19-62706E023703}">
                                <ahyp:hlinkClr xmlns:ahyp="http://schemas.microsoft.com/office/drawing/2018/hyperlinkcolor" val="tx"/>
                              </a:ext>
                            </a:extLst>
                          </a:hlinkClick>
                        </a:rPr>
                        <a:t>Used</a:t>
                      </a:r>
                      <a:r>
                        <a:rPr lang="en" sz="1000" b="1" dirty="0">
                          <a:solidFill>
                            <a:schemeClr val="accent1"/>
                          </a:solidFill>
                          <a:latin typeface="Sora"/>
                          <a:ea typeface="Sora"/>
                          <a:cs typeface="Sora"/>
                          <a:sym typeface="Sora"/>
                        </a:rPr>
                        <a:t> and </a:t>
                      </a:r>
                      <a:r>
                        <a:rPr lang="en" sz="1000" b="1" dirty="0">
                          <a:solidFill>
                            <a:schemeClr val="accent1"/>
                          </a:solidFill>
                          <a:uFill>
                            <a:noFill/>
                          </a:uFill>
                          <a:latin typeface="Sora"/>
                          <a:ea typeface="Sora"/>
                          <a:cs typeface="Sora"/>
                          <a:sym typeface="Sora"/>
                          <a:hlinkClick r:id="rId13" action="ppaction://hlinksldjump">
                            <a:extLst>
                              <a:ext uri="{A12FA001-AC4F-418D-AE19-62706E023703}">
                                <ahyp:hlinkClr xmlns:ahyp="http://schemas.microsoft.com/office/drawing/2018/hyperlinkcolor" val="tx"/>
                              </a:ext>
                            </a:extLst>
                          </a:hlinkClick>
                        </a:rPr>
                        <a:t>alternative resources</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900" dirty="0">
                          <a:solidFill>
                            <a:srgbClr val="191919"/>
                          </a:solidFill>
                          <a:latin typeface="Sora ExtraLight"/>
                          <a:ea typeface="Sora ExtraLight"/>
                          <a:cs typeface="Sora ExtraLight"/>
                          <a:sym typeface="Sora ExtraLight"/>
                        </a:rPr>
                        <a:t>An assortment of graphic resources that are suitable for use in this presentation</a:t>
                      </a:r>
                      <a:endParaRPr sz="900" dirty="0">
                        <a:solidFill>
                          <a:srgbClr val="191919"/>
                        </a:solidFill>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hlinkClick r:id="rId14" action="ppaction://hlinksldjump">
                            <a:extLst>
                              <a:ext uri="{A12FA001-AC4F-418D-AE19-62706E023703}">
                                <ahyp:hlinkClr xmlns:ahyp="http://schemas.microsoft.com/office/drawing/2018/hyperlinkcolor" val="tx"/>
                              </a:ext>
                            </a:extLst>
                          </a:hlinkClick>
                        </a:rPr>
                        <a:t>Thanks slide</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rgbClr val="191919"/>
                          </a:solidFill>
                          <a:latin typeface="Sora ExtraLight"/>
                          <a:ea typeface="Sora ExtraLight"/>
                          <a:cs typeface="Sora ExtraLight"/>
                          <a:sym typeface="Sora ExtraLight"/>
                        </a:rPr>
                        <a:t>You must keep it so that proper credits for our design are given</a:t>
                      </a:r>
                      <a:endParaRPr sz="900" dirty="0">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hlinkClick r:id="rId11" action="ppaction://hlinksldjump">
                            <a:extLst>
                              <a:ext uri="{A12FA001-AC4F-418D-AE19-62706E023703}">
                                <ahyp:hlinkClr xmlns:ahyp="http://schemas.microsoft.com/office/drawing/2018/hyperlinkcolor" val="tx"/>
                              </a:ext>
                            </a:extLst>
                          </a:hlinkClick>
                        </a:rPr>
                        <a:t>Colors</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rgbClr val="191919"/>
                          </a:solidFill>
                          <a:latin typeface="Sora ExtraLight"/>
                          <a:ea typeface="Sora ExtraLight"/>
                          <a:cs typeface="Sora ExtraLight"/>
                          <a:sym typeface="Sora ExtraLight"/>
                        </a:rPr>
                        <a:t>All the colors used in this presentation</a:t>
                      </a:r>
                      <a:endParaRPr sz="900" dirty="0">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hlinkClick r:id="rId15" action="ppaction://hlinksldjump">
                            <a:extLst>
                              <a:ext uri="{A12FA001-AC4F-418D-AE19-62706E023703}">
                                <ahyp:hlinkClr xmlns:ahyp="http://schemas.microsoft.com/office/drawing/2018/hyperlinkcolor" val="tx"/>
                              </a:ext>
                            </a:extLst>
                          </a:hlinkClick>
                        </a:rPr>
                        <a:t>Icons</a:t>
                      </a:r>
                      <a:r>
                        <a:rPr lang="en" sz="1000" b="1" dirty="0">
                          <a:solidFill>
                            <a:schemeClr val="accent1"/>
                          </a:solidFill>
                          <a:latin typeface="Sora"/>
                          <a:ea typeface="Sora"/>
                          <a:cs typeface="Sora"/>
                          <a:sym typeface="Sora"/>
                        </a:rPr>
                        <a:t> and </a:t>
                      </a:r>
                      <a:r>
                        <a:rPr lang="en" sz="1000" b="1" dirty="0">
                          <a:solidFill>
                            <a:schemeClr val="accent1"/>
                          </a:solidFill>
                          <a:uFill>
                            <a:noFill/>
                          </a:uFill>
                          <a:latin typeface="Sora"/>
                          <a:ea typeface="Sora"/>
                          <a:cs typeface="Sora"/>
                          <a:sym typeface="Sora"/>
                          <a:hlinkClick r:id="rId16" action="ppaction://hlinksldjump">
                            <a:extLst>
                              <a:ext uri="{A12FA001-AC4F-418D-AE19-62706E023703}">
                                <ahyp:hlinkClr xmlns:ahyp="http://schemas.microsoft.com/office/drawing/2018/hyperlinkcolor" val="tx"/>
                              </a:ext>
                            </a:extLst>
                          </a:hlinkClick>
                        </a:rPr>
                        <a:t>infographic resources</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Sora ExtraLight"/>
                          <a:ea typeface="Sora ExtraLight"/>
                          <a:cs typeface="Sora ExtraLight"/>
                          <a:sym typeface="Sora ExtraLight"/>
                        </a:rPr>
                        <a:t>These can be used in the template, and their size and color can be edited</a:t>
                      </a:r>
                      <a:endParaRPr sz="900" dirty="0">
                        <a:solidFill>
                          <a:srgbClr val="191919"/>
                        </a:solidFill>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r" rtl="0">
                        <a:spcBef>
                          <a:spcPts val="0"/>
                        </a:spcBef>
                        <a:spcAft>
                          <a:spcPts val="0"/>
                        </a:spcAft>
                        <a:buNone/>
                      </a:pPr>
                      <a:r>
                        <a:rPr lang="en" sz="1000" b="1" dirty="0">
                          <a:solidFill>
                            <a:schemeClr val="accent1"/>
                          </a:solidFill>
                          <a:latin typeface="Sora"/>
                          <a:ea typeface="Sora"/>
                          <a:cs typeface="Sora"/>
                          <a:sym typeface="Sora"/>
                        </a:rPr>
                        <a:t>Editable presentation theme </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chemeClr val="dk1"/>
                          </a:solidFill>
                          <a:latin typeface="Sora ExtraLight"/>
                          <a:ea typeface="Sora ExtraLight"/>
                          <a:cs typeface="Sora ExtraLight"/>
                          <a:sym typeface="Sora ExtraLight"/>
                        </a:rPr>
                        <a:t>You can edit the master slides easily. For more info, click </a:t>
                      </a:r>
                      <a:r>
                        <a:rPr lang="en" sz="1000" dirty="0">
                          <a:solidFill>
                            <a:schemeClr val="accent1"/>
                          </a:solidFill>
                          <a:uFill>
                            <a:noFill/>
                          </a:uFill>
                          <a:latin typeface="Sora ExtraLight"/>
                          <a:ea typeface="Sora ExtraLight"/>
                          <a:cs typeface="Sora ExtraLight"/>
                          <a:sym typeface="Sora ExtraLight"/>
                          <a:hlinkClick r:id="rId17">
                            <a:extLst>
                              <a:ext uri="{A12FA001-AC4F-418D-AE19-62706E023703}">
                                <ahyp:hlinkClr xmlns:ahyp="http://schemas.microsoft.com/office/drawing/2018/hyperlinkcolor" val="tx"/>
                              </a:ext>
                            </a:extLst>
                          </a:hlinkClick>
                        </a:rPr>
                        <a:t>here</a:t>
                      </a:r>
                      <a:endParaRPr sz="900" dirty="0">
                        <a:solidFill>
                          <a:schemeClr val="accent1"/>
                        </a:solidFill>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998710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2"/>
          <p:cNvSpPr txBox="1">
            <a:spLocks noGrp="1"/>
          </p:cNvSpPr>
          <p:nvPr>
            <p:ph type="title"/>
          </p:nvPr>
        </p:nvSpPr>
        <p:spPr>
          <a:xfrm>
            <a:off x="4210925" y="517588"/>
            <a:ext cx="12753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49" name="Google Shape;349;p32"/>
          <p:cNvSpPr txBox="1">
            <a:spLocks noGrp="1"/>
          </p:cNvSpPr>
          <p:nvPr>
            <p:ph type="subTitle" idx="1"/>
          </p:nvPr>
        </p:nvSpPr>
        <p:spPr>
          <a:xfrm>
            <a:off x="3616775" y="1196636"/>
            <a:ext cx="2463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350" name="Google Shape;350;p32"/>
          <p:cNvSpPr txBox="1">
            <a:spLocks noGrp="1"/>
          </p:cNvSpPr>
          <p:nvPr>
            <p:ph type="title" idx="2"/>
          </p:nvPr>
        </p:nvSpPr>
        <p:spPr>
          <a:xfrm>
            <a:off x="6677221" y="517600"/>
            <a:ext cx="12753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51" name="Google Shape;351;p32"/>
          <p:cNvSpPr txBox="1">
            <a:spLocks noGrp="1"/>
          </p:cNvSpPr>
          <p:nvPr>
            <p:ph type="subTitle" idx="3"/>
          </p:nvPr>
        </p:nvSpPr>
        <p:spPr>
          <a:xfrm>
            <a:off x="6080371" y="1196648"/>
            <a:ext cx="2469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352" name="Google Shape;352;p32"/>
          <p:cNvSpPr txBox="1">
            <a:spLocks noGrp="1"/>
          </p:cNvSpPr>
          <p:nvPr>
            <p:ph type="title" idx="4"/>
          </p:nvPr>
        </p:nvSpPr>
        <p:spPr>
          <a:xfrm>
            <a:off x="4210925" y="1986888"/>
            <a:ext cx="12753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53" name="Google Shape;353;p32"/>
          <p:cNvSpPr txBox="1">
            <a:spLocks noGrp="1"/>
          </p:cNvSpPr>
          <p:nvPr>
            <p:ph type="subTitle" idx="5"/>
          </p:nvPr>
        </p:nvSpPr>
        <p:spPr>
          <a:xfrm>
            <a:off x="3616775" y="2665936"/>
            <a:ext cx="2463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354" name="Google Shape;354;p32"/>
          <p:cNvSpPr txBox="1">
            <a:spLocks noGrp="1"/>
          </p:cNvSpPr>
          <p:nvPr>
            <p:ph type="title" idx="6"/>
          </p:nvPr>
        </p:nvSpPr>
        <p:spPr>
          <a:xfrm>
            <a:off x="6677221" y="1998438"/>
            <a:ext cx="12753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55" name="Google Shape;355;p32"/>
          <p:cNvSpPr txBox="1">
            <a:spLocks noGrp="1"/>
          </p:cNvSpPr>
          <p:nvPr>
            <p:ph type="subTitle" idx="7"/>
          </p:nvPr>
        </p:nvSpPr>
        <p:spPr>
          <a:xfrm>
            <a:off x="6083071" y="2665936"/>
            <a:ext cx="2463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356" name="Google Shape;356;p32"/>
          <p:cNvSpPr txBox="1">
            <a:spLocks noGrp="1"/>
          </p:cNvSpPr>
          <p:nvPr>
            <p:ph type="title" idx="8"/>
          </p:nvPr>
        </p:nvSpPr>
        <p:spPr>
          <a:xfrm>
            <a:off x="4210925" y="3456200"/>
            <a:ext cx="12753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57" name="Google Shape;357;p32"/>
          <p:cNvSpPr txBox="1">
            <a:spLocks noGrp="1"/>
          </p:cNvSpPr>
          <p:nvPr>
            <p:ph type="subTitle" idx="9"/>
          </p:nvPr>
        </p:nvSpPr>
        <p:spPr>
          <a:xfrm>
            <a:off x="3614075" y="4123703"/>
            <a:ext cx="2469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358" name="Google Shape;358;p32"/>
          <p:cNvSpPr txBox="1">
            <a:spLocks noGrp="1"/>
          </p:cNvSpPr>
          <p:nvPr>
            <p:ph type="title" idx="13"/>
          </p:nvPr>
        </p:nvSpPr>
        <p:spPr>
          <a:xfrm>
            <a:off x="6677221" y="3456200"/>
            <a:ext cx="12753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359" name="Google Shape;359;p32"/>
          <p:cNvSpPr txBox="1">
            <a:spLocks noGrp="1"/>
          </p:cNvSpPr>
          <p:nvPr>
            <p:ph type="subTitle" idx="14"/>
          </p:nvPr>
        </p:nvSpPr>
        <p:spPr>
          <a:xfrm>
            <a:off x="6083071" y="4123703"/>
            <a:ext cx="2463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360" name="Google Shape;360;p32"/>
          <p:cNvSpPr txBox="1">
            <a:spLocks noGrp="1"/>
          </p:cNvSpPr>
          <p:nvPr>
            <p:ph type="title" idx="15"/>
          </p:nvPr>
        </p:nvSpPr>
        <p:spPr>
          <a:xfrm>
            <a:off x="602450" y="2009400"/>
            <a:ext cx="2262900" cy="112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Sora"/>
                <a:ea typeface="Sora"/>
                <a:cs typeface="Sora"/>
                <a:sym typeface="Sora"/>
              </a:rPr>
              <a:t>Table </a:t>
            </a:r>
            <a:r>
              <a:rPr lang="en" dirty="0">
                <a:solidFill>
                  <a:schemeClr val="lt1"/>
                </a:solidFill>
              </a:rPr>
              <a:t>of contents</a:t>
            </a:r>
            <a:endParaRPr dirty="0">
              <a:solidFill>
                <a:schemeClr val="lt1"/>
              </a:solidFill>
            </a:endParaRPr>
          </a:p>
        </p:txBody>
      </p:sp>
      <p:sp>
        <p:nvSpPr>
          <p:cNvPr id="361" name="Google Shape;361;p32"/>
          <p:cNvSpPr txBox="1">
            <a:spLocks noGrp="1"/>
          </p:cNvSpPr>
          <p:nvPr>
            <p:ph type="subTitle" idx="16"/>
          </p:nvPr>
        </p:nvSpPr>
        <p:spPr>
          <a:xfrm>
            <a:off x="3616775" y="940750"/>
            <a:ext cx="2463600" cy="2559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About us</a:t>
            </a:r>
            <a:endParaRPr dirty="0"/>
          </a:p>
        </p:txBody>
      </p:sp>
      <p:sp>
        <p:nvSpPr>
          <p:cNvPr id="362" name="Google Shape;362;p32"/>
          <p:cNvSpPr txBox="1">
            <a:spLocks noGrp="1"/>
          </p:cNvSpPr>
          <p:nvPr>
            <p:ph type="subTitle" idx="17"/>
          </p:nvPr>
        </p:nvSpPr>
        <p:spPr>
          <a:xfrm>
            <a:off x="6080371" y="940759"/>
            <a:ext cx="2469000" cy="2559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Market analysis</a:t>
            </a:r>
            <a:endParaRPr dirty="0"/>
          </a:p>
        </p:txBody>
      </p:sp>
      <p:sp>
        <p:nvSpPr>
          <p:cNvPr id="363" name="Google Shape;363;p32"/>
          <p:cNvSpPr txBox="1">
            <a:spLocks noGrp="1"/>
          </p:cNvSpPr>
          <p:nvPr>
            <p:ph type="subTitle" idx="18"/>
          </p:nvPr>
        </p:nvSpPr>
        <p:spPr>
          <a:xfrm>
            <a:off x="3616775" y="2409963"/>
            <a:ext cx="2463600" cy="2478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Goals &amp; strategy</a:t>
            </a:r>
            <a:endParaRPr dirty="0"/>
          </a:p>
        </p:txBody>
      </p:sp>
      <p:sp>
        <p:nvSpPr>
          <p:cNvPr id="364" name="Google Shape;364;p32"/>
          <p:cNvSpPr txBox="1">
            <a:spLocks noGrp="1"/>
          </p:cNvSpPr>
          <p:nvPr>
            <p:ph type="subTitle" idx="19"/>
          </p:nvPr>
        </p:nvSpPr>
        <p:spPr>
          <a:xfrm>
            <a:off x="6083071" y="2409963"/>
            <a:ext cx="2463600" cy="2478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Content plan</a:t>
            </a:r>
            <a:endParaRPr dirty="0"/>
          </a:p>
        </p:txBody>
      </p:sp>
      <p:sp>
        <p:nvSpPr>
          <p:cNvPr id="365" name="Google Shape;365;p32"/>
          <p:cNvSpPr txBox="1">
            <a:spLocks noGrp="1"/>
          </p:cNvSpPr>
          <p:nvPr>
            <p:ph type="subTitle" idx="20"/>
          </p:nvPr>
        </p:nvSpPr>
        <p:spPr>
          <a:xfrm>
            <a:off x="3614075" y="3867800"/>
            <a:ext cx="2469000" cy="2559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Budget</a:t>
            </a:r>
            <a:endParaRPr dirty="0"/>
          </a:p>
        </p:txBody>
      </p:sp>
      <p:sp>
        <p:nvSpPr>
          <p:cNvPr id="366" name="Google Shape;366;p32"/>
          <p:cNvSpPr txBox="1">
            <a:spLocks noGrp="1"/>
          </p:cNvSpPr>
          <p:nvPr>
            <p:ph type="subTitle" idx="21"/>
          </p:nvPr>
        </p:nvSpPr>
        <p:spPr>
          <a:xfrm>
            <a:off x="6083071" y="3867800"/>
            <a:ext cx="2463600" cy="2559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KPI overview</a:t>
            </a:r>
            <a:endParaRPr dirty="0"/>
          </a:p>
        </p:txBody>
      </p:sp>
      <p:sp>
        <p:nvSpPr>
          <p:cNvPr id="367" name="Google Shape;367;p32"/>
          <p:cNvSpPr/>
          <p:nvPr/>
        </p:nvSpPr>
        <p:spPr>
          <a:xfrm rot="10800000">
            <a:off x="715097" y="517591"/>
            <a:ext cx="915000" cy="27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32"/>
          <p:cNvSpPr/>
          <p:nvPr/>
        </p:nvSpPr>
        <p:spPr>
          <a:xfrm>
            <a:off x="1688375" y="3803750"/>
            <a:ext cx="1012800" cy="1012800"/>
          </a:xfrm>
          <a:prstGeom prst="diamond">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3"/>
          <p:cNvSpPr txBox="1">
            <a:spLocks noGrp="1"/>
          </p:cNvSpPr>
          <p:nvPr>
            <p:ph type="subTitle" idx="1"/>
          </p:nvPr>
        </p:nvSpPr>
        <p:spPr>
          <a:xfrm>
            <a:off x="685500" y="1462800"/>
            <a:ext cx="3562500" cy="2217900"/>
          </a:xfrm>
          <a:prstGeom prst="rect">
            <a:avLst/>
          </a:prstGeom>
        </p:spPr>
        <p:txBody>
          <a:bodyPr spcFirstLastPara="1" wrap="square" lIns="182875" tIns="91425" rIns="182875" bIns="91425" anchor="ctr" anchorCtr="0">
            <a:noAutofit/>
          </a:bodyPr>
          <a:lstStyle/>
          <a:p>
            <a:pPr marL="0" lvl="0" indent="0" algn="ctr" rtl="0">
              <a:spcBef>
                <a:spcPts val="0"/>
              </a:spcBef>
              <a:spcAft>
                <a:spcPts val="0"/>
              </a:spcAft>
              <a:buNone/>
            </a:pPr>
            <a:r>
              <a:rPr lang="en" dirty="0"/>
              <a:t>Mercury is the closest planet to the Sun and the smallest one in the Solar System—it’s only a bit larger than the Moon. The planet’s name has nothing to do with the liquid metal since it was named after the Roman messenger god, Mercury</a:t>
            </a:r>
            <a:endParaRPr dirty="0"/>
          </a:p>
        </p:txBody>
      </p:sp>
      <p:sp>
        <p:nvSpPr>
          <p:cNvPr id="374" name="Google Shape;374;p33"/>
          <p:cNvSpPr txBox="1">
            <a:spLocks noGrp="1"/>
          </p:cNvSpPr>
          <p:nvPr>
            <p:ph type="title"/>
          </p:nvPr>
        </p:nvSpPr>
        <p:spPr>
          <a:xfrm>
            <a:off x="5226350" y="2150850"/>
            <a:ext cx="3285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Our </a:t>
            </a:r>
            <a:r>
              <a:rPr lang="en" dirty="0">
                <a:solidFill>
                  <a:schemeClr val="lt1"/>
                </a:solidFill>
                <a:latin typeface="Sora ExtraBold"/>
                <a:ea typeface="Sora ExtraBold"/>
                <a:cs typeface="Sora ExtraBold"/>
                <a:sym typeface="Sora ExtraBold"/>
              </a:rPr>
              <a:t>company</a:t>
            </a:r>
            <a:endParaRPr dirty="0">
              <a:solidFill>
                <a:schemeClr val="lt1"/>
              </a:solidFill>
              <a:latin typeface="Sora ExtraBold"/>
              <a:ea typeface="Sora ExtraBold"/>
              <a:cs typeface="Sora ExtraBold"/>
              <a:sym typeface="Sora ExtraBold"/>
            </a:endParaRPr>
          </a:p>
        </p:txBody>
      </p:sp>
      <p:sp>
        <p:nvSpPr>
          <p:cNvPr id="375" name="Google Shape;375;p33"/>
          <p:cNvSpPr/>
          <p:nvPr/>
        </p:nvSpPr>
        <p:spPr>
          <a:xfrm>
            <a:off x="7932250" y="287900"/>
            <a:ext cx="993300" cy="993300"/>
          </a:xfrm>
          <a:prstGeom prst="donut">
            <a:avLst>
              <a:gd name="adj"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33"/>
          <p:cNvSpPr/>
          <p:nvPr/>
        </p:nvSpPr>
        <p:spPr>
          <a:xfrm>
            <a:off x="5226350" y="4015575"/>
            <a:ext cx="926100" cy="800700"/>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4"/>
          <p:cNvSpPr txBox="1">
            <a:spLocks noGrp="1"/>
          </p:cNvSpPr>
          <p:nvPr>
            <p:ph type="title"/>
          </p:nvPr>
        </p:nvSpPr>
        <p:spPr>
          <a:xfrm>
            <a:off x="5226350" y="2150850"/>
            <a:ext cx="3285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Our </a:t>
            </a:r>
            <a:r>
              <a:rPr lang="en" dirty="0">
                <a:solidFill>
                  <a:schemeClr val="accent1"/>
                </a:solidFill>
                <a:latin typeface="Sora ExtraBold"/>
                <a:ea typeface="Sora ExtraBold"/>
                <a:cs typeface="Sora ExtraBold"/>
                <a:sym typeface="Sora ExtraBold"/>
              </a:rPr>
              <a:t>company</a:t>
            </a:r>
            <a:endParaRPr dirty="0">
              <a:solidFill>
                <a:schemeClr val="accent1"/>
              </a:solidFill>
              <a:latin typeface="Sora ExtraBold"/>
              <a:ea typeface="Sora ExtraBold"/>
              <a:cs typeface="Sora ExtraBold"/>
              <a:sym typeface="Sora ExtraBold"/>
            </a:endParaRPr>
          </a:p>
        </p:txBody>
      </p:sp>
      <p:grpSp>
        <p:nvGrpSpPr>
          <p:cNvPr id="382" name="Google Shape;382;p34"/>
          <p:cNvGrpSpPr/>
          <p:nvPr/>
        </p:nvGrpSpPr>
        <p:grpSpPr>
          <a:xfrm>
            <a:off x="1437102" y="679726"/>
            <a:ext cx="1853353" cy="3784074"/>
            <a:chOff x="-3629423" y="679726"/>
            <a:chExt cx="1853353" cy="3784074"/>
          </a:xfrm>
        </p:grpSpPr>
        <p:grpSp>
          <p:nvGrpSpPr>
            <p:cNvPr id="383" name="Google Shape;383;p34"/>
            <p:cNvGrpSpPr/>
            <p:nvPr/>
          </p:nvGrpSpPr>
          <p:grpSpPr>
            <a:xfrm>
              <a:off x="-3560710" y="707143"/>
              <a:ext cx="1715928" cy="3729316"/>
              <a:chOff x="-2516670" y="707143"/>
              <a:chExt cx="1715928" cy="3729316"/>
            </a:xfrm>
          </p:grpSpPr>
          <p:sp>
            <p:nvSpPr>
              <p:cNvPr id="384" name="Google Shape;384;p34"/>
              <p:cNvSpPr/>
              <p:nvPr/>
            </p:nvSpPr>
            <p:spPr>
              <a:xfrm>
                <a:off x="-2516670" y="707143"/>
                <a:ext cx="1715921" cy="3729316"/>
              </a:xfrm>
              <a:custGeom>
                <a:avLst/>
                <a:gdLst/>
                <a:ahLst/>
                <a:cxnLst/>
                <a:rect l="l" t="t" r="r" b="b"/>
                <a:pathLst>
                  <a:path w="102300" h="187695" extrusionOk="0">
                    <a:moveTo>
                      <a:pt x="11099" y="1"/>
                    </a:moveTo>
                    <a:cubicBezTo>
                      <a:pt x="4955" y="1"/>
                      <a:pt x="1" y="4360"/>
                      <a:pt x="16" y="9748"/>
                    </a:cubicBezTo>
                    <a:lnTo>
                      <a:pt x="580" y="178011"/>
                    </a:lnTo>
                    <a:cubicBezTo>
                      <a:pt x="595" y="183367"/>
                      <a:pt x="5549" y="187695"/>
                      <a:pt x="11661" y="187695"/>
                    </a:cubicBezTo>
                    <a:lnTo>
                      <a:pt x="91216" y="187695"/>
                    </a:lnTo>
                    <a:cubicBezTo>
                      <a:pt x="97329" y="187695"/>
                      <a:pt x="102299" y="183352"/>
                      <a:pt x="102299" y="177979"/>
                    </a:cubicBezTo>
                    <a:lnTo>
                      <a:pt x="102299" y="9716"/>
                    </a:lnTo>
                    <a:cubicBezTo>
                      <a:pt x="102299" y="4343"/>
                      <a:pt x="97329" y="1"/>
                      <a:pt x="91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34"/>
              <p:cNvSpPr/>
              <p:nvPr/>
            </p:nvSpPr>
            <p:spPr>
              <a:xfrm>
                <a:off x="-2505513" y="4027512"/>
                <a:ext cx="1704771" cy="2370"/>
              </a:xfrm>
              <a:custGeom>
                <a:avLst/>
                <a:gdLst/>
                <a:ahLst/>
                <a:cxnLst/>
                <a:rect l="l" t="t" r="r" b="b"/>
                <a:pathLst>
                  <a:path w="96783" h="130" extrusionOk="0">
                    <a:moveTo>
                      <a:pt x="1" y="1"/>
                    </a:moveTo>
                    <a:lnTo>
                      <a:pt x="1" y="129"/>
                    </a:lnTo>
                    <a:lnTo>
                      <a:pt x="96782" y="129"/>
                    </a:lnTo>
                    <a:lnTo>
                      <a:pt x="967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386;p34"/>
              <p:cNvSpPr/>
              <p:nvPr/>
            </p:nvSpPr>
            <p:spPr>
              <a:xfrm>
                <a:off x="-2036299" y="4132400"/>
                <a:ext cx="103672" cy="101359"/>
              </a:xfrm>
              <a:custGeom>
                <a:avLst/>
                <a:gdLst/>
                <a:ahLst/>
                <a:cxnLst/>
                <a:rect l="l" t="t" r="r" b="b"/>
                <a:pathLst>
                  <a:path w="5486" h="5487" extrusionOk="0">
                    <a:moveTo>
                      <a:pt x="2445" y="258"/>
                    </a:moveTo>
                    <a:cubicBezTo>
                      <a:pt x="3652" y="258"/>
                      <a:pt x="4633" y="1256"/>
                      <a:pt x="4633" y="2463"/>
                    </a:cubicBezTo>
                    <a:cubicBezTo>
                      <a:pt x="4633" y="3668"/>
                      <a:pt x="3652" y="4650"/>
                      <a:pt x="2445" y="4650"/>
                    </a:cubicBezTo>
                    <a:cubicBezTo>
                      <a:pt x="1239" y="4650"/>
                      <a:pt x="258" y="3668"/>
                      <a:pt x="258" y="2463"/>
                    </a:cubicBezTo>
                    <a:cubicBezTo>
                      <a:pt x="258" y="1256"/>
                      <a:pt x="1239" y="258"/>
                      <a:pt x="2445" y="258"/>
                    </a:cubicBezTo>
                    <a:close/>
                    <a:moveTo>
                      <a:pt x="2445" y="1"/>
                    </a:moveTo>
                    <a:cubicBezTo>
                      <a:pt x="1094" y="1"/>
                      <a:pt x="0" y="1111"/>
                      <a:pt x="0" y="2463"/>
                    </a:cubicBezTo>
                    <a:cubicBezTo>
                      <a:pt x="0" y="3814"/>
                      <a:pt x="1094" y="4907"/>
                      <a:pt x="2445" y="4907"/>
                    </a:cubicBezTo>
                    <a:cubicBezTo>
                      <a:pt x="3073" y="4907"/>
                      <a:pt x="3652" y="4666"/>
                      <a:pt x="4086" y="4264"/>
                    </a:cubicBezTo>
                    <a:lnTo>
                      <a:pt x="5308" y="5486"/>
                    </a:lnTo>
                    <a:lnTo>
                      <a:pt x="5486" y="5309"/>
                    </a:lnTo>
                    <a:lnTo>
                      <a:pt x="4279" y="4086"/>
                    </a:lnTo>
                    <a:cubicBezTo>
                      <a:pt x="4665" y="3653"/>
                      <a:pt x="4907" y="3089"/>
                      <a:pt x="4907" y="2463"/>
                    </a:cubicBezTo>
                    <a:cubicBezTo>
                      <a:pt x="4907" y="1111"/>
                      <a:pt x="3796" y="1"/>
                      <a:pt x="2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387;p34"/>
              <p:cNvSpPr/>
              <p:nvPr/>
            </p:nvSpPr>
            <p:spPr>
              <a:xfrm>
                <a:off x="-1103664" y="4121509"/>
                <a:ext cx="58696" cy="57062"/>
              </a:xfrm>
              <a:custGeom>
                <a:avLst/>
                <a:gdLst/>
                <a:ahLst/>
                <a:cxnLst/>
                <a:rect l="l" t="t" r="r" b="b"/>
                <a:pathLst>
                  <a:path w="3106" h="3089" extrusionOk="0">
                    <a:moveTo>
                      <a:pt x="1562" y="257"/>
                    </a:moveTo>
                    <a:cubicBezTo>
                      <a:pt x="2269" y="257"/>
                      <a:pt x="2848" y="837"/>
                      <a:pt x="2848" y="1544"/>
                    </a:cubicBezTo>
                    <a:cubicBezTo>
                      <a:pt x="2848" y="2269"/>
                      <a:pt x="2269" y="2831"/>
                      <a:pt x="1562" y="2831"/>
                    </a:cubicBezTo>
                    <a:cubicBezTo>
                      <a:pt x="837" y="2831"/>
                      <a:pt x="258" y="2269"/>
                      <a:pt x="258" y="1544"/>
                    </a:cubicBezTo>
                    <a:cubicBezTo>
                      <a:pt x="258" y="837"/>
                      <a:pt x="837" y="257"/>
                      <a:pt x="1562" y="257"/>
                    </a:cubicBezTo>
                    <a:close/>
                    <a:moveTo>
                      <a:pt x="1562" y="0"/>
                    </a:moveTo>
                    <a:cubicBezTo>
                      <a:pt x="693" y="0"/>
                      <a:pt x="1" y="692"/>
                      <a:pt x="1" y="1544"/>
                    </a:cubicBezTo>
                    <a:cubicBezTo>
                      <a:pt x="1" y="2397"/>
                      <a:pt x="693" y="3088"/>
                      <a:pt x="1562" y="3088"/>
                    </a:cubicBezTo>
                    <a:cubicBezTo>
                      <a:pt x="2414" y="3088"/>
                      <a:pt x="3106" y="2397"/>
                      <a:pt x="3106" y="1544"/>
                    </a:cubicBezTo>
                    <a:cubicBezTo>
                      <a:pt x="3106" y="692"/>
                      <a:pt x="2414" y="0"/>
                      <a:pt x="15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34"/>
              <p:cNvSpPr/>
              <p:nvPr/>
            </p:nvSpPr>
            <p:spPr>
              <a:xfrm>
                <a:off x="-1127979" y="4199862"/>
                <a:ext cx="107319" cy="33306"/>
              </a:xfrm>
              <a:custGeom>
                <a:avLst/>
                <a:gdLst/>
                <a:ahLst/>
                <a:cxnLst/>
                <a:rect l="l" t="t" r="r" b="b"/>
                <a:pathLst>
                  <a:path w="5679" h="1803" extrusionOk="0">
                    <a:moveTo>
                      <a:pt x="1319" y="1"/>
                    </a:moveTo>
                    <a:cubicBezTo>
                      <a:pt x="596" y="1"/>
                      <a:pt x="0" y="580"/>
                      <a:pt x="0" y="1320"/>
                    </a:cubicBezTo>
                    <a:lnTo>
                      <a:pt x="0" y="1674"/>
                    </a:lnTo>
                    <a:cubicBezTo>
                      <a:pt x="0" y="1753"/>
                      <a:pt x="64" y="1802"/>
                      <a:pt x="129" y="1802"/>
                    </a:cubicBezTo>
                    <a:cubicBezTo>
                      <a:pt x="210" y="1802"/>
                      <a:pt x="257" y="1738"/>
                      <a:pt x="257" y="1674"/>
                    </a:cubicBezTo>
                    <a:lnTo>
                      <a:pt x="257" y="1320"/>
                    </a:lnTo>
                    <a:cubicBezTo>
                      <a:pt x="257" y="724"/>
                      <a:pt x="740" y="258"/>
                      <a:pt x="1319" y="258"/>
                    </a:cubicBezTo>
                    <a:lnTo>
                      <a:pt x="4360" y="258"/>
                    </a:lnTo>
                    <a:cubicBezTo>
                      <a:pt x="4939" y="258"/>
                      <a:pt x="5421" y="724"/>
                      <a:pt x="5421" y="1320"/>
                    </a:cubicBezTo>
                    <a:lnTo>
                      <a:pt x="5421" y="1674"/>
                    </a:lnTo>
                    <a:cubicBezTo>
                      <a:pt x="5421" y="1753"/>
                      <a:pt x="5486" y="1802"/>
                      <a:pt x="5550" y="1802"/>
                    </a:cubicBezTo>
                    <a:cubicBezTo>
                      <a:pt x="5630" y="1802"/>
                      <a:pt x="5679" y="1753"/>
                      <a:pt x="5679" y="1674"/>
                    </a:cubicBezTo>
                    <a:lnTo>
                      <a:pt x="5679" y="1320"/>
                    </a:lnTo>
                    <a:cubicBezTo>
                      <a:pt x="5679" y="580"/>
                      <a:pt x="5083" y="1"/>
                      <a:pt x="4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34"/>
              <p:cNvSpPr/>
              <p:nvPr/>
            </p:nvSpPr>
            <p:spPr>
              <a:xfrm>
                <a:off x="-1434198" y="4137757"/>
                <a:ext cx="115842" cy="90645"/>
              </a:xfrm>
              <a:custGeom>
                <a:avLst/>
                <a:gdLst/>
                <a:ahLst/>
                <a:cxnLst/>
                <a:rect l="l" t="t" r="r" b="b"/>
                <a:pathLst>
                  <a:path w="6130" h="4907" extrusionOk="0">
                    <a:moveTo>
                      <a:pt x="4311" y="258"/>
                    </a:moveTo>
                    <a:cubicBezTo>
                      <a:pt x="4536" y="258"/>
                      <a:pt x="4778" y="322"/>
                      <a:pt x="4971" y="451"/>
                    </a:cubicBezTo>
                    <a:cubicBezTo>
                      <a:pt x="5630" y="854"/>
                      <a:pt x="5840" y="1770"/>
                      <a:pt x="5469" y="2478"/>
                    </a:cubicBezTo>
                    <a:cubicBezTo>
                      <a:pt x="5196" y="2977"/>
                      <a:pt x="4070" y="3925"/>
                      <a:pt x="3121" y="4633"/>
                    </a:cubicBezTo>
                    <a:cubicBezTo>
                      <a:pt x="3088" y="4650"/>
                      <a:pt x="3073" y="4650"/>
                      <a:pt x="3073" y="4650"/>
                    </a:cubicBezTo>
                    <a:cubicBezTo>
                      <a:pt x="3056" y="4650"/>
                      <a:pt x="3041" y="4650"/>
                      <a:pt x="3024" y="4633"/>
                    </a:cubicBezTo>
                    <a:cubicBezTo>
                      <a:pt x="2059" y="3925"/>
                      <a:pt x="933" y="2977"/>
                      <a:pt x="676" y="2478"/>
                    </a:cubicBezTo>
                    <a:cubicBezTo>
                      <a:pt x="290" y="1770"/>
                      <a:pt x="515" y="854"/>
                      <a:pt x="1158" y="451"/>
                    </a:cubicBezTo>
                    <a:cubicBezTo>
                      <a:pt x="1368" y="322"/>
                      <a:pt x="1593" y="258"/>
                      <a:pt x="1818" y="258"/>
                    </a:cubicBezTo>
                    <a:cubicBezTo>
                      <a:pt x="2220" y="258"/>
                      <a:pt x="2606" y="451"/>
                      <a:pt x="2863" y="805"/>
                    </a:cubicBezTo>
                    <a:lnTo>
                      <a:pt x="3073" y="1079"/>
                    </a:lnTo>
                    <a:lnTo>
                      <a:pt x="3281" y="805"/>
                    </a:lnTo>
                    <a:cubicBezTo>
                      <a:pt x="3523" y="451"/>
                      <a:pt x="3909" y="258"/>
                      <a:pt x="4311" y="258"/>
                    </a:cubicBezTo>
                    <a:close/>
                    <a:moveTo>
                      <a:pt x="1818" y="0"/>
                    </a:moveTo>
                    <a:cubicBezTo>
                      <a:pt x="1561" y="0"/>
                      <a:pt x="1287" y="82"/>
                      <a:pt x="1030" y="242"/>
                    </a:cubicBezTo>
                    <a:cubicBezTo>
                      <a:pt x="258" y="708"/>
                      <a:pt x="0" y="1770"/>
                      <a:pt x="451" y="2591"/>
                    </a:cubicBezTo>
                    <a:cubicBezTo>
                      <a:pt x="804" y="3266"/>
                      <a:pt x="2316" y="4440"/>
                      <a:pt x="2863" y="4843"/>
                    </a:cubicBezTo>
                    <a:cubicBezTo>
                      <a:pt x="2928" y="4890"/>
                      <a:pt x="2992" y="4907"/>
                      <a:pt x="3073" y="4907"/>
                    </a:cubicBezTo>
                    <a:cubicBezTo>
                      <a:pt x="3137" y="4907"/>
                      <a:pt x="3202" y="4890"/>
                      <a:pt x="3266" y="4843"/>
                    </a:cubicBezTo>
                    <a:cubicBezTo>
                      <a:pt x="3813" y="4440"/>
                      <a:pt x="5340" y="3266"/>
                      <a:pt x="5694" y="2591"/>
                    </a:cubicBezTo>
                    <a:cubicBezTo>
                      <a:pt x="6129" y="1770"/>
                      <a:pt x="5872" y="708"/>
                      <a:pt x="5115" y="242"/>
                    </a:cubicBezTo>
                    <a:cubicBezTo>
                      <a:pt x="4858" y="82"/>
                      <a:pt x="4585" y="0"/>
                      <a:pt x="4311" y="0"/>
                    </a:cubicBezTo>
                    <a:cubicBezTo>
                      <a:pt x="3845" y="0"/>
                      <a:pt x="3378" y="226"/>
                      <a:pt x="3073" y="644"/>
                    </a:cubicBezTo>
                    <a:cubicBezTo>
                      <a:pt x="2767" y="226"/>
                      <a:pt x="2301" y="0"/>
                      <a:pt x="1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34"/>
              <p:cNvSpPr/>
              <p:nvPr/>
            </p:nvSpPr>
            <p:spPr>
              <a:xfrm>
                <a:off x="-1738282" y="4125270"/>
                <a:ext cx="117032" cy="114437"/>
              </a:xfrm>
              <a:custGeom>
                <a:avLst/>
                <a:gdLst/>
                <a:ahLst/>
                <a:cxnLst/>
                <a:rect l="l" t="t" r="r" b="b"/>
                <a:pathLst>
                  <a:path w="6193" h="6195" extrusionOk="0">
                    <a:moveTo>
                      <a:pt x="4247" y="258"/>
                    </a:moveTo>
                    <a:cubicBezTo>
                      <a:pt x="5180" y="258"/>
                      <a:pt x="5935" y="1015"/>
                      <a:pt x="5935" y="1948"/>
                    </a:cubicBezTo>
                    <a:lnTo>
                      <a:pt x="5935" y="4247"/>
                    </a:lnTo>
                    <a:cubicBezTo>
                      <a:pt x="5935" y="5180"/>
                      <a:pt x="5180" y="5937"/>
                      <a:pt x="4247" y="5937"/>
                    </a:cubicBezTo>
                    <a:lnTo>
                      <a:pt x="1946" y="5937"/>
                    </a:lnTo>
                    <a:cubicBezTo>
                      <a:pt x="1013" y="5937"/>
                      <a:pt x="258" y="5180"/>
                      <a:pt x="258" y="4247"/>
                    </a:cubicBezTo>
                    <a:lnTo>
                      <a:pt x="258" y="1948"/>
                    </a:lnTo>
                    <a:cubicBezTo>
                      <a:pt x="258" y="1015"/>
                      <a:pt x="1013" y="258"/>
                      <a:pt x="1946" y="258"/>
                    </a:cubicBezTo>
                    <a:close/>
                    <a:moveTo>
                      <a:pt x="1946" y="1"/>
                    </a:moveTo>
                    <a:cubicBezTo>
                      <a:pt x="869" y="1"/>
                      <a:pt x="1" y="886"/>
                      <a:pt x="1" y="1948"/>
                    </a:cubicBezTo>
                    <a:lnTo>
                      <a:pt x="1" y="4247"/>
                    </a:lnTo>
                    <a:cubicBezTo>
                      <a:pt x="1" y="5326"/>
                      <a:pt x="869" y="6194"/>
                      <a:pt x="1946" y="6194"/>
                    </a:cubicBezTo>
                    <a:lnTo>
                      <a:pt x="4247" y="6194"/>
                    </a:lnTo>
                    <a:cubicBezTo>
                      <a:pt x="5324" y="6194"/>
                      <a:pt x="6192" y="5326"/>
                      <a:pt x="6192" y="4247"/>
                    </a:cubicBezTo>
                    <a:lnTo>
                      <a:pt x="6192" y="1948"/>
                    </a:lnTo>
                    <a:cubicBezTo>
                      <a:pt x="6192" y="886"/>
                      <a:pt x="5324" y="1"/>
                      <a:pt x="4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 name="Google Shape;391;p34"/>
              <p:cNvSpPr/>
              <p:nvPr/>
            </p:nvSpPr>
            <p:spPr>
              <a:xfrm>
                <a:off x="-1706666" y="4156488"/>
                <a:ext cx="53801" cy="52314"/>
              </a:xfrm>
              <a:custGeom>
                <a:avLst/>
                <a:gdLst/>
                <a:ahLst/>
                <a:cxnLst/>
                <a:rect l="l" t="t" r="r" b="b"/>
                <a:pathLst>
                  <a:path w="2847" h="2832" extrusionOk="0">
                    <a:moveTo>
                      <a:pt x="1303" y="0"/>
                    </a:moveTo>
                    <a:lnTo>
                      <a:pt x="1303" y="1287"/>
                    </a:lnTo>
                    <a:lnTo>
                      <a:pt x="0" y="1287"/>
                    </a:lnTo>
                    <a:lnTo>
                      <a:pt x="0" y="1545"/>
                    </a:lnTo>
                    <a:lnTo>
                      <a:pt x="1303" y="1545"/>
                    </a:lnTo>
                    <a:lnTo>
                      <a:pt x="1303" y="2831"/>
                    </a:lnTo>
                    <a:lnTo>
                      <a:pt x="1560" y="2831"/>
                    </a:lnTo>
                    <a:lnTo>
                      <a:pt x="1560" y="1545"/>
                    </a:lnTo>
                    <a:lnTo>
                      <a:pt x="2847" y="1545"/>
                    </a:lnTo>
                    <a:lnTo>
                      <a:pt x="2847" y="1287"/>
                    </a:lnTo>
                    <a:lnTo>
                      <a:pt x="1560" y="1287"/>
                    </a:lnTo>
                    <a:lnTo>
                      <a:pt x="1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392;p34"/>
              <p:cNvSpPr/>
              <p:nvPr/>
            </p:nvSpPr>
            <p:spPr>
              <a:xfrm>
                <a:off x="-2339173" y="4134192"/>
                <a:ext cx="107319" cy="97775"/>
              </a:xfrm>
              <a:custGeom>
                <a:avLst/>
                <a:gdLst/>
                <a:ahLst/>
                <a:cxnLst/>
                <a:rect l="l" t="t" r="r" b="b"/>
                <a:pathLst>
                  <a:path w="5679" h="5293" extrusionOk="0">
                    <a:moveTo>
                      <a:pt x="2832" y="0"/>
                    </a:moveTo>
                    <a:cubicBezTo>
                      <a:pt x="2735" y="0"/>
                      <a:pt x="2639" y="33"/>
                      <a:pt x="2575" y="114"/>
                    </a:cubicBezTo>
                    <a:lnTo>
                      <a:pt x="177" y="2510"/>
                    </a:lnTo>
                    <a:cubicBezTo>
                      <a:pt x="65" y="2638"/>
                      <a:pt x="1" y="2799"/>
                      <a:pt x="1" y="2977"/>
                    </a:cubicBezTo>
                    <a:lnTo>
                      <a:pt x="1" y="4907"/>
                    </a:lnTo>
                    <a:cubicBezTo>
                      <a:pt x="1" y="5115"/>
                      <a:pt x="162" y="5293"/>
                      <a:pt x="387" y="5293"/>
                    </a:cubicBezTo>
                    <a:lnTo>
                      <a:pt x="1931" y="5293"/>
                    </a:lnTo>
                    <a:cubicBezTo>
                      <a:pt x="2140" y="5293"/>
                      <a:pt x="2317" y="5115"/>
                      <a:pt x="2317" y="4907"/>
                    </a:cubicBezTo>
                    <a:lnTo>
                      <a:pt x="2317" y="3732"/>
                    </a:lnTo>
                    <a:cubicBezTo>
                      <a:pt x="2317" y="3459"/>
                      <a:pt x="2542" y="3217"/>
                      <a:pt x="2832" y="3217"/>
                    </a:cubicBezTo>
                    <a:cubicBezTo>
                      <a:pt x="3121" y="3217"/>
                      <a:pt x="3347" y="3459"/>
                      <a:pt x="3347" y="3732"/>
                    </a:cubicBezTo>
                    <a:lnTo>
                      <a:pt x="3347" y="4907"/>
                    </a:lnTo>
                    <a:cubicBezTo>
                      <a:pt x="3347" y="5115"/>
                      <a:pt x="3523" y="5293"/>
                      <a:pt x="3733" y="5293"/>
                    </a:cubicBezTo>
                    <a:lnTo>
                      <a:pt x="5277" y="5293"/>
                    </a:lnTo>
                    <a:cubicBezTo>
                      <a:pt x="5502" y="5293"/>
                      <a:pt x="5678" y="5115"/>
                      <a:pt x="5678" y="4907"/>
                    </a:cubicBezTo>
                    <a:lnTo>
                      <a:pt x="5678" y="2977"/>
                    </a:lnTo>
                    <a:cubicBezTo>
                      <a:pt x="5678" y="2799"/>
                      <a:pt x="5598" y="2638"/>
                      <a:pt x="5485" y="2510"/>
                    </a:cubicBezTo>
                    <a:lnTo>
                      <a:pt x="3089" y="114"/>
                    </a:lnTo>
                    <a:cubicBezTo>
                      <a:pt x="3025" y="33"/>
                      <a:pt x="2928" y="0"/>
                      <a:pt x="2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 name="Google Shape;393;p34"/>
              <p:cNvSpPr/>
              <p:nvPr/>
            </p:nvSpPr>
            <p:spPr>
              <a:xfrm>
                <a:off x="-2404823" y="3129620"/>
                <a:ext cx="126160" cy="102522"/>
              </a:xfrm>
              <a:custGeom>
                <a:avLst/>
                <a:gdLst/>
                <a:ahLst/>
                <a:cxnLst/>
                <a:rect l="l" t="t" r="r" b="b"/>
                <a:pathLst>
                  <a:path w="6676" h="5550" extrusionOk="0">
                    <a:moveTo>
                      <a:pt x="1978" y="0"/>
                    </a:moveTo>
                    <a:cubicBezTo>
                      <a:pt x="1689" y="0"/>
                      <a:pt x="1384" y="80"/>
                      <a:pt x="1110" y="258"/>
                    </a:cubicBezTo>
                    <a:cubicBezTo>
                      <a:pt x="273" y="805"/>
                      <a:pt x="1" y="1995"/>
                      <a:pt x="483" y="2928"/>
                    </a:cubicBezTo>
                    <a:cubicBezTo>
                      <a:pt x="869" y="3700"/>
                      <a:pt x="2525" y="5019"/>
                      <a:pt x="3121" y="5469"/>
                    </a:cubicBezTo>
                    <a:cubicBezTo>
                      <a:pt x="3185" y="5534"/>
                      <a:pt x="3265" y="5549"/>
                      <a:pt x="3346" y="5549"/>
                    </a:cubicBezTo>
                    <a:cubicBezTo>
                      <a:pt x="3411" y="5549"/>
                      <a:pt x="3490" y="5534"/>
                      <a:pt x="3555" y="5469"/>
                    </a:cubicBezTo>
                    <a:cubicBezTo>
                      <a:pt x="4151" y="5019"/>
                      <a:pt x="5807" y="3700"/>
                      <a:pt x="6209" y="2928"/>
                    </a:cubicBezTo>
                    <a:cubicBezTo>
                      <a:pt x="6675" y="1995"/>
                      <a:pt x="6402" y="805"/>
                      <a:pt x="5566" y="258"/>
                    </a:cubicBezTo>
                    <a:cubicBezTo>
                      <a:pt x="5292" y="80"/>
                      <a:pt x="4987" y="0"/>
                      <a:pt x="4697" y="0"/>
                    </a:cubicBezTo>
                    <a:cubicBezTo>
                      <a:pt x="4183" y="0"/>
                      <a:pt x="3683" y="258"/>
                      <a:pt x="3346" y="724"/>
                    </a:cubicBezTo>
                    <a:cubicBezTo>
                      <a:pt x="3008" y="258"/>
                      <a:pt x="2493" y="0"/>
                      <a:pt x="1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 name="Google Shape;394;p34"/>
              <p:cNvSpPr/>
              <p:nvPr/>
            </p:nvSpPr>
            <p:spPr>
              <a:xfrm>
                <a:off x="-2200560" y="3130507"/>
                <a:ext cx="106695" cy="100971"/>
              </a:xfrm>
              <a:custGeom>
                <a:avLst/>
                <a:gdLst/>
                <a:ahLst/>
                <a:cxnLst/>
                <a:rect l="l" t="t" r="r" b="b"/>
                <a:pathLst>
                  <a:path w="5646" h="5466" extrusionOk="0">
                    <a:moveTo>
                      <a:pt x="2847" y="306"/>
                    </a:moveTo>
                    <a:cubicBezTo>
                      <a:pt x="3072" y="306"/>
                      <a:pt x="3297" y="338"/>
                      <a:pt x="3523" y="386"/>
                    </a:cubicBezTo>
                    <a:cubicBezTo>
                      <a:pt x="4344" y="611"/>
                      <a:pt x="4987" y="1271"/>
                      <a:pt x="5195" y="2108"/>
                    </a:cubicBezTo>
                    <a:cubicBezTo>
                      <a:pt x="5341" y="2702"/>
                      <a:pt x="5276" y="3281"/>
                      <a:pt x="5019" y="3813"/>
                    </a:cubicBezTo>
                    <a:cubicBezTo>
                      <a:pt x="4955" y="3941"/>
                      <a:pt x="4938" y="4070"/>
                      <a:pt x="4970" y="4199"/>
                    </a:cubicBezTo>
                    <a:lnTo>
                      <a:pt x="5195" y="5035"/>
                    </a:lnTo>
                    <a:lnTo>
                      <a:pt x="4408" y="4810"/>
                    </a:lnTo>
                    <a:cubicBezTo>
                      <a:pt x="4367" y="4800"/>
                      <a:pt x="4323" y="4794"/>
                      <a:pt x="4277" y="4794"/>
                    </a:cubicBezTo>
                    <a:cubicBezTo>
                      <a:pt x="4180" y="4794"/>
                      <a:pt x="4077" y="4819"/>
                      <a:pt x="3990" y="4874"/>
                    </a:cubicBezTo>
                    <a:cubicBezTo>
                      <a:pt x="3636" y="5067"/>
                      <a:pt x="3250" y="5164"/>
                      <a:pt x="2847" y="5164"/>
                    </a:cubicBezTo>
                    <a:cubicBezTo>
                      <a:pt x="2654" y="5164"/>
                      <a:pt x="2446" y="5132"/>
                      <a:pt x="2252" y="5083"/>
                    </a:cubicBezTo>
                    <a:cubicBezTo>
                      <a:pt x="1513" y="4907"/>
                      <a:pt x="692" y="4102"/>
                      <a:pt x="515" y="3378"/>
                    </a:cubicBezTo>
                    <a:cubicBezTo>
                      <a:pt x="306" y="2623"/>
                      <a:pt x="466" y="1850"/>
                      <a:pt x="934" y="1239"/>
                    </a:cubicBezTo>
                    <a:cubicBezTo>
                      <a:pt x="1399" y="643"/>
                      <a:pt x="2092" y="306"/>
                      <a:pt x="2847" y="306"/>
                    </a:cubicBezTo>
                    <a:close/>
                    <a:moveTo>
                      <a:pt x="2847" y="0"/>
                    </a:moveTo>
                    <a:cubicBezTo>
                      <a:pt x="1995" y="0"/>
                      <a:pt x="1206" y="386"/>
                      <a:pt x="692" y="1062"/>
                    </a:cubicBezTo>
                    <a:cubicBezTo>
                      <a:pt x="161" y="1737"/>
                      <a:pt x="1" y="2606"/>
                      <a:pt x="209" y="3459"/>
                    </a:cubicBezTo>
                    <a:cubicBezTo>
                      <a:pt x="434" y="4295"/>
                      <a:pt x="1335" y="5179"/>
                      <a:pt x="2171" y="5389"/>
                    </a:cubicBezTo>
                    <a:cubicBezTo>
                      <a:pt x="2387" y="5440"/>
                      <a:pt x="2604" y="5466"/>
                      <a:pt x="2819" y="5466"/>
                    </a:cubicBezTo>
                    <a:cubicBezTo>
                      <a:pt x="3279" y="5466"/>
                      <a:pt x="3729" y="5351"/>
                      <a:pt x="4134" y="5132"/>
                    </a:cubicBezTo>
                    <a:cubicBezTo>
                      <a:pt x="4172" y="5113"/>
                      <a:pt x="4210" y="5105"/>
                      <a:pt x="4248" y="5105"/>
                    </a:cubicBezTo>
                    <a:cubicBezTo>
                      <a:pt x="4274" y="5105"/>
                      <a:pt x="4300" y="5109"/>
                      <a:pt x="4327" y="5115"/>
                    </a:cubicBezTo>
                    <a:lnTo>
                      <a:pt x="5502" y="5421"/>
                    </a:lnTo>
                    <a:cubicBezTo>
                      <a:pt x="5517" y="5421"/>
                      <a:pt x="5549" y="5405"/>
                      <a:pt x="5566" y="5389"/>
                    </a:cubicBezTo>
                    <a:cubicBezTo>
                      <a:pt x="5581" y="5357"/>
                      <a:pt x="5598" y="5325"/>
                      <a:pt x="5581" y="5308"/>
                    </a:cubicBezTo>
                    <a:lnTo>
                      <a:pt x="5276" y="4134"/>
                    </a:lnTo>
                    <a:cubicBezTo>
                      <a:pt x="5260" y="4070"/>
                      <a:pt x="5260" y="4006"/>
                      <a:pt x="5292" y="3941"/>
                    </a:cubicBezTo>
                    <a:cubicBezTo>
                      <a:pt x="5581" y="3362"/>
                      <a:pt x="5646" y="2702"/>
                      <a:pt x="5485" y="2043"/>
                    </a:cubicBezTo>
                    <a:cubicBezTo>
                      <a:pt x="5260" y="1094"/>
                      <a:pt x="4537" y="354"/>
                      <a:pt x="3587" y="97"/>
                    </a:cubicBezTo>
                    <a:cubicBezTo>
                      <a:pt x="3346" y="32"/>
                      <a:pt x="3089" y="0"/>
                      <a:pt x="2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 name="Google Shape;395;p34"/>
              <p:cNvSpPr/>
              <p:nvPr/>
            </p:nvSpPr>
            <p:spPr>
              <a:xfrm>
                <a:off x="-2386946" y="3300454"/>
                <a:ext cx="26494" cy="41619"/>
              </a:xfrm>
              <a:custGeom>
                <a:avLst/>
                <a:gdLst/>
                <a:ahLst/>
                <a:cxnLst/>
                <a:rect l="l" t="t" r="r" b="b"/>
                <a:pathLst>
                  <a:path w="1402" h="2253" extrusionOk="0">
                    <a:moveTo>
                      <a:pt x="0" y="1"/>
                    </a:moveTo>
                    <a:lnTo>
                      <a:pt x="0" y="2252"/>
                    </a:lnTo>
                    <a:lnTo>
                      <a:pt x="1402" y="2252"/>
                    </a:lnTo>
                    <a:lnTo>
                      <a:pt x="1402" y="1996"/>
                    </a:lnTo>
                    <a:lnTo>
                      <a:pt x="305" y="1996"/>
                    </a:lnTo>
                    <a:lnTo>
                      <a:pt x="3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 name="Google Shape;396;p34"/>
              <p:cNvSpPr/>
              <p:nvPr/>
            </p:nvSpPr>
            <p:spPr>
              <a:xfrm>
                <a:off x="-2354650" y="3298718"/>
                <a:ext cx="5235" cy="43355"/>
              </a:xfrm>
              <a:custGeom>
                <a:avLst/>
                <a:gdLst/>
                <a:ahLst/>
                <a:cxnLst/>
                <a:rect l="l" t="t" r="r" b="b"/>
                <a:pathLst>
                  <a:path w="277" h="2347" extrusionOk="0">
                    <a:moveTo>
                      <a:pt x="0" y="1"/>
                    </a:moveTo>
                    <a:lnTo>
                      <a:pt x="0" y="352"/>
                    </a:lnTo>
                    <a:lnTo>
                      <a:pt x="277" y="352"/>
                    </a:lnTo>
                    <a:lnTo>
                      <a:pt x="277" y="1"/>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 name="Google Shape;397;p34"/>
              <p:cNvSpPr/>
              <p:nvPr/>
            </p:nvSpPr>
            <p:spPr>
              <a:xfrm>
                <a:off x="-2337227" y="3298718"/>
                <a:ext cx="28365" cy="43355"/>
              </a:xfrm>
              <a:custGeom>
                <a:avLst/>
                <a:gdLst/>
                <a:ahLst/>
                <a:cxnLst/>
                <a:rect l="l" t="t" r="r" b="b"/>
                <a:pathLst>
                  <a:path w="1501" h="2347" extrusionOk="0">
                    <a:moveTo>
                      <a:pt x="1" y="1"/>
                    </a:moveTo>
                    <a:lnTo>
                      <a:pt x="1" y="2346"/>
                    </a:lnTo>
                    <a:lnTo>
                      <a:pt x="280" y="2346"/>
                    </a:lnTo>
                    <a:lnTo>
                      <a:pt x="280" y="1522"/>
                    </a:lnTo>
                    <a:lnTo>
                      <a:pt x="1138" y="2346"/>
                    </a:lnTo>
                    <a:lnTo>
                      <a:pt x="1500" y="2346"/>
                    </a:lnTo>
                    <a:lnTo>
                      <a:pt x="566" y="1448"/>
                    </a:lnTo>
                    <a:lnTo>
                      <a:pt x="1463" y="658"/>
                    </a:lnTo>
                    <a:lnTo>
                      <a:pt x="1108" y="658"/>
                    </a:lnTo>
                    <a:lnTo>
                      <a:pt x="280" y="1386"/>
                    </a:lnTo>
                    <a:lnTo>
                      <a:pt x="2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 name="Google Shape;398;p34"/>
              <p:cNvSpPr/>
              <p:nvPr/>
            </p:nvSpPr>
            <p:spPr>
              <a:xfrm>
                <a:off x="-2305517" y="3310097"/>
                <a:ext cx="29612" cy="32789"/>
              </a:xfrm>
              <a:custGeom>
                <a:avLst/>
                <a:gdLst/>
                <a:ahLst/>
                <a:cxnLst/>
                <a:rect l="l" t="t" r="r" b="b"/>
                <a:pathLst>
                  <a:path w="1567" h="1775" extrusionOk="0">
                    <a:moveTo>
                      <a:pt x="832" y="236"/>
                    </a:moveTo>
                    <a:cubicBezTo>
                      <a:pt x="969" y="236"/>
                      <a:pt x="1078" y="281"/>
                      <a:pt x="1160" y="372"/>
                    </a:cubicBezTo>
                    <a:cubicBezTo>
                      <a:pt x="1244" y="462"/>
                      <a:pt x="1286" y="584"/>
                      <a:pt x="1289" y="736"/>
                    </a:cubicBezTo>
                    <a:lnTo>
                      <a:pt x="299" y="737"/>
                    </a:lnTo>
                    <a:cubicBezTo>
                      <a:pt x="314" y="577"/>
                      <a:pt x="368" y="455"/>
                      <a:pt x="460" y="368"/>
                    </a:cubicBezTo>
                    <a:cubicBezTo>
                      <a:pt x="553" y="280"/>
                      <a:pt x="678" y="236"/>
                      <a:pt x="832" y="236"/>
                    </a:cubicBezTo>
                    <a:close/>
                    <a:moveTo>
                      <a:pt x="830" y="1"/>
                    </a:moveTo>
                    <a:cubicBezTo>
                      <a:pt x="576" y="1"/>
                      <a:pt x="374" y="82"/>
                      <a:pt x="225" y="245"/>
                    </a:cubicBezTo>
                    <a:cubicBezTo>
                      <a:pt x="76" y="406"/>
                      <a:pt x="1" y="626"/>
                      <a:pt x="1" y="903"/>
                    </a:cubicBezTo>
                    <a:cubicBezTo>
                      <a:pt x="1" y="1169"/>
                      <a:pt x="79" y="1382"/>
                      <a:pt x="236" y="1539"/>
                    </a:cubicBezTo>
                    <a:cubicBezTo>
                      <a:pt x="395" y="1696"/>
                      <a:pt x="608" y="1774"/>
                      <a:pt x="877" y="1774"/>
                    </a:cubicBezTo>
                    <a:cubicBezTo>
                      <a:pt x="985" y="1774"/>
                      <a:pt x="1091" y="1763"/>
                      <a:pt x="1195" y="1741"/>
                    </a:cubicBezTo>
                    <a:cubicBezTo>
                      <a:pt x="1301" y="1719"/>
                      <a:pt x="1402" y="1687"/>
                      <a:pt x="1501" y="1644"/>
                    </a:cubicBezTo>
                    <a:lnTo>
                      <a:pt x="1501" y="1382"/>
                    </a:lnTo>
                    <a:cubicBezTo>
                      <a:pt x="1403" y="1434"/>
                      <a:pt x="1303" y="1473"/>
                      <a:pt x="1203" y="1500"/>
                    </a:cubicBezTo>
                    <a:cubicBezTo>
                      <a:pt x="1104" y="1526"/>
                      <a:pt x="1001" y="1539"/>
                      <a:pt x="894" y="1539"/>
                    </a:cubicBezTo>
                    <a:cubicBezTo>
                      <a:pt x="710" y="1539"/>
                      <a:pt x="566" y="1490"/>
                      <a:pt x="463" y="1389"/>
                    </a:cubicBezTo>
                    <a:cubicBezTo>
                      <a:pt x="360" y="1289"/>
                      <a:pt x="303" y="1144"/>
                      <a:pt x="290" y="952"/>
                    </a:cubicBezTo>
                    <a:lnTo>
                      <a:pt x="1567" y="952"/>
                    </a:lnTo>
                    <a:lnTo>
                      <a:pt x="1567" y="817"/>
                    </a:lnTo>
                    <a:cubicBezTo>
                      <a:pt x="1567" y="566"/>
                      <a:pt x="1500" y="366"/>
                      <a:pt x="1367" y="221"/>
                    </a:cubicBezTo>
                    <a:cubicBezTo>
                      <a:pt x="1236" y="74"/>
                      <a:pt x="1056" y="1"/>
                      <a:pt x="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 name="Google Shape;399;p34"/>
              <p:cNvSpPr/>
              <p:nvPr/>
            </p:nvSpPr>
            <p:spPr>
              <a:xfrm>
                <a:off x="-2269593" y="3298718"/>
                <a:ext cx="28535" cy="44168"/>
              </a:xfrm>
              <a:custGeom>
                <a:avLst/>
                <a:gdLst/>
                <a:ahLst/>
                <a:cxnLst/>
                <a:rect l="l" t="t" r="r" b="b"/>
                <a:pathLst>
                  <a:path w="1510" h="2391" extrusionOk="0">
                    <a:moveTo>
                      <a:pt x="758" y="849"/>
                    </a:moveTo>
                    <a:cubicBezTo>
                      <a:pt x="905" y="849"/>
                      <a:pt x="1021" y="908"/>
                      <a:pt x="1106" y="1024"/>
                    </a:cubicBezTo>
                    <a:cubicBezTo>
                      <a:pt x="1189" y="1139"/>
                      <a:pt x="1232" y="1299"/>
                      <a:pt x="1232" y="1504"/>
                    </a:cubicBezTo>
                    <a:cubicBezTo>
                      <a:pt x="1232" y="1708"/>
                      <a:pt x="1189" y="1868"/>
                      <a:pt x="1106" y="1985"/>
                    </a:cubicBezTo>
                    <a:cubicBezTo>
                      <a:pt x="1021" y="2101"/>
                      <a:pt x="905" y="2159"/>
                      <a:pt x="758" y="2159"/>
                    </a:cubicBezTo>
                    <a:cubicBezTo>
                      <a:pt x="612" y="2159"/>
                      <a:pt x="496" y="2101"/>
                      <a:pt x="412" y="1985"/>
                    </a:cubicBezTo>
                    <a:cubicBezTo>
                      <a:pt x="329" y="1868"/>
                      <a:pt x="286" y="1708"/>
                      <a:pt x="286" y="1504"/>
                    </a:cubicBezTo>
                    <a:cubicBezTo>
                      <a:pt x="286" y="1299"/>
                      <a:pt x="329" y="1139"/>
                      <a:pt x="412" y="1024"/>
                    </a:cubicBezTo>
                    <a:cubicBezTo>
                      <a:pt x="496" y="908"/>
                      <a:pt x="612" y="849"/>
                      <a:pt x="758" y="849"/>
                    </a:cubicBezTo>
                    <a:close/>
                    <a:moveTo>
                      <a:pt x="1232" y="1"/>
                    </a:moveTo>
                    <a:lnTo>
                      <a:pt x="1232" y="914"/>
                    </a:lnTo>
                    <a:cubicBezTo>
                      <a:pt x="1174" y="814"/>
                      <a:pt x="1101" y="739"/>
                      <a:pt x="1011" y="690"/>
                    </a:cubicBezTo>
                    <a:cubicBezTo>
                      <a:pt x="922" y="641"/>
                      <a:pt x="815" y="617"/>
                      <a:pt x="691" y="617"/>
                    </a:cubicBezTo>
                    <a:cubicBezTo>
                      <a:pt x="487" y="617"/>
                      <a:pt x="321" y="698"/>
                      <a:pt x="192" y="861"/>
                    </a:cubicBezTo>
                    <a:cubicBezTo>
                      <a:pt x="64" y="1024"/>
                      <a:pt x="0" y="1238"/>
                      <a:pt x="0" y="1504"/>
                    </a:cubicBezTo>
                    <a:cubicBezTo>
                      <a:pt x="0" y="1769"/>
                      <a:pt x="64" y="1984"/>
                      <a:pt x="192" y="2146"/>
                    </a:cubicBezTo>
                    <a:cubicBezTo>
                      <a:pt x="321" y="2309"/>
                      <a:pt x="487" y="2390"/>
                      <a:pt x="691" y="2390"/>
                    </a:cubicBezTo>
                    <a:cubicBezTo>
                      <a:pt x="815"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400;p34"/>
              <p:cNvSpPr/>
              <p:nvPr/>
            </p:nvSpPr>
            <p:spPr>
              <a:xfrm>
                <a:off x="-2213146" y="3298718"/>
                <a:ext cx="28592" cy="44168"/>
              </a:xfrm>
              <a:custGeom>
                <a:avLst/>
                <a:gdLst/>
                <a:ahLst/>
                <a:cxnLst/>
                <a:rect l="l" t="t" r="r" b="b"/>
                <a:pathLst>
                  <a:path w="1513" h="2391" extrusionOk="0">
                    <a:moveTo>
                      <a:pt x="752" y="849"/>
                    </a:moveTo>
                    <a:cubicBezTo>
                      <a:pt x="898" y="849"/>
                      <a:pt x="1013" y="908"/>
                      <a:pt x="1096" y="1024"/>
                    </a:cubicBezTo>
                    <a:cubicBezTo>
                      <a:pt x="1181" y="1139"/>
                      <a:pt x="1224" y="1299"/>
                      <a:pt x="1224" y="1504"/>
                    </a:cubicBezTo>
                    <a:cubicBezTo>
                      <a:pt x="1224" y="1708"/>
                      <a:pt x="1181" y="1868"/>
                      <a:pt x="1096" y="1985"/>
                    </a:cubicBezTo>
                    <a:cubicBezTo>
                      <a:pt x="1013" y="2101"/>
                      <a:pt x="898" y="2159"/>
                      <a:pt x="752" y="2159"/>
                    </a:cubicBezTo>
                    <a:cubicBezTo>
                      <a:pt x="605" y="2159"/>
                      <a:pt x="489" y="2101"/>
                      <a:pt x="404" y="1985"/>
                    </a:cubicBezTo>
                    <a:cubicBezTo>
                      <a:pt x="322" y="1868"/>
                      <a:pt x="279" y="1708"/>
                      <a:pt x="279" y="1504"/>
                    </a:cubicBezTo>
                    <a:cubicBezTo>
                      <a:pt x="279" y="1299"/>
                      <a:pt x="322" y="1139"/>
                      <a:pt x="404" y="1024"/>
                    </a:cubicBezTo>
                    <a:cubicBezTo>
                      <a:pt x="489" y="908"/>
                      <a:pt x="605" y="849"/>
                      <a:pt x="752" y="849"/>
                    </a:cubicBezTo>
                    <a:close/>
                    <a:moveTo>
                      <a:pt x="0" y="1"/>
                    </a:moveTo>
                    <a:lnTo>
                      <a:pt x="0" y="2346"/>
                    </a:lnTo>
                    <a:lnTo>
                      <a:pt x="279" y="2346"/>
                    </a:lnTo>
                    <a:lnTo>
                      <a:pt x="279" y="2093"/>
                    </a:lnTo>
                    <a:cubicBezTo>
                      <a:pt x="337" y="2193"/>
                      <a:pt x="411" y="2268"/>
                      <a:pt x="499" y="2318"/>
                    </a:cubicBezTo>
                    <a:cubicBezTo>
                      <a:pt x="589" y="2366"/>
                      <a:pt x="696" y="2390"/>
                      <a:pt x="820" y="2390"/>
                    </a:cubicBezTo>
                    <a:cubicBezTo>
                      <a:pt x="1024" y="2390"/>
                      <a:pt x="1190" y="2309"/>
                      <a:pt x="1319" y="2146"/>
                    </a:cubicBezTo>
                    <a:cubicBezTo>
                      <a:pt x="1448" y="1984"/>
                      <a:pt x="1512" y="1769"/>
                      <a:pt x="1512" y="1504"/>
                    </a:cubicBezTo>
                    <a:cubicBezTo>
                      <a:pt x="1512" y="1238"/>
                      <a:pt x="1448" y="1024"/>
                      <a:pt x="1319" y="861"/>
                    </a:cubicBezTo>
                    <a:cubicBezTo>
                      <a:pt x="1190" y="698"/>
                      <a:pt x="1024" y="617"/>
                      <a:pt x="820" y="617"/>
                    </a:cubicBezTo>
                    <a:cubicBezTo>
                      <a:pt x="696" y="617"/>
                      <a:pt x="589" y="641"/>
                      <a:pt x="499" y="690"/>
                    </a:cubicBezTo>
                    <a:cubicBezTo>
                      <a:pt x="411" y="739"/>
                      <a:pt x="337" y="814"/>
                      <a:pt x="279" y="914"/>
                    </a:cubicBezTo>
                    <a:lnTo>
                      <a:pt x="2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 name="Google Shape;401;p34"/>
              <p:cNvSpPr/>
              <p:nvPr/>
            </p:nvSpPr>
            <p:spPr>
              <a:xfrm>
                <a:off x="-2177789" y="3310873"/>
                <a:ext cx="31067" cy="43059"/>
              </a:xfrm>
              <a:custGeom>
                <a:avLst/>
                <a:gdLst/>
                <a:ahLst/>
                <a:cxnLst/>
                <a:rect l="l" t="t" r="r" b="b"/>
                <a:pathLst>
                  <a:path w="1644" h="2331" extrusionOk="0">
                    <a:moveTo>
                      <a:pt x="0" y="0"/>
                    </a:moveTo>
                    <a:lnTo>
                      <a:pt x="683" y="1661"/>
                    </a:lnTo>
                    <a:lnTo>
                      <a:pt x="633" y="1787"/>
                    </a:lnTo>
                    <a:cubicBezTo>
                      <a:pt x="582" y="1923"/>
                      <a:pt x="535" y="2008"/>
                      <a:pt x="493" y="2045"/>
                    </a:cubicBezTo>
                    <a:cubicBezTo>
                      <a:pt x="450" y="2081"/>
                      <a:pt x="391" y="2099"/>
                      <a:pt x="315" y="2099"/>
                    </a:cubicBezTo>
                    <a:lnTo>
                      <a:pt x="152" y="2099"/>
                    </a:lnTo>
                    <a:lnTo>
                      <a:pt x="152" y="2331"/>
                    </a:lnTo>
                    <a:lnTo>
                      <a:pt x="373" y="2331"/>
                    </a:lnTo>
                    <a:cubicBezTo>
                      <a:pt x="498" y="2331"/>
                      <a:pt x="598" y="2300"/>
                      <a:pt x="672" y="2239"/>
                    </a:cubicBezTo>
                    <a:cubicBezTo>
                      <a:pt x="746" y="2177"/>
                      <a:pt x="824" y="2046"/>
                      <a:pt x="902" y="1845"/>
                    </a:cubicBezTo>
                    <a:lnTo>
                      <a:pt x="1643" y="0"/>
                    </a:lnTo>
                    <a:lnTo>
                      <a:pt x="1350" y="0"/>
                    </a:lnTo>
                    <a:lnTo>
                      <a:pt x="822" y="1320"/>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 name="Google Shape;402;p34"/>
              <p:cNvSpPr/>
              <p:nvPr/>
            </p:nvSpPr>
            <p:spPr>
              <a:xfrm>
                <a:off x="-2120094" y="3311371"/>
                <a:ext cx="30784" cy="31034"/>
              </a:xfrm>
              <a:custGeom>
                <a:avLst/>
                <a:gdLst/>
                <a:ahLst/>
                <a:cxnLst/>
                <a:rect l="l" t="t" r="r" b="b"/>
                <a:pathLst>
                  <a:path w="1629" h="1680" extrusionOk="0">
                    <a:moveTo>
                      <a:pt x="1" y="0"/>
                    </a:moveTo>
                    <a:lnTo>
                      <a:pt x="1" y="1044"/>
                    </a:lnTo>
                    <a:cubicBezTo>
                      <a:pt x="1" y="1239"/>
                      <a:pt x="55" y="1395"/>
                      <a:pt x="161" y="1510"/>
                    </a:cubicBezTo>
                    <a:cubicBezTo>
                      <a:pt x="271" y="1623"/>
                      <a:pt x="417" y="1679"/>
                      <a:pt x="600" y="1679"/>
                    </a:cubicBezTo>
                    <a:cubicBezTo>
                      <a:pt x="858" y="1679"/>
                      <a:pt x="1043" y="1576"/>
                      <a:pt x="1156" y="1368"/>
                    </a:cubicBezTo>
                    <a:lnTo>
                      <a:pt x="1156" y="1661"/>
                    </a:lnTo>
                    <a:lnTo>
                      <a:pt x="1628" y="1661"/>
                    </a:lnTo>
                    <a:lnTo>
                      <a:pt x="1628" y="0"/>
                    </a:lnTo>
                    <a:lnTo>
                      <a:pt x="1156" y="0"/>
                    </a:lnTo>
                    <a:lnTo>
                      <a:pt x="1156" y="821"/>
                    </a:lnTo>
                    <a:cubicBezTo>
                      <a:pt x="1156" y="945"/>
                      <a:pt x="1123" y="1046"/>
                      <a:pt x="1057" y="1124"/>
                    </a:cubicBezTo>
                    <a:cubicBezTo>
                      <a:pt x="991" y="1202"/>
                      <a:pt x="901" y="1242"/>
                      <a:pt x="788" y="1244"/>
                    </a:cubicBezTo>
                    <a:cubicBezTo>
                      <a:pt x="692" y="1244"/>
                      <a:pt x="616" y="1215"/>
                      <a:pt x="560"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403;p34"/>
              <p:cNvSpPr/>
              <p:nvPr/>
            </p:nvSpPr>
            <p:spPr>
              <a:xfrm>
                <a:off x="-2083906" y="3310965"/>
                <a:ext cx="26400" cy="31440"/>
              </a:xfrm>
              <a:custGeom>
                <a:avLst/>
                <a:gdLst/>
                <a:ahLst/>
                <a:cxnLst/>
                <a:rect l="l" t="t" r="r" b="b"/>
                <a:pathLst>
                  <a:path w="1397" h="1702" extrusionOk="0">
                    <a:moveTo>
                      <a:pt x="736" y="0"/>
                    </a:moveTo>
                    <a:cubicBezTo>
                      <a:pt x="546" y="0"/>
                      <a:pt x="390" y="45"/>
                      <a:pt x="267" y="137"/>
                    </a:cubicBezTo>
                    <a:cubicBezTo>
                      <a:pt x="143" y="227"/>
                      <a:pt x="81" y="354"/>
                      <a:pt x="81" y="519"/>
                    </a:cubicBezTo>
                    <a:cubicBezTo>
                      <a:pt x="81" y="626"/>
                      <a:pt x="108" y="713"/>
                      <a:pt x="161" y="781"/>
                    </a:cubicBezTo>
                    <a:cubicBezTo>
                      <a:pt x="215" y="847"/>
                      <a:pt x="278" y="897"/>
                      <a:pt x="353" y="929"/>
                    </a:cubicBezTo>
                    <a:cubicBezTo>
                      <a:pt x="429" y="963"/>
                      <a:pt x="524" y="996"/>
                      <a:pt x="637" y="1028"/>
                    </a:cubicBezTo>
                    <a:cubicBezTo>
                      <a:pt x="744" y="1059"/>
                      <a:pt x="821" y="1089"/>
                      <a:pt x="869" y="1115"/>
                    </a:cubicBezTo>
                    <a:cubicBezTo>
                      <a:pt x="918" y="1142"/>
                      <a:pt x="942" y="1179"/>
                      <a:pt x="942" y="1227"/>
                    </a:cubicBezTo>
                    <a:cubicBezTo>
                      <a:pt x="942" y="1269"/>
                      <a:pt x="923" y="1303"/>
                      <a:pt x="884" y="1326"/>
                    </a:cubicBezTo>
                    <a:cubicBezTo>
                      <a:pt x="847" y="1346"/>
                      <a:pt x="797" y="1357"/>
                      <a:pt x="732" y="1357"/>
                    </a:cubicBezTo>
                    <a:cubicBezTo>
                      <a:pt x="640" y="1357"/>
                      <a:pt x="541" y="1339"/>
                      <a:pt x="437" y="1304"/>
                    </a:cubicBezTo>
                    <a:cubicBezTo>
                      <a:pt x="334" y="1266"/>
                      <a:pt x="240" y="1215"/>
                      <a:pt x="155" y="1149"/>
                    </a:cubicBezTo>
                    <a:lnTo>
                      <a:pt x="0" y="1470"/>
                    </a:lnTo>
                    <a:cubicBezTo>
                      <a:pt x="93" y="1544"/>
                      <a:pt x="202" y="1602"/>
                      <a:pt x="328" y="1644"/>
                    </a:cubicBezTo>
                    <a:cubicBezTo>
                      <a:pt x="453" y="1682"/>
                      <a:pt x="585" y="1701"/>
                      <a:pt x="721" y="1701"/>
                    </a:cubicBezTo>
                    <a:cubicBezTo>
                      <a:pt x="918" y="1701"/>
                      <a:pt x="1080" y="1656"/>
                      <a:pt x="1205" y="1566"/>
                    </a:cubicBezTo>
                    <a:cubicBezTo>
                      <a:pt x="1333" y="1474"/>
                      <a:pt x="1396" y="1345"/>
                      <a:pt x="1396" y="1180"/>
                    </a:cubicBezTo>
                    <a:cubicBezTo>
                      <a:pt x="1396" y="1071"/>
                      <a:pt x="1369" y="983"/>
                      <a:pt x="1313" y="918"/>
                    </a:cubicBezTo>
                    <a:cubicBezTo>
                      <a:pt x="1257" y="850"/>
                      <a:pt x="1192" y="799"/>
                      <a:pt x="1116" y="766"/>
                    </a:cubicBezTo>
                    <a:cubicBezTo>
                      <a:pt x="1040" y="731"/>
                      <a:pt x="942" y="696"/>
                      <a:pt x="825" y="662"/>
                    </a:cubicBezTo>
                    <a:cubicBezTo>
                      <a:pt x="718" y="631"/>
                      <a:pt x="641" y="603"/>
                      <a:pt x="594" y="578"/>
                    </a:cubicBezTo>
                    <a:cubicBezTo>
                      <a:pt x="546" y="554"/>
                      <a:pt x="523" y="518"/>
                      <a:pt x="523" y="473"/>
                    </a:cubicBezTo>
                    <a:cubicBezTo>
                      <a:pt x="523" y="431"/>
                      <a:pt x="541" y="400"/>
                      <a:pt x="576" y="380"/>
                    </a:cubicBezTo>
                    <a:cubicBezTo>
                      <a:pt x="610" y="359"/>
                      <a:pt x="657" y="349"/>
                      <a:pt x="714" y="349"/>
                    </a:cubicBezTo>
                    <a:cubicBezTo>
                      <a:pt x="784" y="349"/>
                      <a:pt x="864" y="363"/>
                      <a:pt x="953" y="393"/>
                    </a:cubicBezTo>
                    <a:cubicBezTo>
                      <a:pt x="1040" y="420"/>
                      <a:pt x="1130" y="458"/>
                      <a:pt x="1220" y="510"/>
                    </a:cubicBezTo>
                    <a:lnTo>
                      <a:pt x="1385" y="186"/>
                    </a:lnTo>
                    <a:cubicBezTo>
                      <a:pt x="1292" y="126"/>
                      <a:pt x="1189" y="80"/>
                      <a:pt x="1076" y="49"/>
                    </a:cubicBezTo>
                    <a:cubicBezTo>
                      <a:pt x="963" y="17"/>
                      <a:pt x="850"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404;p34"/>
              <p:cNvSpPr/>
              <p:nvPr/>
            </p:nvSpPr>
            <p:spPr>
              <a:xfrm>
                <a:off x="-2054199" y="3311076"/>
                <a:ext cx="31653" cy="31329"/>
              </a:xfrm>
              <a:custGeom>
                <a:avLst/>
                <a:gdLst/>
                <a:ahLst/>
                <a:cxnLst/>
                <a:rect l="l" t="t" r="r" b="b"/>
                <a:pathLst>
                  <a:path w="1675" h="1696" extrusionOk="0">
                    <a:moveTo>
                      <a:pt x="859" y="349"/>
                    </a:moveTo>
                    <a:cubicBezTo>
                      <a:pt x="968" y="349"/>
                      <a:pt x="1056" y="383"/>
                      <a:pt x="1122" y="449"/>
                    </a:cubicBezTo>
                    <a:cubicBezTo>
                      <a:pt x="1187" y="514"/>
                      <a:pt x="1223" y="602"/>
                      <a:pt x="1227" y="711"/>
                    </a:cubicBezTo>
                    <a:lnTo>
                      <a:pt x="470" y="711"/>
                    </a:lnTo>
                    <a:cubicBezTo>
                      <a:pt x="488" y="599"/>
                      <a:pt x="532" y="512"/>
                      <a:pt x="600" y="449"/>
                    </a:cubicBezTo>
                    <a:cubicBezTo>
                      <a:pt x="670" y="383"/>
                      <a:pt x="756" y="349"/>
                      <a:pt x="859" y="349"/>
                    </a:cubicBezTo>
                    <a:close/>
                    <a:moveTo>
                      <a:pt x="856" y="1"/>
                    </a:moveTo>
                    <a:cubicBezTo>
                      <a:pt x="689" y="1"/>
                      <a:pt x="541" y="37"/>
                      <a:pt x="411" y="109"/>
                    </a:cubicBezTo>
                    <a:cubicBezTo>
                      <a:pt x="281" y="178"/>
                      <a:pt x="181" y="279"/>
                      <a:pt x="109" y="409"/>
                    </a:cubicBezTo>
                    <a:cubicBezTo>
                      <a:pt x="37" y="536"/>
                      <a:pt x="1" y="684"/>
                      <a:pt x="1" y="853"/>
                    </a:cubicBezTo>
                    <a:cubicBezTo>
                      <a:pt x="1" y="1020"/>
                      <a:pt x="35" y="1167"/>
                      <a:pt x="106" y="1294"/>
                    </a:cubicBezTo>
                    <a:cubicBezTo>
                      <a:pt x="178" y="1423"/>
                      <a:pt x="279" y="1520"/>
                      <a:pt x="409" y="1591"/>
                    </a:cubicBezTo>
                    <a:cubicBezTo>
                      <a:pt x="540" y="1661"/>
                      <a:pt x="693" y="1695"/>
                      <a:pt x="868" y="1695"/>
                    </a:cubicBezTo>
                    <a:cubicBezTo>
                      <a:pt x="1017" y="1695"/>
                      <a:pt x="1151" y="1671"/>
                      <a:pt x="1270" y="1622"/>
                    </a:cubicBezTo>
                    <a:cubicBezTo>
                      <a:pt x="1392" y="1571"/>
                      <a:pt x="1495" y="1497"/>
                      <a:pt x="1578" y="1402"/>
                    </a:cubicBezTo>
                    <a:lnTo>
                      <a:pt x="1329" y="1150"/>
                    </a:lnTo>
                    <a:cubicBezTo>
                      <a:pt x="1271" y="1206"/>
                      <a:pt x="1206" y="1251"/>
                      <a:pt x="1134" y="1282"/>
                    </a:cubicBezTo>
                    <a:cubicBezTo>
                      <a:pt x="1062" y="1311"/>
                      <a:pt x="986" y="1325"/>
                      <a:pt x="909" y="1325"/>
                    </a:cubicBezTo>
                    <a:cubicBezTo>
                      <a:pt x="801" y="1325"/>
                      <a:pt x="710" y="1297"/>
                      <a:pt x="634" y="1239"/>
                    </a:cubicBezTo>
                    <a:cubicBezTo>
                      <a:pt x="558" y="1179"/>
                      <a:pt x="506" y="1097"/>
                      <a:pt x="479" y="992"/>
                    </a:cubicBezTo>
                    <a:lnTo>
                      <a:pt x="1671" y="992"/>
                    </a:lnTo>
                    <a:cubicBezTo>
                      <a:pt x="1674" y="965"/>
                      <a:pt x="1675" y="927"/>
                      <a:pt x="1675" y="877"/>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4"/>
              <p:cNvSpPr/>
              <p:nvPr/>
            </p:nvSpPr>
            <p:spPr>
              <a:xfrm>
                <a:off x="-2012757" y="3311002"/>
                <a:ext cx="19389" cy="31071"/>
              </a:xfrm>
              <a:custGeom>
                <a:avLst/>
                <a:gdLst/>
                <a:ahLst/>
                <a:cxnLst/>
                <a:rect l="l" t="t" r="r" b="b"/>
                <a:pathLst>
                  <a:path w="1026" h="1682" extrusionOk="0">
                    <a:moveTo>
                      <a:pt x="1026" y="1"/>
                    </a:moveTo>
                    <a:cubicBezTo>
                      <a:pt x="902" y="3"/>
                      <a:pt x="794" y="32"/>
                      <a:pt x="702" y="85"/>
                    </a:cubicBezTo>
                    <a:cubicBezTo>
                      <a:pt x="609" y="139"/>
                      <a:pt x="533" y="217"/>
                      <a:pt x="475" y="320"/>
                    </a:cubicBezTo>
                    <a:lnTo>
                      <a:pt x="475" y="20"/>
                    </a:lnTo>
                    <a:lnTo>
                      <a:pt x="0" y="20"/>
                    </a:lnTo>
                    <a:lnTo>
                      <a:pt x="0" y="1681"/>
                    </a:lnTo>
                    <a:lnTo>
                      <a:pt x="475" y="1681"/>
                    </a:lnTo>
                    <a:lnTo>
                      <a:pt x="475" y="881"/>
                    </a:lnTo>
                    <a:cubicBezTo>
                      <a:pt x="475" y="750"/>
                      <a:pt x="518" y="644"/>
                      <a:pt x="603" y="567"/>
                    </a:cubicBezTo>
                    <a:cubicBezTo>
                      <a:pt x="689" y="486"/>
                      <a:pt x="805"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4"/>
              <p:cNvSpPr/>
              <p:nvPr/>
            </p:nvSpPr>
            <p:spPr>
              <a:xfrm>
                <a:off x="-1988492" y="3311002"/>
                <a:ext cx="31370" cy="31071"/>
              </a:xfrm>
              <a:custGeom>
                <a:avLst/>
                <a:gdLst/>
                <a:ahLst/>
                <a:cxnLst/>
                <a:rect l="l" t="t" r="r" b="b"/>
                <a:pathLst>
                  <a:path w="1660" h="1682" extrusionOk="0">
                    <a:moveTo>
                      <a:pt x="1051" y="1"/>
                    </a:moveTo>
                    <a:cubicBezTo>
                      <a:pt x="783" y="6"/>
                      <a:pt x="591" y="109"/>
                      <a:pt x="477" y="310"/>
                    </a:cubicBezTo>
                    <a:lnTo>
                      <a:pt x="477" y="20"/>
                    </a:lnTo>
                    <a:lnTo>
                      <a:pt x="1" y="20"/>
                    </a:lnTo>
                    <a:lnTo>
                      <a:pt x="1" y="1681"/>
                    </a:lnTo>
                    <a:lnTo>
                      <a:pt x="477" y="1681"/>
                    </a:lnTo>
                    <a:lnTo>
                      <a:pt x="477" y="863"/>
                    </a:lnTo>
                    <a:cubicBezTo>
                      <a:pt x="477" y="739"/>
                      <a:pt x="510" y="639"/>
                      <a:pt x="578" y="561"/>
                    </a:cubicBezTo>
                    <a:cubicBezTo>
                      <a:pt x="647" y="480"/>
                      <a:pt x="739" y="438"/>
                      <a:pt x="856" y="437"/>
                    </a:cubicBezTo>
                    <a:cubicBezTo>
                      <a:pt x="957" y="437"/>
                      <a:pt x="1036" y="468"/>
                      <a:pt x="1094" y="530"/>
                    </a:cubicBezTo>
                    <a:cubicBezTo>
                      <a:pt x="1154" y="589"/>
                      <a:pt x="1183" y="671"/>
                      <a:pt x="1183" y="777"/>
                    </a:cubicBezTo>
                    <a:lnTo>
                      <a:pt x="1183" y="1681"/>
                    </a:lnTo>
                    <a:lnTo>
                      <a:pt x="1659" y="1681"/>
                    </a:lnTo>
                    <a:lnTo>
                      <a:pt x="1659" y="638"/>
                    </a:lnTo>
                    <a:cubicBezTo>
                      <a:pt x="1659" y="444"/>
                      <a:pt x="1604" y="289"/>
                      <a:pt x="1492" y="175"/>
                    </a:cubicBezTo>
                    <a:cubicBezTo>
                      <a:pt x="1384"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4"/>
              <p:cNvSpPr/>
              <p:nvPr/>
            </p:nvSpPr>
            <p:spPr>
              <a:xfrm>
                <a:off x="-1951850" y="3311002"/>
                <a:ext cx="29499" cy="31477"/>
              </a:xfrm>
              <a:custGeom>
                <a:avLst/>
                <a:gdLst/>
                <a:ahLst/>
                <a:cxnLst/>
                <a:rect l="l" t="t" r="r" b="b"/>
                <a:pathLst>
                  <a:path w="1561" h="1704" extrusionOk="0">
                    <a:moveTo>
                      <a:pt x="1092" y="965"/>
                    </a:moveTo>
                    <a:lnTo>
                      <a:pt x="1092" y="1113"/>
                    </a:lnTo>
                    <a:cubicBezTo>
                      <a:pt x="1077" y="1185"/>
                      <a:pt x="1034" y="1245"/>
                      <a:pt x="962" y="1293"/>
                    </a:cubicBezTo>
                    <a:cubicBezTo>
                      <a:pt x="890" y="1339"/>
                      <a:pt x="804" y="1364"/>
                      <a:pt x="706" y="1364"/>
                    </a:cubicBezTo>
                    <a:cubicBezTo>
                      <a:pt x="625" y="1364"/>
                      <a:pt x="562" y="1344"/>
                      <a:pt x="514" y="1308"/>
                    </a:cubicBezTo>
                    <a:cubicBezTo>
                      <a:pt x="469" y="1268"/>
                      <a:pt x="446" y="1217"/>
                      <a:pt x="446" y="1154"/>
                    </a:cubicBezTo>
                    <a:cubicBezTo>
                      <a:pt x="446" y="1087"/>
                      <a:pt x="468" y="1041"/>
                      <a:pt x="510" y="1011"/>
                    </a:cubicBezTo>
                    <a:cubicBezTo>
                      <a:pt x="557" y="980"/>
                      <a:pt x="625" y="965"/>
                      <a:pt x="718" y="965"/>
                    </a:cubicBezTo>
                    <a:close/>
                    <a:moveTo>
                      <a:pt x="854" y="1"/>
                    </a:moveTo>
                    <a:cubicBezTo>
                      <a:pt x="716" y="1"/>
                      <a:pt x="589" y="16"/>
                      <a:pt x="474" y="47"/>
                    </a:cubicBezTo>
                    <a:cubicBezTo>
                      <a:pt x="359" y="78"/>
                      <a:pt x="235" y="127"/>
                      <a:pt x="104" y="193"/>
                    </a:cubicBezTo>
                    <a:lnTo>
                      <a:pt x="252" y="521"/>
                    </a:lnTo>
                    <a:cubicBezTo>
                      <a:pt x="427" y="423"/>
                      <a:pt x="591" y="375"/>
                      <a:pt x="746" y="375"/>
                    </a:cubicBezTo>
                    <a:cubicBezTo>
                      <a:pt x="859" y="375"/>
                      <a:pt x="944" y="400"/>
                      <a:pt x="1002" y="449"/>
                    </a:cubicBezTo>
                    <a:cubicBezTo>
                      <a:pt x="1061" y="496"/>
                      <a:pt x="1092" y="564"/>
                      <a:pt x="1092" y="653"/>
                    </a:cubicBezTo>
                    <a:lnTo>
                      <a:pt x="1092" y="684"/>
                    </a:lnTo>
                    <a:lnTo>
                      <a:pt x="634" y="684"/>
                    </a:lnTo>
                    <a:cubicBezTo>
                      <a:pt x="433" y="685"/>
                      <a:pt x="276" y="732"/>
                      <a:pt x="166" y="819"/>
                    </a:cubicBezTo>
                    <a:cubicBezTo>
                      <a:pt x="56" y="907"/>
                      <a:pt x="1" y="1028"/>
                      <a:pt x="1" y="1185"/>
                    </a:cubicBezTo>
                    <a:cubicBezTo>
                      <a:pt x="1" y="1339"/>
                      <a:pt x="52" y="1464"/>
                      <a:pt x="155" y="1560"/>
                    </a:cubicBezTo>
                    <a:cubicBezTo>
                      <a:pt x="258" y="1656"/>
                      <a:pt x="397" y="1703"/>
                      <a:pt x="572" y="1703"/>
                    </a:cubicBezTo>
                    <a:cubicBezTo>
                      <a:pt x="688" y="1703"/>
                      <a:pt x="790" y="1684"/>
                      <a:pt x="878" y="1648"/>
                    </a:cubicBezTo>
                    <a:cubicBezTo>
                      <a:pt x="967" y="1611"/>
                      <a:pt x="1039" y="1557"/>
                      <a:pt x="1095" y="1487"/>
                    </a:cubicBezTo>
                    <a:lnTo>
                      <a:pt x="1095" y="1681"/>
                    </a:lnTo>
                    <a:lnTo>
                      <a:pt x="1560" y="1681"/>
                    </a:lnTo>
                    <a:lnTo>
                      <a:pt x="1558" y="598"/>
                    </a:lnTo>
                    <a:cubicBezTo>
                      <a:pt x="1555" y="410"/>
                      <a:pt x="1493" y="263"/>
                      <a:pt x="1370" y="159"/>
                    </a:cubicBezTo>
                    <a:cubicBezTo>
                      <a:pt x="1248" y="54"/>
                      <a:pt x="1077"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4"/>
              <p:cNvSpPr/>
              <p:nvPr/>
            </p:nvSpPr>
            <p:spPr>
              <a:xfrm>
                <a:off x="-1913110" y="3311002"/>
                <a:ext cx="52913" cy="31071"/>
              </a:xfrm>
              <a:custGeom>
                <a:avLst/>
                <a:gdLst/>
                <a:ahLst/>
                <a:cxnLst/>
                <a:rect l="l" t="t" r="r" b="b"/>
                <a:pathLst>
                  <a:path w="2800" h="1682" extrusionOk="0">
                    <a:moveTo>
                      <a:pt x="1039" y="1"/>
                    </a:moveTo>
                    <a:cubicBezTo>
                      <a:pt x="779" y="6"/>
                      <a:pt x="591" y="108"/>
                      <a:pt x="477" y="307"/>
                    </a:cubicBezTo>
                    <a:lnTo>
                      <a:pt x="477" y="20"/>
                    </a:lnTo>
                    <a:lnTo>
                      <a:pt x="1" y="20"/>
                    </a:lnTo>
                    <a:lnTo>
                      <a:pt x="1" y="1681"/>
                    </a:lnTo>
                    <a:lnTo>
                      <a:pt x="477" y="1681"/>
                    </a:lnTo>
                    <a:lnTo>
                      <a:pt x="477" y="860"/>
                    </a:lnTo>
                    <a:cubicBezTo>
                      <a:pt x="477" y="737"/>
                      <a:pt x="509" y="635"/>
                      <a:pt x="576" y="557"/>
                    </a:cubicBezTo>
                    <a:cubicBezTo>
                      <a:pt x="643" y="480"/>
                      <a:pt x="734" y="438"/>
                      <a:pt x="847" y="437"/>
                    </a:cubicBezTo>
                    <a:cubicBezTo>
                      <a:pt x="946" y="437"/>
                      <a:pt x="1024" y="468"/>
                      <a:pt x="1079" y="530"/>
                    </a:cubicBezTo>
                    <a:cubicBezTo>
                      <a:pt x="1137" y="589"/>
                      <a:pt x="1165" y="671"/>
                      <a:pt x="1165" y="777"/>
                    </a:cubicBezTo>
                    <a:lnTo>
                      <a:pt x="1165" y="1681"/>
                    </a:lnTo>
                    <a:lnTo>
                      <a:pt x="1637" y="1681"/>
                    </a:lnTo>
                    <a:lnTo>
                      <a:pt x="1637" y="860"/>
                    </a:lnTo>
                    <a:cubicBezTo>
                      <a:pt x="1637" y="737"/>
                      <a:pt x="1671" y="635"/>
                      <a:pt x="1737" y="557"/>
                    </a:cubicBezTo>
                    <a:cubicBezTo>
                      <a:pt x="1802" y="480"/>
                      <a:pt x="1892" y="438"/>
                      <a:pt x="2005" y="437"/>
                    </a:cubicBezTo>
                    <a:cubicBezTo>
                      <a:pt x="2105" y="437"/>
                      <a:pt x="2182" y="467"/>
                      <a:pt x="2240" y="526"/>
                    </a:cubicBezTo>
                    <a:cubicBezTo>
                      <a:pt x="2298" y="586"/>
                      <a:pt x="2326" y="670"/>
                      <a:pt x="2326" y="777"/>
                    </a:cubicBezTo>
                    <a:lnTo>
                      <a:pt x="2326" y="1681"/>
                    </a:lnTo>
                    <a:lnTo>
                      <a:pt x="2799" y="1681"/>
                    </a:lnTo>
                    <a:lnTo>
                      <a:pt x="2799" y="638"/>
                    </a:lnTo>
                    <a:cubicBezTo>
                      <a:pt x="2799" y="442"/>
                      <a:pt x="2744" y="288"/>
                      <a:pt x="2635" y="175"/>
                    </a:cubicBezTo>
                    <a:cubicBezTo>
                      <a:pt x="2528" y="59"/>
                      <a:pt x="2382" y="1"/>
                      <a:pt x="2200" y="1"/>
                    </a:cubicBezTo>
                    <a:cubicBezTo>
                      <a:pt x="2058" y="3"/>
                      <a:pt x="1935" y="37"/>
                      <a:pt x="1832" y="100"/>
                    </a:cubicBezTo>
                    <a:cubicBezTo>
                      <a:pt x="1731" y="164"/>
                      <a:pt x="1654" y="258"/>
                      <a:pt x="1600" y="384"/>
                    </a:cubicBezTo>
                    <a:cubicBezTo>
                      <a:pt x="1559" y="263"/>
                      <a:pt x="1491" y="169"/>
                      <a:pt x="1394" y="104"/>
                    </a:cubicBezTo>
                    <a:cubicBezTo>
                      <a:pt x="1296" y="36"/>
                      <a:pt x="1178"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4"/>
              <p:cNvSpPr/>
              <p:nvPr/>
            </p:nvSpPr>
            <p:spPr>
              <a:xfrm>
                <a:off x="-1853772" y="3311076"/>
                <a:ext cx="31653" cy="31329"/>
              </a:xfrm>
              <a:custGeom>
                <a:avLst/>
                <a:gdLst/>
                <a:ahLst/>
                <a:cxnLst/>
                <a:rect l="l" t="t" r="r" b="b"/>
                <a:pathLst>
                  <a:path w="1675" h="1696" extrusionOk="0">
                    <a:moveTo>
                      <a:pt x="859" y="349"/>
                    </a:moveTo>
                    <a:cubicBezTo>
                      <a:pt x="968" y="349"/>
                      <a:pt x="1056" y="383"/>
                      <a:pt x="1121" y="449"/>
                    </a:cubicBezTo>
                    <a:cubicBezTo>
                      <a:pt x="1187" y="514"/>
                      <a:pt x="1222" y="602"/>
                      <a:pt x="1227" y="711"/>
                    </a:cubicBezTo>
                    <a:lnTo>
                      <a:pt x="470" y="711"/>
                    </a:lnTo>
                    <a:cubicBezTo>
                      <a:pt x="488" y="599"/>
                      <a:pt x="532" y="512"/>
                      <a:pt x="599" y="449"/>
                    </a:cubicBezTo>
                    <a:cubicBezTo>
                      <a:pt x="670" y="383"/>
                      <a:pt x="756" y="349"/>
                      <a:pt x="859" y="349"/>
                    </a:cubicBezTo>
                    <a:close/>
                    <a:moveTo>
                      <a:pt x="856" y="1"/>
                    </a:moveTo>
                    <a:cubicBezTo>
                      <a:pt x="689" y="1"/>
                      <a:pt x="541" y="37"/>
                      <a:pt x="411" y="109"/>
                    </a:cubicBezTo>
                    <a:cubicBezTo>
                      <a:pt x="281" y="178"/>
                      <a:pt x="181" y="279"/>
                      <a:pt x="108" y="409"/>
                    </a:cubicBezTo>
                    <a:cubicBezTo>
                      <a:pt x="36" y="536"/>
                      <a:pt x="0" y="684"/>
                      <a:pt x="0" y="853"/>
                    </a:cubicBezTo>
                    <a:cubicBezTo>
                      <a:pt x="0" y="1020"/>
                      <a:pt x="35" y="1167"/>
                      <a:pt x="105" y="1294"/>
                    </a:cubicBezTo>
                    <a:cubicBezTo>
                      <a:pt x="177" y="1423"/>
                      <a:pt x="278" y="1520"/>
                      <a:pt x="408" y="1591"/>
                    </a:cubicBezTo>
                    <a:cubicBezTo>
                      <a:pt x="540" y="1661"/>
                      <a:pt x="693" y="1695"/>
                      <a:pt x="868" y="1695"/>
                    </a:cubicBezTo>
                    <a:cubicBezTo>
                      <a:pt x="1016" y="1695"/>
                      <a:pt x="1149" y="1671"/>
                      <a:pt x="1269" y="1622"/>
                    </a:cubicBezTo>
                    <a:cubicBezTo>
                      <a:pt x="1391" y="1571"/>
                      <a:pt x="1494" y="1497"/>
                      <a:pt x="1578" y="1402"/>
                    </a:cubicBezTo>
                    <a:lnTo>
                      <a:pt x="1328" y="1150"/>
                    </a:lnTo>
                    <a:cubicBezTo>
                      <a:pt x="1270" y="1206"/>
                      <a:pt x="1206" y="1251"/>
                      <a:pt x="1134" y="1282"/>
                    </a:cubicBezTo>
                    <a:cubicBezTo>
                      <a:pt x="1062" y="1311"/>
                      <a:pt x="986" y="1325"/>
                      <a:pt x="908" y="1325"/>
                    </a:cubicBezTo>
                    <a:cubicBezTo>
                      <a:pt x="801" y="1325"/>
                      <a:pt x="709" y="1297"/>
                      <a:pt x="633" y="1239"/>
                    </a:cubicBezTo>
                    <a:cubicBezTo>
                      <a:pt x="558" y="1179"/>
                      <a:pt x="506" y="1097"/>
                      <a:pt x="479" y="992"/>
                    </a:cubicBezTo>
                    <a:lnTo>
                      <a:pt x="1671" y="992"/>
                    </a:lnTo>
                    <a:cubicBezTo>
                      <a:pt x="1673" y="965"/>
                      <a:pt x="1674" y="927"/>
                      <a:pt x="1674" y="877"/>
                    </a:cubicBezTo>
                    <a:cubicBezTo>
                      <a:pt x="1674" y="602"/>
                      <a:pt x="1604" y="387"/>
                      <a:pt x="1463"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4"/>
              <p:cNvSpPr/>
              <p:nvPr/>
            </p:nvSpPr>
            <p:spPr>
              <a:xfrm>
                <a:off x="-1819001" y="3333538"/>
                <a:ext cx="9713" cy="15258"/>
              </a:xfrm>
              <a:custGeom>
                <a:avLst/>
                <a:gdLst/>
                <a:ahLst/>
                <a:cxnLst/>
                <a:rect l="l" t="t" r="r" b="b"/>
                <a:pathLst>
                  <a:path w="514" h="826" extrusionOk="0">
                    <a:moveTo>
                      <a:pt x="282" y="1"/>
                    </a:moveTo>
                    <a:cubicBezTo>
                      <a:pt x="214" y="1"/>
                      <a:pt x="157" y="24"/>
                      <a:pt x="112" y="69"/>
                    </a:cubicBezTo>
                    <a:cubicBezTo>
                      <a:pt x="66" y="114"/>
                      <a:pt x="44" y="172"/>
                      <a:pt x="44" y="243"/>
                    </a:cubicBezTo>
                    <a:cubicBezTo>
                      <a:pt x="44" y="329"/>
                      <a:pt x="78" y="393"/>
                      <a:pt x="146" y="437"/>
                    </a:cubicBezTo>
                    <a:lnTo>
                      <a:pt x="0" y="826"/>
                    </a:lnTo>
                    <a:lnTo>
                      <a:pt x="232" y="826"/>
                    </a:lnTo>
                    <a:lnTo>
                      <a:pt x="452" y="433"/>
                    </a:lnTo>
                    <a:cubicBezTo>
                      <a:pt x="473" y="395"/>
                      <a:pt x="488" y="361"/>
                      <a:pt x="498" y="335"/>
                    </a:cubicBezTo>
                    <a:cubicBezTo>
                      <a:pt x="509" y="306"/>
                      <a:pt x="514" y="275"/>
                      <a:pt x="514" y="243"/>
                    </a:cubicBezTo>
                    <a:cubicBezTo>
                      <a:pt x="514" y="168"/>
                      <a:pt x="491" y="109"/>
                      <a:pt x="446" y="66"/>
                    </a:cubicBezTo>
                    <a:cubicBezTo>
                      <a:pt x="401" y="23"/>
                      <a:pt x="345"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4"/>
              <p:cNvSpPr/>
              <p:nvPr/>
            </p:nvSpPr>
            <p:spPr>
              <a:xfrm>
                <a:off x="-1786157" y="3311371"/>
                <a:ext cx="30784" cy="31034"/>
              </a:xfrm>
              <a:custGeom>
                <a:avLst/>
                <a:gdLst/>
                <a:ahLst/>
                <a:cxnLst/>
                <a:rect l="l" t="t" r="r" b="b"/>
                <a:pathLst>
                  <a:path w="1629" h="1680" extrusionOk="0">
                    <a:moveTo>
                      <a:pt x="1" y="0"/>
                    </a:moveTo>
                    <a:lnTo>
                      <a:pt x="1" y="1044"/>
                    </a:lnTo>
                    <a:cubicBezTo>
                      <a:pt x="1" y="1239"/>
                      <a:pt x="55" y="1395"/>
                      <a:pt x="162" y="1510"/>
                    </a:cubicBezTo>
                    <a:cubicBezTo>
                      <a:pt x="271" y="1623"/>
                      <a:pt x="418" y="1679"/>
                      <a:pt x="601" y="1679"/>
                    </a:cubicBezTo>
                    <a:cubicBezTo>
                      <a:pt x="858" y="1679"/>
                      <a:pt x="1043" y="1576"/>
                      <a:pt x="1156" y="1368"/>
                    </a:cubicBezTo>
                    <a:lnTo>
                      <a:pt x="1156" y="1661"/>
                    </a:lnTo>
                    <a:lnTo>
                      <a:pt x="1629" y="1661"/>
                    </a:lnTo>
                    <a:lnTo>
                      <a:pt x="1629" y="0"/>
                    </a:lnTo>
                    <a:lnTo>
                      <a:pt x="1156" y="0"/>
                    </a:lnTo>
                    <a:lnTo>
                      <a:pt x="1156" y="821"/>
                    </a:lnTo>
                    <a:cubicBezTo>
                      <a:pt x="1156" y="945"/>
                      <a:pt x="1123" y="1046"/>
                      <a:pt x="1057" y="1124"/>
                    </a:cubicBezTo>
                    <a:cubicBezTo>
                      <a:pt x="992" y="1202"/>
                      <a:pt x="902" y="1242"/>
                      <a:pt x="788" y="1244"/>
                    </a:cubicBezTo>
                    <a:cubicBezTo>
                      <a:pt x="692" y="1244"/>
                      <a:pt x="616" y="1215"/>
                      <a:pt x="561"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4"/>
              <p:cNvSpPr/>
              <p:nvPr/>
            </p:nvSpPr>
            <p:spPr>
              <a:xfrm>
                <a:off x="-1749968" y="3310965"/>
                <a:ext cx="26400" cy="31440"/>
              </a:xfrm>
              <a:custGeom>
                <a:avLst/>
                <a:gdLst/>
                <a:ahLst/>
                <a:cxnLst/>
                <a:rect l="l" t="t" r="r" b="b"/>
                <a:pathLst>
                  <a:path w="1397" h="1702" extrusionOk="0">
                    <a:moveTo>
                      <a:pt x="737" y="0"/>
                    </a:moveTo>
                    <a:cubicBezTo>
                      <a:pt x="546" y="0"/>
                      <a:pt x="391" y="45"/>
                      <a:pt x="267" y="137"/>
                    </a:cubicBezTo>
                    <a:cubicBezTo>
                      <a:pt x="143" y="227"/>
                      <a:pt x="82" y="354"/>
                      <a:pt x="82" y="519"/>
                    </a:cubicBezTo>
                    <a:cubicBezTo>
                      <a:pt x="82" y="626"/>
                      <a:pt x="109" y="713"/>
                      <a:pt x="161" y="781"/>
                    </a:cubicBezTo>
                    <a:cubicBezTo>
                      <a:pt x="216" y="847"/>
                      <a:pt x="279" y="897"/>
                      <a:pt x="353" y="929"/>
                    </a:cubicBezTo>
                    <a:cubicBezTo>
                      <a:pt x="429" y="963"/>
                      <a:pt x="524" y="996"/>
                      <a:pt x="638" y="1028"/>
                    </a:cubicBezTo>
                    <a:cubicBezTo>
                      <a:pt x="744" y="1059"/>
                      <a:pt x="822" y="1089"/>
                      <a:pt x="869" y="1115"/>
                    </a:cubicBezTo>
                    <a:cubicBezTo>
                      <a:pt x="918" y="1142"/>
                      <a:pt x="943" y="1179"/>
                      <a:pt x="943" y="1227"/>
                    </a:cubicBezTo>
                    <a:cubicBezTo>
                      <a:pt x="943" y="1269"/>
                      <a:pt x="923" y="1303"/>
                      <a:pt x="885" y="1326"/>
                    </a:cubicBezTo>
                    <a:cubicBezTo>
                      <a:pt x="847" y="1346"/>
                      <a:pt x="797" y="1357"/>
                      <a:pt x="733" y="1357"/>
                    </a:cubicBezTo>
                    <a:cubicBezTo>
                      <a:pt x="640" y="1357"/>
                      <a:pt x="541" y="1339"/>
                      <a:pt x="437" y="1304"/>
                    </a:cubicBezTo>
                    <a:cubicBezTo>
                      <a:pt x="334" y="1266"/>
                      <a:pt x="240" y="1215"/>
                      <a:pt x="155" y="1149"/>
                    </a:cubicBezTo>
                    <a:lnTo>
                      <a:pt x="1" y="1470"/>
                    </a:lnTo>
                    <a:cubicBezTo>
                      <a:pt x="93" y="1544"/>
                      <a:pt x="203" y="1602"/>
                      <a:pt x="329" y="1644"/>
                    </a:cubicBezTo>
                    <a:cubicBezTo>
                      <a:pt x="454" y="1682"/>
                      <a:pt x="585" y="1701"/>
                      <a:pt x="721" y="1701"/>
                    </a:cubicBezTo>
                    <a:cubicBezTo>
                      <a:pt x="918" y="1701"/>
                      <a:pt x="1080" y="1656"/>
                      <a:pt x="1205" y="1566"/>
                    </a:cubicBezTo>
                    <a:cubicBezTo>
                      <a:pt x="1334" y="1474"/>
                      <a:pt x="1397" y="1345"/>
                      <a:pt x="1397" y="1180"/>
                    </a:cubicBezTo>
                    <a:cubicBezTo>
                      <a:pt x="1397" y="1071"/>
                      <a:pt x="1370" y="983"/>
                      <a:pt x="1313" y="918"/>
                    </a:cubicBezTo>
                    <a:cubicBezTo>
                      <a:pt x="1258" y="850"/>
                      <a:pt x="1192" y="799"/>
                      <a:pt x="1116" y="766"/>
                    </a:cubicBezTo>
                    <a:cubicBezTo>
                      <a:pt x="1040" y="731"/>
                      <a:pt x="943" y="696"/>
                      <a:pt x="825" y="662"/>
                    </a:cubicBezTo>
                    <a:cubicBezTo>
                      <a:pt x="719" y="631"/>
                      <a:pt x="641" y="603"/>
                      <a:pt x="594" y="578"/>
                    </a:cubicBezTo>
                    <a:cubicBezTo>
                      <a:pt x="546" y="554"/>
                      <a:pt x="523" y="518"/>
                      <a:pt x="523" y="473"/>
                    </a:cubicBezTo>
                    <a:cubicBezTo>
                      <a:pt x="523" y="431"/>
                      <a:pt x="541" y="400"/>
                      <a:pt x="576" y="380"/>
                    </a:cubicBezTo>
                    <a:cubicBezTo>
                      <a:pt x="611" y="359"/>
                      <a:pt x="657" y="349"/>
                      <a:pt x="715" y="349"/>
                    </a:cubicBezTo>
                    <a:cubicBezTo>
                      <a:pt x="784" y="349"/>
                      <a:pt x="864" y="363"/>
                      <a:pt x="953" y="393"/>
                    </a:cubicBezTo>
                    <a:cubicBezTo>
                      <a:pt x="1040" y="420"/>
                      <a:pt x="1130" y="458"/>
                      <a:pt x="1221" y="510"/>
                    </a:cubicBezTo>
                    <a:lnTo>
                      <a:pt x="1385" y="186"/>
                    </a:lnTo>
                    <a:cubicBezTo>
                      <a:pt x="1293" y="126"/>
                      <a:pt x="1190" y="80"/>
                      <a:pt x="1076" y="49"/>
                    </a:cubicBezTo>
                    <a:cubicBezTo>
                      <a:pt x="963" y="17"/>
                      <a:pt x="850" y="0"/>
                      <a:pt x="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4"/>
              <p:cNvSpPr/>
              <p:nvPr/>
            </p:nvSpPr>
            <p:spPr>
              <a:xfrm>
                <a:off x="-1720242" y="3311076"/>
                <a:ext cx="31653" cy="31329"/>
              </a:xfrm>
              <a:custGeom>
                <a:avLst/>
                <a:gdLst/>
                <a:ahLst/>
                <a:cxnLst/>
                <a:rect l="l" t="t" r="r" b="b"/>
                <a:pathLst>
                  <a:path w="1675" h="1696" extrusionOk="0">
                    <a:moveTo>
                      <a:pt x="858" y="349"/>
                    </a:moveTo>
                    <a:cubicBezTo>
                      <a:pt x="968" y="349"/>
                      <a:pt x="1055" y="383"/>
                      <a:pt x="1121" y="449"/>
                    </a:cubicBezTo>
                    <a:cubicBezTo>
                      <a:pt x="1187" y="514"/>
                      <a:pt x="1223" y="602"/>
                      <a:pt x="1226" y="711"/>
                    </a:cubicBezTo>
                    <a:lnTo>
                      <a:pt x="470" y="711"/>
                    </a:lnTo>
                    <a:cubicBezTo>
                      <a:pt x="488" y="599"/>
                      <a:pt x="532" y="512"/>
                      <a:pt x="600" y="449"/>
                    </a:cubicBezTo>
                    <a:cubicBezTo>
                      <a:pt x="669" y="383"/>
                      <a:pt x="755" y="349"/>
                      <a:pt x="858" y="349"/>
                    </a:cubicBezTo>
                    <a:close/>
                    <a:moveTo>
                      <a:pt x="856" y="1"/>
                    </a:moveTo>
                    <a:cubicBezTo>
                      <a:pt x="689" y="1"/>
                      <a:pt x="541" y="37"/>
                      <a:pt x="411" y="109"/>
                    </a:cubicBezTo>
                    <a:cubicBezTo>
                      <a:pt x="281" y="178"/>
                      <a:pt x="180" y="279"/>
                      <a:pt x="108" y="409"/>
                    </a:cubicBezTo>
                    <a:cubicBezTo>
                      <a:pt x="36" y="536"/>
                      <a:pt x="0" y="684"/>
                      <a:pt x="0" y="853"/>
                    </a:cubicBezTo>
                    <a:cubicBezTo>
                      <a:pt x="0" y="1020"/>
                      <a:pt x="35" y="1167"/>
                      <a:pt x="106" y="1294"/>
                    </a:cubicBezTo>
                    <a:cubicBezTo>
                      <a:pt x="178" y="1423"/>
                      <a:pt x="278" y="1520"/>
                      <a:pt x="408" y="1591"/>
                    </a:cubicBezTo>
                    <a:cubicBezTo>
                      <a:pt x="539" y="1661"/>
                      <a:pt x="692" y="1695"/>
                      <a:pt x="867" y="1695"/>
                    </a:cubicBezTo>
                    <a:cubicBezTo>
                      <a:pt x="1017" y="1695"/>
                      <a:pt x="1150" y="1671"/>
                      <a:pt x="1269" y="1622"/>
                    </a:cubicBezTo>
                    <a:cubicBezTo>
                      <a:pt x="1391" y="1571"/>
                      <a:pt x="1494" y="1497"/>
                      <a:pt x="1578" y="1402"/>
                    </a:cubicBezTo>
                    <a:lnTo>
                      <a:pt x="1328" y="1150"/>
                    </a:lnTo>
                    <a:cubicBezTo>
                      <a:pt x="1270" y="1206"/>
                      <a:pt x="1206" y="1251"/>
                      <a:pt x="1134" y="1282"/>
                    </a:cubicBezTo>
                    <a:cubicBezTo>
                      <a:pt x="1062" y="1311"/>
                      <a:pt x="986" y="1325"/>
                      <a:pt x="909" y="1325"/>
                    </a:cubicBezTo>
                    <a:cubicBezTo>
                      <a:pt x="800" y="1325"/>
                      <a:pt x="709" y="1297"/>
                      <a:pt x="633" y="1239"/>
                    </a:cubicBezTo>
                    <a:cubicBezTo>
                      <a:pt x="557" y="1179"/>
                      <a:pt x="506" y="1097"/>
                      <a:pt x="479" y="992"/>
                    </a:cubicBezTo>
                    <a:lnTo>
                      <a:pt x="1670" y="992"/>
                    </a:lnTo>
                    <a:cubicBezTo>
                      <a:pt x="1673" y="965"/>
                      <a:pt x="1674" y="927"/>
                      <a:pt x="1674" y="877"/>
                    </a:cubicBezTo>
                    <a:cubicBezTo>
                      <a:pt x="1674" y="602"/>
                      <a:pt x="1603" y="387"/>
                      <a:pt x="1464" y="232"/>
                    </a:cubicBezTo>
                    <a:cubicBezTo>
                      <a:pt x="1325" y="78"/>
                      <a:pt x="1123"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4"/>
              <p:cNvSpPr/>
              <p:nvPr/>
            </p:nvSpPr>
            <p:spPr>
              <a:xfrm>
                <a:off x="-1680289" y="3311002"/>
                <a:ext cx="19389" cy="31071"/>
              </a:xfrm>
              <a:custGeom>
                <a:avLst/>
                <a:gdLst/>
                <a:ahLst/>
                <a:cxnLst/>
                <a:rect l="l" t="t" r="r" b="b"/>
                <a:pathLst>
                  <a:path w="1026" h="1682" extrusionOk="0">
                    <a:moveTo>
                      <a:pt x="1026" y="1"/>
                    </a:moveTo>
                    <a:cubicBezTo>
                      <a:pt x="902" y="3"/>
                      <a:pt x="794" y="32"/>
                      <a:pt x="702" y="85"/>
                    </a:cubicBezTo>
                    <a:cubicBezTo>
                      <a:pt x="609" y="139"/>
                      <a:pt x="534" y="217"/>
                      <a:pt x="476" y="320"/>
                    </a:cubicBezTo>
                    <a:lnTo>
                      <a:pt x="476" y="20"/>
                    </a:lnTo>
                    <a:lnTo>
                      <a:pt x="0" y="20"/>
                    </a:lnTo>
                    <a:lnTo>
                      <a:pt x="0" y="1681"/>
                    </a:lnTo>
                    <a:lnTo>
                      <a:pt x="476" y="1681"/>
                    </a:lnTo>
                    <a:lnTo>
                      <a:pt x="476" y="881"/>
                    </a:lnTo>
                    <a:cubicBezTo>
                      <a:pt x="476" y="750"/>
                      <a:pt x="519" y="644"/>
                      <a:pt x="602" y="567"/>
                    </a:cubicBezTo>
                    <a:cubicBezTo>
                      <a:pt x="689" y="486"/>
                      <a:pt x="806"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415;p34"/>
              <p:cNvSpPr/>
              <p:nvPr/>
            </p:nvSpPr>
            <p:spPr>
              <a:xfrm>
                <a:off x="-1653553" y="3311002"/>
                <a:ext cx="31351" cy="31071"/>
              </a:xfrm>
              <a:custGeom>
                <a:avLst/>
                <a:gdLst/>
                <a:ahLst/>
                <a:cxnLst/>
                <a:rect l="l" t="t" r="r" b="b"/>
                <a:pathLst>
                  <a:path w="1659" h="1682" extrusionOk="0">
                    <a:moveTo>
                      <a:pt x="1051" y="1"/>
                    </a:moveTo>
                    <a:cubicBezTo>
                      <a:pt x="783" y="6"/>
                      <a:pt x="591" y="109"/>
                      <a:pt x="476" y="310"/>
                    </a:cubicBezTo>
                    <a:lnTo>
                      <a:pt x="476" y="20"/>
                    </a:lnTo>
                    <a:lnTo>
                      <a:pt x="1" y="20"/>
                    </a:lnTo>
                    <a:lnTo>
                      <a:pt x="1" y="1681"/>
                    </a:lnTo>
                    <a:lnTo>
                      <a:pt x="476" y="1681"/>
                    </a:lnTo>
                    <a:lnTo>
                      <a:pt x="476" y="863"/>
                    </a:lnTo>
                    <a:cubicBezTo>
                      <a:pt x="476" y="739"/>
                      <a:pt x="510" y="639"/>
                      <a:pt x="577" y="561"/>
                    </a:cubicBezTo>
                    <a:cubicBezTo>
                      <a:pt x="645" y="480"/>
                      <a:pt x="738" y="438"/>
                      <a:pt x="855" y="437"/>
                    </a:cubicBezTo>
                    <a:cubicBezTo>
                      <a:pt x="957" y="437"/>
                      <a:pt x="1035" y="468"/>
                      <a:pt x="1093" y="530"/>
                    </a:cubicBezTo>
                    <a:cubicBezTo>
                      <a:pt x="1154" y="589"/>
                      <a:pt x="1183" y="671"/>
                      <a:pt x="1183" y="777"/>
                    </a:cubicBezTo>
                    <a:lnTo>
                      <a:pt x="1183" y="1681"/>
                    </a:lnTo>
                    <a:lnTo>
                      <a:pt x="1658" y="1681"/>
                    </a:lnTo>
                    <a:lnTo>
                      <a:pt x="1658" y="638"/>
                    </a:lnTo>
                    <a:cubicBezTo>
                      <a:pt x="1658" y="444"/>
                      <a:pt x="1603" y="289"/>
                      <a:pt x="1492" y="175"/>
                    </a:cubicBezTo>
                    <a:cubicBezTo>
                      <a:pt x="1383"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34"/>
              <p:cNvSpPr/>
              <p:nvPr/>
            </p:nvSpPr>
            <p:spPr>
              <a:xfrm>
                <a:off x="-1616911" y="3311002"/>
                <a:ext cx="29499" cy="31477"/>
              </a:xfrm>
              <a:custGeom>
                <a:avLst/>
                <a:gdLst/>
                <a:ahLst/>
                <a:cxnLst/>
                <a:rect l="l" t="t" r="r" b="b"/>
                <a:pathLst>
                  <a:path w="1561" h="1704" extrusionOk="0">
                    <a:moveTo>
                      <a:pt x="1091" y="965"/>
                    </a:moveTo>
                    <a:lnTo>
                      <a:pt x="1091" y="1113"/>
                    </a:lnTo>
                    <a:cubicBezTo>
                      <a:pt x="1077" y="1185"/>
                      <a:pt x="1033" y="1245"/>
                      <a:pt x="961" y="1293"/>
                    </a:cubicBezTo>
                    <a:cubicBezTo>
                      <a:pt x="889" y="1339"/>
                      <a:pt x="804" y="1364"/>
                      <a:pt x="705" y="1364"/>
                    </a:cubicBezTo>
                    <a:cubicBezTo>
                      <a:pt x="625" y="1364"/>
                      <a:pt x="561" y="1344"/>
                      <a:pt x="513" y="1308"/>
                    </a:cubicBezTo>
                    <a:cubicBezTo>
                      <a:pt x="468" y="1268"/>
                      <a:pt x="445" y="1217"/>
                      <a:pt x="445" y="1154"/>
                    </a:cubicBezTo>
                    <a:cubicBezTo>
                      <a:pt x="445" y="1087"/>
                      <a:pt x="467" y="1041"/>
                      <a:pt x="510" y="1011"/>
                    </a:cubicBezTo>
                    <a:cubicBezTo>
                      <a:pt x="556" y="980"/>
                      <a:pt x="625" y="965"/>
                      <a:pt x="718" y="965"/>
                    </a:cubicBezTo>
                    <a:close/>
                    <a:moveTo>
                      <a:pt x="853" y="1"/>
                    </a:moveTo>
                    <a:cubicBezTo>
                      <a:pt x="715" y="1"/>
                      <a:pt x="589" y="16"/>
                      <a:pt x="473" y="47"/>
                    </a:cubicBezTo>
                    <a:cubicBezTo>
                      <a:pt x="357" y="78"/>
                      <a:pt x="234" y="127"/>
                      <a:pt x="103" y="193"/>
                    </a:cubicBezTo>
                    <a:lnTo>
                      <a:pt x="251" y="521"/>
                    </a:lnTo>
                    <a:cubicBezTo>
                      <a:pt x="426" y="423"/>
                      <a:pt x="590" y="375"/>
                      <a:pt x="745" y="375"/>
                    </a:cubicBezTo>
                    <a:cubicBezTo>
                      <a:pt x="858" y="375"/>
                      <a:pt x="944" y="400"/>
                      <a:pt x="1001" y="449"/>
                    </a:cubicBezTo>
                    <a:cubicBezTo>
                      <a:pt x="1061" y="496"/>
                      <a:pt x="1091" y="564"/>
                      <a:pt x="1091" y="653"/>
                    </a:cubicBezTo>
                    <a:lnTo>
                      <a:pt x="1091" y="684"/>
                    </a:lnTo>
                    <a:lnTo>
                      <a:pt x="634" y="684"/>
                    </a:lnTo>
                    <a:cubicBezTo>
                      <a:pt x="432" y="685"/>
                      <a:pt x="275" y="732"/>
                      <a:pt x="164" y="819"/>
                    </a:cubicBezTo>
                    <a:cubicBezTo>
                      <a:pt x="55" y="907"/>
                      <a:pt x="1" y="1028"/>
                      <a:pt x="1" y="1185"/>
                    </a:cubicBezTo>
                    <a:cubicBezTo>
                      <a:pt x="1" y="1339"/>
                      <a:pt x="52" y="1464"/>
                      <a:pt x="155" y="1560"/>
                    </a:cubicBezTo>
                    <a:cubicBezTo>
                      <a:pt x="258" y="1656"/>
                      <a:pt x="397" y="1703"/>
                      <a:pt x="572" y="1703"/>
                    </a:cubicBezTo>
                    <a:cubicBezTo>
                      <a:pt x="687" y="1703"/>
                      <a:pt x="790" y="1684"/>
                      <a:pt x="877" y="1648"/>
                    </a:cubicBezTo>
                    <a:cubicBezTo>
                      <a:pt x="966" y="1611"/>
                      <a:pt x="1038" y="1557"/>
                      <a:pt x="1093" y="1487"/>
                    </a:cubicBezTo>
                    <a:lnTo>
                      <a:pt x="1093" y="1681"/>
                    </a:lnTo>
                    <a:lnTo>
                      <a:pt x="1560" y="1681"/>
                    </a:lnTo>
                    <a:lnTo>
                      <a:pt x="1557" y="598"/>
                    </a:lnTo>
                    <a:cubicBezTo>
                      <a:pt x="1555" y="410"/>
                      <a:pt x="1492" y="263"/>
                      <a:pt x="1369" y="159"/>
                    </a:cubicBezTo>
                    <a:cubicBezTo>
                      <a:pt x="1248" y="54"/>
                      <a:pt x="1075" y="1"/>
                      <a:pt x="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417;p34"/>
              <p:cNvSpPr/>
              <p:nvPr/>
            </p:nvSpPr>
            <p:spPr>
              <a:xfrm>
                <a:off x="-1578171" y="3311002"/>
                <a:ext cx="52894" cy="31071"/>
              </a:xfrm>
              <a:custGeom>
                <a:avLst/>
                <a:gdLst/>
                <a:ahLst/>
                <a:cxnLst/>
                <a:rect l="l" t="t" r="r" b="b"/>
                <a:pathLst>
                  <a:path w="2799" h="1682" extrusionOk="0">
                    <a:moveTo>
                      <a:pt x="1038" y="1"/>
                    </a:moveTo>
                    <a:cubicBezTo>
                      <a:pt x="778" y="6"/>
                      <a:pt x="591" y="108"/>
                      <a:pt x="476" y="307"/>
                    </a:cubicBezTo>
                    <a:lnTo>
                      <a:pt x="476" y="20"/>
                    </a:lnTo>
                    <a:lnTo>
                      <a:pt x="1" y="20"/>
                    </a:lnTo>
                    <a:lnTo>
                      <a:pt x="1" y="1681"/>
                    </a:lnTo>
                    <a:lnTo>
                      <a:pt x="476" y="1681"/>
                    </a:lnTo>
                    <a:lnTo>
                      <a:pt x="476" y="860"/>
                    </a:lnTo>
                    <a:cubicBezTo>
                      <a:pt x="476" y="737"/>
                      <a:pt x="509" y="635"/>
                      <a:pt x="575" y="557"/>
                    </a:cubicBezTo>
                    <a:cubicBezTo>
                      <a:pt x="643" y="480"/>
                      <a:pt x="733" y="438"/>
                      <a:pt x="846" y="437"/>
                    </a:cubicBezTo>
                    <a:cubicBezTo>
                      <a:pt x="945" y="437"/>
                      <a:pt x="1022" y="468"/>
                      <a:pt x="1078" y="530"/>
                    </a:cubicBezTo>
                    <a:cubicBezTo>
                      <a:pt x="1136" y="589"/>
                      <a:pt x="1164" y="671"/>
                      <a:pt x="1164" y="777"/>
                    </a:cubicBezTo>
                    <a:lnTo>
                      <a:pt x="1164" y="1681"/>
                    </a:lnTo>
                    <a:lnTo>
                      <a:pt x="1638" y="1681"/>
                    </a:lnTo>
                    <a:lnTo>
                      <a:pt x="1638" y="860"/>
                    </a:lnTo>
                    <a:cubicBezTo>
                      <a:pt x="1638" y="737"/>
                      <a:pt x="1670" y="635"/>
                      <a:pt x="1735" y="557"/>
                    </a:cubicBezTo>
                    <a:cubicBezTo>
                      <a:pt x="1802" y="480"/>
                      <a:pt x="1891" y="438"/>
                      <a:pt x="2004" y="437"/>
                    </a:cubicBezTo>
                    <a:cubicBezTo>
                      <a:pt x="2103" y="437"/>
                      <a:pt x="2182" y="467"/>
                      <a:pt x="2240" y="526"/>
                    </a:cubicBezTo>
                    <a:cubicBezTo>
                      <a:pt x="2296" y="586"/>
                      <a:pt x="2326" y="670"/>
                      <a:pt x="2326" y="777"/>
                    </a:cubicBezTo>
                    <a:lnTo>
                      <a:pt x="2326" y="1681"/>
                    </a:lnTo>
                    <a:lnTo>
                      <a:pt x="2798" y="1681"/>
                    </a:lnTo>
                    <a:lnTo>
                      <a:pt x="2798" y="638"/>
                    </a:lnTo>
                    <a:cubicBezTo>
                      <a:pt x="2798" y="442"/>
                      <a:pt x="2744" y="288"/>
                      <a:pt x="2635" y="175"/>
                    </a:cubicBezTo>
                    <a:cubicBezTo>
                      <a:pt x="2528" y="59"/>
                      <a:pt x="2383" y="1"/>
                      <a:pt x="2199" y="1"/>
                    </a:cubicBezTo>
                    <a:cubicBezTo>
                      <a:pt x="2057" y="3"/>
                      <a:pt x="1935" y="37"/>
                      <a:pt x="1832" y="100"/>
                    </a:cubicBezTo>
                    <a:cubicBezTo>
                      <a:pt x="1730" y="164"/>
                      <a:pt x="1653" y="258"/>
                      <a:pt x="1600" y="384"/>
                    </a:cubicBezTo>
                    <a:cubicBezTo>
                      <a:pt x="1559" y="263"/>
                      <a:pt x="1490" y="169"/>
                      <a:pt x="1393" y="104"/>
                    </a:cubicBezTo>
                    <a:cubicBezTo>
                      <a:pt x="1297" y="36"/>
                      <a:pt x="1178" y="1"/>
                      <a:pt x="1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418;p34"/>
              <p:cNvSpPr/>
              <p:nvPr/>
            </p:nvSpPr>
            <p:spPr>
              <a:xfrm>
                <a:off x="-1518852" y="3311076"/>
                <a:ext cx="31653" cy="31329"/>
              </a:xfrm>
              <a:custGeom>
                <a:avLst/>
                <a:gdLst/>
                <a:ahLst/>
                <a:cxnLst/>
                <a:rect l="l" t="t" r="r" b="b"/>
                <a:pathLst>
                  <a:path w="1675" h="1696" extrusionOk="0">
                    <a:moveTo>
                      <a:pt x="858" y="349"/>
                    </a:moveTo>
                    <a:cubicBezTo>
                      <a:pt x="968" y="349"/>
                      <a:pt x="1055" y="383"/>
                      <a:pt x="1121" y="449"/>
                    </a:cubicBezTo>
                    <a:cubicBezTo>
                      <a:pt x="1188" y="514"/>
                      <a:pt x="1223" y="602"/>
                      <a:pt x="1226" y="711"/>
                    </a:cubicBezTo>
                    <a:lnTo>
                      <a:pt x="470" y="711"/>
                    </a:lnTo>
                    <a:cubicBezTo>
                      <a:pt x="488" y="599"/>
                      <a:pt x="532" y="512"/>
                      <a:pt x="600" y="449"/>
                    </a:cubicBezTo>
                    <a:cubicBezTo>
                      <a:pt x="669" y="383"/>
                      <a:pt x="756" y="349"/>
                      <a:pt x="858" y="349"/>
                    </a:cubicBezTo>
                    <a:close/>
                    <a:moveTo>
                      <a:pt x="856" y="1"/>
                    </a:moveTo>
                    <a:cubicBezTo>
                      <a:pt x="689" y="1"/>
                      <a:pt x="541" y="37"/>
                      <a:pt x="411" y="109"/>
                    </a:cubicBezTo>
                    <a:cubicBezTo>
                      <a:pt x="282" y="178"/>
                      <a:pt x="180" y="279"/>
                      <a:pt x="108" y="409"/>
                    </a:cubicBezTo>
                    <a:cubicBezTo>
                      <a:pt x="36" y="536"/>
                      <a:pt x="0" y="684"/>
                      <a:pt x="0" y="853"/>
                    </a:cubicBezTo>
                    <a:cubicBezTo>
                      <a:pt x="0" y="1020"/>
                      <a:pt x="35" y="1167"/>
                      <a:pt x="106" y="1294"/>
                    </a:cubicBezTo>
                    <a:cubicBezTo>
                      <a:pt x="178" y="1423"/>
                      <a:pt x="278" y="1520"/>
                      <a:pt x="408" y="1591"/>
                    </a:cubicBezTo>
                    <a:cubicBezTo>
                      <a:pt x="539" y="1661"/>
                      <a:pt x="694" y="1695"/>
                      <a:pt x="869" y="1695"/>
                    </a:cubicBezTo>
                    <a:cubicBezTo>
                      <a:pt x="1017" y="1695"/>
                      <a:pt x="1151" y="1671"/>
                      <a:pt x="1270" y="1622"/>
                    </a:cubicBezTo>
                    <a:cubicBezTo>
                      <a:pt x="1391" y="1571"/>
                      <a:pt x="1494" y="1497"/>
                      <a:pt x="1579" y="1402"/>
                    </a:cubicBezTo>
                    <a:lnTo>
                      <a:pt x="1328" y="1150"/>
                    </a:lnTo>
                    <a:cubicBezTo>
                      <a:pt x="1270" y="1206"/>
                      <a:pt x="1206" y="1251"/>
                      <a:pt x="1134" y="1282"/>
                    </a:cubicBezTo>
                    <a:cubicBezTo>
                      <a:pt x="1062" y="1311"/>
                      <a:pt x="987" y="1325"/>
                      <a:pt x="909" y="1325"/>
                    </a:cubicBezTo>
                    <a:cubicBezTo>
                      <a:pt x="802" y="1325"/>
                      <a:pt x="709" y="1297"/>
                      <a:pt x="633" y="1239"/>
                    </a:cubicBezTo>
                    <a:cubicBezTo>
                      <a:pt x="557" y="1179"/>
                      <a:pt x="506" y="1097"/>
                      <a:pt x="479" y="992"/>
                    </a:cubicBezTo>
                    <a:lnTo>
                      <a:pt x="1672" y="992"/>
                    </a:lnTo>
                    <a:cubicBezTo>
                      <a:pt x="1673" y="965"/>
                      <a:pt x="1674" y="927"/>
                      <a:pt x="1674" y="877"/>
                    </a:cubicBezTo>
                    <a:cubicBezTo>
                      <a:pt x="1674" y="602"/>
                      <a:pt x="1605" y="387"/>
                      <a:pt x="1465" y="232"/>
                    </a:cubicBezTo>
                    <a:cubicBezTo>
                      <a:pt x="1327"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34"/>
              <p:cNvSpPr/>
              <p:nvPr/>
            </p:nvSpPr>
            <p:spPr>
              <a:xfrm>
                <a:off x="-1464389" y="3310097"/>
                <a:ext cx="26967" cy="32789"/>
              </a:xfrm>
              <a:custGeom>
                <a:avLst/>
                <a:gdLst/>
                <a:ahLst/>
                <a:cxnLst/>
                <a:rect l="l" t="t" r="r" b="b"/>
                <a:pathLst>
                  <a:path w="1427" h="1775" extrusionOk="0">
                    <a:moveTo>
                      <a:pt x="1150" y="881"/>
                    </a:moveTo>
                    <a:lnTo>
                      <a:pt x="1150" y="943"/>
                    </a:lnTo>
                    <a:cubicBezTo>
                      <a:pt x="1150" y="1124"/>
                      <a:pt x="1102" y="1270"/>
                      <a:pt x="1009" y="1379"/>
                    </a:cubicBezTo>
                    <a:cubicBezTo>
                      <a:pt x="917" y="1487"/>
                      <a:pt x="793" y="1543"/>
                      <a:pt x="640" y="1543"/>
                    </a:cubicBezTo>
                    <a:cubicBezTo>
                      <a:pt x="528" y="1543"/>
                      <a:pt x="439" y="1513"/>
                      <a:pt x="374" y="1456"/>
                    </a:cubicBezTo>
                    <a:cubicBezTo>
                      <a:pt x="309" y="1397"/>
                      <a:pt x="277" y="1319"/>
                      <a:pt x="277" y="1221"/>
                    </a:cubicBezTo>
                    <a:cubicBezTo>
                      <a:pt x="277" y="1097"/>
                      <a:pt x="321" y="1010"/>
                      <a:pt x="407" y="958"/>
                    </a:cubicBezTo>
                    <a:cubicBezTo>
                      <a:pt x="493" y="907"/>
                      <a:pt x="649" y="881"/>
                      <a:pt x="873" y="881"/>
                    </a:cubicBezTo>
                    <a:close/>
                    <a:moveTo>
                      <a:pt x="698" y="1"/>
                    </a:moveTo>
                    <a:cubicBezTo>
                      <a:pt x="608" y="1"/>
                      <a:pt x="515" y="11"/>
                      <a:pt x="419" y="31"/>
                    </a:cubicBezTo>
                    <a:cubicBezTo>
                      <a:pt x="324" y="50"/>
                      <a:pt x="226" y="79"/>
                      <a:pt x="124" y="118"/>
                    </a:cubicBezTo>
                    <a:lnTo>
                      <a:pt x="124" y="374"/>
                    </a:lnTo>
                    <a:cubicBezTo>
                      <a:pt x="208" y="329"/>
                      <a:pt x="297" y="294"/>
                      <a:pt x="388" y="271"/>
                    </a:cubicBezTo>
                    <a:cubicBezTo>
                      <a:pt x="479" y="248"/>
                      <a:pt x="573" y="236"/>
                      <a:pt x="670" y="236"/>
                    </a:cubicBezTo>
                    <a:cubicBezTo>
                      <a:pt x="822" y="236"/>
                      <a:pt x="939" y="271"/>
                      <a:pt x="1022" y="342"/>
                    </a:cubicBezTo>
                    <a:cubicBezTo>
                      <a:pt x="1107" y="411"/>
                      <a:pt x="1150" y="509"/>
                      <a:pt x="1150" y="637"/>
                    </a:cubicBezTo>
                    <a:lnTo>
                      <a:pt x="1150" y="664"/>
                    </a:lnTo>
                    <a:lnTo>
                      <a:pt x="760" y="664"/>
                    </a:lnTo>
                    <a:cubicBezTo>
                      <a:pt x="508" y="664"/>
                      <a:pt x="318" y="713"/>
                      <a:pt x="190" y="809"/>
                    </a:cubicBezTo>
                    <a:cubicBezTo>
                      <a:pt x="64" y="906"/>
                      <a:pt x="1" y="1048"/>
                      <a:pt x="1" y="1239"/>
                    </a:cubicBezTo>
                    <a:cubicBezTo>
                      <a:pt x="1" y="1402"/>
                      <a:pt x="51" y="1532"/>
                      <a:pt x="152" y="1629"/>
                    </a:cubicBezTo>
                    <a:cubicBezTo>
                      <a:pt x="255" y="1725"/>
                      <a:pt x="393" y="1774"/>
                      <a:pt x="565" y="1774"/>
                    </a:cubicBezTo>
                    <a:cubicBezTo>
                      <a:pt x="702" y="1774"/>
                      <a:pt x="818" y="1750"/>
                      <a:pt x="913" y="1702"/>
                    </a:cubicBezTo>
                    <a:cubicBezTo>
                      <a:pt x="1007" y="1652"/>
                      <a:pt x="1085" y="1576"/>
                      <a:pt x="1150" y="1474"/>
                    </a:cubicBezTo>
                    <a:lnTo>
                      <a:pt x="1150" y="1730"/>
                    </a:lnTo>
                    <a:lnTo>
                      <a:pt x="1426" y="1730"/>
                    </a:lnTo>
                    <a:lnTo>
                      <a:pt x="1426" y="767"/>
                    </a:lnTo>
                    <a:cubicBezTo>
                      <a:pt x="1426" y="509"/>
                      <a:pt x="1366" y="318"/>
                      <a:pt x="1246" y="191"/>
                    </a:cubicBezTo>
                    <a:cubicBezTo>
                      <a:pt x="1125" y="64"/>
                      <a:pt x="942"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34"/>
              <p:cNvSpPr/>
              <p:nvPr/>
            </p:nvSpPr>
            <p:spPr>
              <a:xfrm>
                <a:off x="-1428257" y="3310097"/>
                <a:ext cx="26740" cy="31976"/>
              </a:xfrm>
              <a:custGeom>
                <a:avLst/>
                <a:gdLst/>
                <a:ahLst/>
                <a:cxnLst/>
                <a:rect l="l" t="t" r="r" b="b"/>
                <a:pathLst>
                  <a:path w="1415" h="1731" extrusionOk="0">
                    <a:moveTo>
                      <a:pt x="826" y="1"/>
                    </a:moveTo>
                    <a:cubicBezTo>
                      <a:pt x="708" y="1"/>
                      <a:pt x="604" y="25"/>
                      <a:pt x="513" y="76"/>
                    </a:cubicBezTo>
                    <a:cubicBezTo>
                      <a:pt x="424" y="127"/>
                      <a:pt x="346" y="203"/>
                      <a:pt x="280" y="303"/>
                    </a:cubicBezTo>
                    <a:lnTo>
                      <a:pt x="280" y="42"/>
                    </a:lnTo>
                    <a:lnTo>
                      <a:pt x="1" y="42"/>
                    </a:lnTo>
                    <a:lnTo>
                      <a:pt x="1" y="1730"/>
                    </a:lnTo>
                    <a:lnTo>
                      <a:pt x="280" y="1730"/>
                    </a:lnTo>
                    <a:lnTo>
                      <a:pt x="280" y="776"/>
                    </a:lnTo>
                    <a:cubicBezTo>
                      <a:pt x="280" y="611"/>
                      <a:pt x="322" y="481"/>
                      <a:pt x="410" y="386"/>
                    </a:cubicBezTo>
                    <a:cubicBezTo>
                      <a:pt x="496" y="289"/>
                      <a:pt x="615" y="242"/>
                      <a:pt x="764" y="242"/>
                    </a:cubicBezTo>
                    <a:cubicBezTo>
                      <a:pt x="889" y="242"/>
                      <a:pt x="981" y="281"/>
                      <a:pt x="1044" y="361"/>
                    </a:cubicBezTo>
                    <a:cubicBezTo>
                      <a:pt x="1106" y="441"/>
                      <a:pt x="1138" y="561"/>
                      <a:pt x="1138" y="720"/>
                    </a:cubicBezTo>
                    <a:lnTo>
                      <a:pt x="1138" y="1730"/>
                    </a:lnTo>
                    <a:lnTo>
                      <a:pt x="1415" y="1730"/>
                    </a:lnTo>
                    <a:lnTo>
                      <a:pt x="1415" y="711"/>
                    </a:lnTo>
                    <a:cubicBezTo>
                      <a:pt x="1415" y="478"/>
                      <a:pt x="1366" y="301"/>
                      <a:pt x="1266" y="181"/>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34"/>
              <p:cNvSpPr/>
              <p:nvPr/>
            </p:nvSpPr>
            <p:spPr>
              <a:xfrm>
                <a:off x="-1390519" y="3298718"/>
                <a:ext cx="28554" cy="44168"/>
              </a:xfrm>
              <a:custGeom>
                <a:avLst/>
                <a:gdLst/>
                <a:ahLst/>
                <a:cxnLst/>
                <a:rect l="l" t="t" r="r" b="b"/>
                <a:pathLst>
                  <a:path w="1511" h="2391" extrusionOk="0">
                    <a:moveTo>
                      <a:pt x="759" y="849"/>
                    </a:moveTo>
                    <a:cubicBezTo>
                      <a:pt x="905" y="849"/>
                      <a:pt x="1021" y="908"/>
                      <a:pt x="1106" y="1024"/>
                    </a:cubicBezTo>
                    <a:cubicBezTo>
                      <a:pt x="1191" y="1139"/>
                      <a:pt x="1232" y="1299"/>
                      <a:pt x="1232" y="1504"/>
                    </a:cubicBezTo>
                    <a:cubicBezTo>
                      <a:pt x="1232" y="1708"/>
                      <a:pt x="1191" y="1868"/>
                      <a:pt x="1106" y="1985"/>
                    </a:cubicBezTo>
                    <a:cubicBezTo>
                      <a:pt x="1021" y="2101"/>
                      <a:pt x="905" y="2159"/>
                      <a:pt x="759" y="2159"/>
                    </a:cubicBezTo>
                    <a:cubicBezTo>
                      <a:pt x="612" y="2159"/>
                      <a:pt x="496" y="2101"/>
                      <a:pt x="413" y="1985"/>
                    </a:cubicBezTo>
                    <a:cubicBezTo>
                      <a:pt x="329" y="1868"/>
                      <a:pt x="288" y="1708"/>
                      <a:pt x="288" y="1504"/>
                    </a:cubicBezTo>
                    <a:cubicBezTo>
                      <a:pt x="288" y="1299"/>
                      <a:pt x="329" y="1139"/>
                      <a:pt x="413" y="1024"/>
                    </a:cubicBezTo>
                    <a:cubicBezTo>
                      <a:pt x="496" y="908"/>
                      <a:pt x="612" y="849"/>
                      <a:pt x="759" y="849"/>
                    </a:cubicBezTo>
                    <a:close/>
                    <a:moveTo>
                      <a:pt x="1232" y="1"/>
                    </a:moveTo>
                    <a:lnTo>
                      <a:pt x="1232" y="914"/>
                    </a:lnTo>
                    <a:cubicBezTo>
                      <a:pt x="1174" y="814"/>
                      <a:pt x="1101" y="739"/>
                      <a:pt x="1011" y="690"/>
                    </a:cubicBezTo>
                    <a:cubicBezTo>
                      <a:pt x="922" y="641"/>
                      <a:pt x="817" y="617"/>
                      <a:pt x="692" y="617"/>
                    </a:cubicBezTo>
                    <a:cubicBezTo>
                      <a:pt x="487" y="617"/>
                      <a:pt x="321" y="698"/>
                      <a:pt x="193" y="861"/>
                    </a:cubicBezTo>
                    <a:cubicBezTo>
                      <a:pt x="65" y="1024"/>
                      <a:pt x="1" y="1238"/>
                      <a:pt x="1" y="1504"/>
                    </a:cubicBezTo>
                    <a:cubicBezTo>
                      <a:pt x="1" y="1769"/>
                      <a:pt x="65" y="1984"/>
                      <a:pt x="193" y="2146"/>
                    </a:cubicBezTo>
                    <a:cubicBezTo>
                      <a:pt x="321" y="2309"/>
                      <a:pt x="487" y="2390"/>
                      <a:pt x="692" y="2390"/>
                    </a:cubicBezTo>
                    <a:cubicBezTo>
                      <a:pt x="817"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34"/>
              <p:cNvSpPr/>
              <p:nvPr/>
            </p:nvSpPr>
            <p:spPr>
              <a:xfrm>
                <a:off x="-1338475" y="3302117"/>
                <a:ext cx="17461" cy="39956"/>
              </a:xfrm>
              <a:custGeom>
                <a:avLst/>
                <a:gdLst/>
                <a:ahLst/>
                <a:cxnLst/>
                <a:rect l="l" t="t" r="r" b="b"/>
                <a:pathLst>
                  <a:path w="924" h="2163" extrusionOk="0">
                    <a:moveTo>
                      <a:pt x="1" y="1"/>
                    </a:moveTo>
                    <a:lnTo>
                      <a:pt x="1" y="415"/>
                    </a:lnTo>
                    <a:lnTo>
                      <a:pt x="435" y="415"/>
                    </a:lnTo>
                    <a:lnTo>
                      <a:pt x="435" y="2162"/>
                    </a:lnTo>
                    <a:lnTo>
                      <a:pt x="923" y="2162"/>
                    </a:lnTo>
                    <a:lnTo>
                      <a:pt x="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423;p34"/>
              <p:cNvSpPr/>
              <p:nvPr/>
            </p:nvSpPr>
            <p:spPr>
              <a:xfrm>
                <a:off x="-1313908" y="3302117"/>
                <a:ext cx="32107" cy="40362"/>
              </a:xfrm>
              <a:custGeom>
                <a:avLst/>
                <a:gdLst/>
                <a:ahLst/>
                <a:cxnLst/>
                <a:rect l="l" t="t" r="r" b="b"/>
                <a:pathLst>
                  <a:path w="1699" h="2185" extrusionOk="0">
                    <a:moveTo>
                      <a:pt x="183" y="1"/>
                    </a:moveTo>
                    <a:lnTo>
                      <a:pt x="183" y="1202"/>
                    </a:lnTo>
                    <a:cubicBezTo>
                      <a:pt x="246" y="1196"/>
                      <a:pt x="341" y="1192"/>
                      <a:pt x="466" y="1190"/>
                    </a:cubicBezTo>
                    <a:cubicBezTo>
                      <a:pt x="592" y="1186"/>
                      <a:pt x="698" y="1183"/>
                      <a:pt x="781" y="1183"/>
                    </a:cubicBezTo>
                    <a:cubicBezTo>
                      <a:pt x="907" y="1183"/>
                      <a:pt x="1004" y="1209"/>
                      <a:pt x="1072" y="1260"/>
                    </a:cubicBezTo>
                    <a:cubicBezTo>
                      <a:pt x="1142" y="1312"/>
                      <a:pt x="1176" y="1383"/>
                      <a:pt x="1176" y="1474"/>
                    </a:cubicBezTo>
                    <a:cubicBezTo>
                      <a:pt x="1176" y="1574"/>
                      <a:pt x="1142" y="1653"/>
                      <a:pt x="1072" y="1708"/>
                    </a:cubicBezTo>
                    <a:cubicBezTo>
                      <a:pt x="1001" y="1764"/>
                      <a:pt x="903" y="1792"/>
                      <a:pt x="779" y="1792"/>
                    </a:cubicBezTo>
                    <a:cubicBezTo>
                      <a:pt x="677" y="1792"/>
                      <a:pt x="577" y="1770"/>
                      <a:pt x="476" y="1727"/>
                    </a:cubicBezTo>
                    <a:cubicBezTo>
                      <a:pt x="377" y="1681"/>
                      <a:pt x="285" y="1618"/>
                      <a:pt x="198" y="1536"/>
                    </a:cubicBezTo>
                    <a:lnTo>
                      <a:pt x="0" y="1922"/>
                    </a:lnTo>
                    <a:cubicBezTo>
                      <a:pt x="116" y="2002"/>
                      <a:pt x="249" y="2066"/>
                      <a:pt x="399" y="2114"/>
                    </a:cubicBezTo>
                    <a:cubicBezTo>
                      <a:pt x="548" y="2160"/>
                      <a:pt x="694" y="2184"/>
                      <a:pt x="834" y="2184"/>
                    </a:cubicBezTo>
                    <a:cubicBezTo>
                      <a:pt x="1006" y="2184"/>
                      <a:pt x="1158" y="2155"/>
                      <a:pt x="1288" y="2094"/>
                    </a:cubicBezTo>
                    <a:cubicBezTo>
                      <a:pt x="1419" y="2032"/>
                      <a:pt x="1521" y="1946"/>
                      <a:pt x="1591" y="1836"/>
                    </a:cubicBezTo>
                    <a:cubicBezTo>
                      <a:pt x="1663" y="1722"/>
                      <a:pt x="1699" y="1591"/>
                      <a:pt x="1699" y="1443"/>
                    </a:cubicBezTo>
                    <a:cubicBezTo>
                      <a:pt x="1699" y="1316"/>
                      <a:pt x="1665" y="1202"/>
                      <a:pt x="1597" y="1103"/>
                    </a:cubicBezTo>
                    <a:cubicBezTo>
                      <a:pt x="1529" y="1004"/>
                      <a:pt x="1432" y="927"/>
                      <a:pt x="1306" y="872"/>
                    </a:cubicBezTo>
                    <a:cubicBezTo>
                      <a:pt x="1183" y="816"/>
                      <a:pt x="1039" y="788"/>
                      <a:pt x="874" y="788"/>
                    </a:cubicBezTo>
                    <a:lnTo>
                      <a:pt x="631" y="788"/>
                    </a:lnTo>
                    <a:lnTo>
                      <a:pt x="631" y="409"/>
                    </a:lnTo>
                    <a:lnTo>
                      <a:pt x="1603" y="409"/>
                    </a:lnTo>
                    <a:lnTo>
                      <a:pt x="16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34"/>
              <p:cNvSpPr/>
              <p:nvPr/>
            </p:nvSpPr>
            <p:spPr>
              <a:xfrm>
                <a:off x="-1260277" y="3311076"/>
                <a:ext cx="33675" cy="31329"/>
              </a:xfrm>
              <a:custGeom>
                <a:avLst/>
                <a:gdLst/>
                <a:ahLst/>
                <a:cxnLst/>
                <a:rect l="l" t="t" r="r" b="b"/>
                <a:pathLst>
                  <a:path w="1782" h="1696" extrusionOk="0">
                    <a:moveTo>
                      <a:pt x="893" y="396"/>
                    </a:moveTo>
                    <a:cubicBezTo>
                      <a:pt x="1015" y="396"/>
                      <a:pt x="1113" y="438"/>
                      <a:pt x="1190" y="522"/>
                    </a:cubicBezTo>
                    <a:cubicBezTo>
                      <a:pt x="1267" y="607"/>
                      <a:pt x="1307" y="717"/>
                      <a:pt x="1307" y="853"/>
                    </a:cubicBezTo>
                    <a:cubicBezTo>
                      <a:pt x="1307" y="989"/>
                      <a:pt x="1267" y="1098"/>
                      <a:pt x="1190" y="1183"/>
                    </a:cubicBezTo>
                    <a:cubicBezTo>
                      <a:pt x="1113" y="1268"/>
                      <a:pt x="1015" y="1309"/>
                      <a:pt x="893" y="1309"/>
                    </a:cubicBezTo>
                    <a:cubicBezTo>
                      <a:pt x="769" y="1309"/>
                      <a:pt x="669" y="1268"/>
                      <a:pt x="590" y="1183"/>
                    </a:cubicBezTo>
                    <a:cubicBezTo>
                      <a:pt x="514" y="1098"/>
                      <a:pt x="476" y="989"/>
                      <a:pt x="476" y="853"/>
                    </a:cubicBezTo>
                    <a:cubicBezTo>
                      <a:pt x="476" y="717"/>
                      <a:pt x="514" y="607"/>
                      <a:pt x="590" y="522"/>
                    </a:cubicBezTo>
                    <a:cubicBezTo>
                      <a:pt x="669" y="438"/>
                      <a:pt x="769" y="396"/>
                      <a:pt x="893" y="396"/>
                    </a:cubicBezTo>
                    <a:close/>
                    <a:moveTo>
                      <a:pt x="893" y="1"/>
                    </a:moveTo>
                    <a:cubicBezTo>
                      <a:pt x="716" y="1"/>
                      <a:pt x="559" y="35"/>
                      <a:pt x="423" y="105"/>
                    </a:cubicBezTo>
                    <a:cubicBezTo>
                      <a:pt x="289" y="176"/>
                      <a:pt x="186" y="275"/>
                      <a:pt x="111" y="402"/>
                    </a:cubicBezTo>
                    <a:cubicBezTo>
                      <a:pt x="37" y="530"/>
                      <a:pt x="1" y="678"/>
                      <a:pt x="1" y="846"/>
                    </a:cubicBezTo>
                    <a:cubicBezTo>
                      <a:pt x="1" y="1013"/>
                      <a:pt x="37" y="1161"/>
                      <a:pt x="111" y="1291"/>
                    </a:cubicBezTo>
                    <a:cubicBezTo>
                      <a:pt x="186" y="1419"/>
                      <a:pt x="289" y="1519"/>
                      <a:pt x="423" y="1591"/>
                    </a:cubicBezTo>
                    <a:cubicBezTo>
                      <a:pt x="559" y="1661"/>
                      <a:pt x="716" y="1695"/>
                      <a:pt x="893" y="1695"/>
                    </a:cubicBezTo>
                    <a:cubicBezTo>
                      <a:pt x="1068" y="1695"/>
                      <a:pt x="1222" y="1661"/>
                      <a:pt x="1356" y="1591"/>
                    </a:cubicBezTo>
                    <a:cubicBezTo>
                      <a:pt x="1492" y="1519"/>
                      <a:pt x="1596" y="1419"/>
                      <a:pt x="1671" y="1291"/>
                    </a:cubicBezTo>
                    <a:cubicBezTo>
                      <a:pt x="1746" y="1161"/>
                      <a:pt x="1782" y="1013"/>
                      <a:pt x="1782" y="846"/>
                    </a:cubicBezTo>
                    <a:cubicBezTo>
                      <a:pt x="1782" y="678"/>
                      <a:pt x="1746" y="530"/>
                      <a:pt x="1671" y="402"/>
                    </a:cubicBezTo>
                    <a:cubicBezTo>
                      <a:pt x="1596" y="275"/>
                      <a:pt x="1492" y="176"/>
                      <a:pt x="1356" y="105"/>
                    </a:cubicBezTo>
                    <a:cubicBezTo>
                      <a:pt x="1222" y="35"/>
                      <a:pt x="1068" y="1"/>
                      <a:pt x="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425;p34"/>
              <p:cNvSpPr/>
              <p:nvPr/>
            </p:nvSpPr>
            <p:spPr>
              <a:xfrm>
                <a:off x="-1223635" y="3304278"/>
                <a:ext cx="22431" cy="38201"/>
              </a:xfrm>
              <a:custGeom>
                <a:avLst/>
                <a:gdLst/>
                <a:ahLst/>
                <a:cxnLst/>
                <a:rect l="l" t="t" r="r" b="b"/>
                <a:pathLst>
                  <a:path w="1187" h="2068" extrusionOk="0">
                    <a:moveTo>
                      <a:pt x="233" y="1"/>
                    </a:moveTo>
                    <a:lnTo>
                      <a:pt x="233" y="458"/>
                    </a:lnTo>
                    <a:lnTo>
                      <a:pt x="1" y="458"/>
                    </a:lnTo>
                    <a:lnTo>
                      <a:pt x="1" y="786"/>
                    </a:lnTo>
                    <a:lnTo>
                      <a:pt x="233" y="786"/>
                    </a:lnTo>
                    <a:lnTo>
                      <a:pt x="233" y="1554"/>
                    </a:lnTo>
                    <a:cubicBezTo>
                      <a:pt x="233" y="1719"/>
                      <a:pt x="280" y="1846"/>
                      <a:pt x="378" y="1935"/>
                    </a:cubicBezTo>
                    <a:cubicBezTo>
                      <a:pt x="475" y="2022"/>
                      <a:pt x="599" y="2067"/>
                      <a:pt x="754" y="2067"/>
                    </a:cubicBezTo>
                    <a:cubicBezTo>
                      <a:pt x="831" y="2067"/>
                      <a:pt x="906" y="2058"/>
                      <a:pt x="980" y="2039"/>
                    </a:cubicBezTo>
                    <a:cubicBezTo>
                      <a:pt x="1056" y="2018"/>
                      <a:pt x="1124" y="1990"/>
                      <a:pt x="1186" y="1953"/>
                    </a:cubicBezTo>
                    <a:lnTo>
                      <a:pt x="1088" y="1604"/>
                    </a:lnTo>
                    <a:cubicBezTo>
                      <a:pt x="1003" y="1645"/>
                      <a:pt x="926" y="1666"/>
                      <a:pt x="857" y="1666"/>
                    </a:cubicBezTo>
                    <a:cubicBezTo>
                      <a:pt x="755" y="1666"/>
                      <a:pt x="705" y="1601"/>
                      <a:pt x="705" y="1474"/>
                    </a:cubicBezTo>
                    <a:lnTo>
                      <a:pt x="705" y="788"/>
                    </a:lnTo>
                    <a:lnTo>
                      <a:pt x="1155" y="788"/>
                    </a:lnTo>
                    <a:lnTo>
                      <a:pt x="1155" y="458"/>
                    </a:lnTo>
                    <a:lnTo>
                      <a:pt x="705" y="458"/>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34"/>
              <p:cNvSpPr/>
              <p:nvPr/>
            </p:nvSpPr>
            <p:spPr>
              <a:xfrm>
                <a:off x="-1198841" y="3299715"/>
                <a:ext cx="31408" cy="42357"/>
              </a:xfrm>
              <a:custGeom>
                <a:avLst/>
                <a:gdLst/>
                <a:ahLst/>
                <a:cxnLst/>
                <a:rect l="l" t="t" r="r" b="b"/>
                <a:pathLst>
                  <a:path w="1662" h="2293" extrusionOk="0">
                    <a:moveTo>
                      <a:pt x="0" y="1"/>
                    </a:moveTo>
                    <a:lnTo>
                      <a:pt x="0" y="2292"/>
                    </a:lnTo>
                    <a:lnTo>
                      <a:pt x="476" y="2292"/>
                    </a:lnTo>
                    <a:lnTo>
                      <a:pt x="476" y="1474"/>
                    </a:lnTo>
                    <a:cubicBezTo>
                      <a:pt x="476" y="1350"/>
                      <a:pt x="510" y="1250"/>
                      <a:pt x="578" y="1172"/>
                    </a:cubicBezTo>
                    <a:cubicBezTo>
                      <a:pt x="647" y="1091"/>
                      <a:pt x="741" y="1049"/>
                      <a:pt x="858" y="1048"/>
                    </a:cubicBezTo>
                    <a:cubicBezTo>
                      <a:pt x="960" y="1048"/>
                      <a:pt x="1039" y="1079"/>
                      <a:pt x="1097" y="1141"/>
                    </a:cubicBezTo>
                    <a:cubicBezTo>
                      <a:pt x="1157" y="1200"/>
                      <a:pt x="1187" y="1282"/>
                      <a:pt x="1187" y="1388"/>
                    </a:cubicBezTo>
                    <a:lnTo>
                      <a:pt x="1187" y="2292"/>
                    </a:lnTo>
                    <a:lnTo>
                      <a:pt x="1661" y="2292"/>
                    </a:lnTo>
                    <a:lnTo>
                      <a:pt x="1661" y="1249"/>
                    </a:lnTo>
                    <a:cubicBezTo>
                      <a:pt x="1661" y="1055"/>
                      <a:pt x="1606" y="900"/>
                      <a:pt x="1495" y="786"/>
                    </a:cubicBezTo>
                    <a:cubicBezTo>
                      <a:pt x="1386" y="670"/>
                      <a:pt x="1238" y="612"/>
                      <a:pt x="1050" y="612"/>
                    </a:cubicBezTo>
                    <a:cubicBezTo>
                      <a:pt x="783" y="617"/>
                      <a:pt x="591" y="720"/>
                      <a:pt x="476" y="925"/>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427;p34"/>
              <p:cNvSpPr/>
              <p:nvPr/>
            </p:nvSpPr>
            <p:spPr>
              <a:xfrm>
                <a:off x="-1161405" y="3311076"/>
                <a:ext cx="31653" cy="31329"/>
              </a:xfrm>
              <a:custGeom>
                <a:avLst/>
                <a:gdLst/>
                <a:ahLst/>
                <a:cxnLst/>
                <a:rect l="l" t="t" r="r" b="b"/>
                <a:pathLst>
                  <a:path w="1675" h="1696" extrusionOk="0">
                    <a:moveTo>
                      <a:pt x="859" y="349"/>
                    </a:moveTo>
                    <a:cubicBezTo>
                      <a:pt x="968" y="349"/>
                      <a:pt x="1056" y="383"/>
                      <a:pt x="1122" y="449"/>
                    </a:cubicBezTo>
                    <a:cubicBezTo>
                      <a:pt x="1189" y="514"/>
                      <a:pt x="1223" y="602"/>
                      <a:pt x="1227" y="711"/>
                    </a:cubicBezTo>
                    <a:lnTo>
                      <a:pt x="471" y="711"/>
                    </a:lnTo>
                    <a:cubicBezTo>
                      <a:pt x="489" y="599"/>
                      <a:pt x="532" y="512"/>
                      <a:pt x="600" y="449"/>
                    </a:cubicBezTo>
                    <a:cubicBezTo>
                      <a:pt x="670" y="383"/>
                      <a:pt x="756" y="349"/>
                      <a:pt x="859" y="349"/>
                    </a:cubicBezTo>
                    <a:close/>
                    <a:moveTo>
                      <a:pt x="857" y="1"/>
                    </a:moveTo>
                    <a:cubicBezTo>
                      <a:pt x="689" y="1"/>
                      <a:pt x="541" y="37"/>
                      <a:pt x="411" y="109"/>
                    </a:cubicBezTo>
                    <a:cubicBezTo>
                      <a:pt x="283" y="178"/>
                      <a:pt x="181" y="279"/>
                      <a:pt x="109" y="409"/>
                    </a:cubicBezTo>
                    <a:cubicBezTo>
                      <a:pt x="37" y="536"/>
                      <a:pt x="1" y="684"/>
                      <a:pt x="1" y="853"/>
                    </a:cubicBezTo>
                    <a:cubicBezTo>
                      <a:pt x="1" y="1020"/>
                      <a:pt x="36" y="1167"/>
                      <a:pt x="106" y="1294"/>
                    </a:cubicBezTo>
                    <a:cubicBezTo>
                      <a:pt x="178" y="1423"/>
                      <a:pt x="279" y="1520"/>
                      <a:pt x="409" y="1591"/>
                    </a:cubicBezTo>
                    <a:cubicBezTo>
                      <a:pt x="540" y="1661"/>
                      <a:pt x="694" y="1695"/>
                      <a:pt x="869" y="1695"/>
                    </a:cubicBezTo>
                    <a:cubicBezTo>
                      <a:pt x="1017" y="1695"/>
                      <a:pt x="1151" y="1671"/>
                      <a:pt x="1271" y="1622"/>
                    </a:cubicBezTo>
                    <a:cubicBezTo>
                      <a:pt x="1392" y="1571"/>
                      <a:pt x="1495" y="1497"/>
                      <a:pt x="1580" y="1402"/>
                    </a:cubicBezTo>
                    <a:lnTo>
                      <a:pt x="1329" y="1150"/>
                    </a:lnTo>
                    <a:cubicBezTo>
                      <a:pt x="1271" y="1206"/>
                      <a:pt x="1207" y="1251"/>
                      <a:pt x="1134" y="1282"/>
                    </a:cubicBezTo>
                    <a:cubicBezTo>
                      <a:pt x="1062" y="1311"/>
                      <a:pt x="988" y="1325"/>
                      <a:pt x="909" y="1325"/>
                    </a:cubicBezTo>
                    <a:cubicBezTo>
                      <a:pt x="803" y="1325"/>
                      <a:pt x="710" y="1297"/>
                      <a:pt x="634" y="1239"/>
                    </a:cubicBezTo>
                    <a:cubicBezTo>
                      <a:pt x="558" y="1179"/>
                      <a:pt x="507" y="1097"/>
                      <a:pt x="480" y="992"/>
                    </a:cubicBezTo>
                    <a:lnTo>
                      <a:pt x="1672" y="992"/>
                    </a:lnTo>
                    <a:cubicBezTo>
                      <a:pt x="1674" y="965"/>
                      <a:pt x="1675" y="927"/>
                      <a:pt x="1675" y="877"/>
                    </a:cubicBezTo>
                    <a:cubicBezTo>
                      <a:pt x="1675" y="602"/>
                      <a:pt x="1605" y="387"/>
                      <a:pt x="1465" y="232"/>
                    </a:cubicBezTo>
                    <a:cubicBezTo>
                      <a:pt x="1328" y="78"/>
                      <a:pt x="1124" y="1"/>
                      <a:pt x="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34"/>
              <p:cNvSpPr/>
              <p:nvPr/>
            </p:nvSpPr>
            <p:spPr>
              <a:xfrm>
                <a:off x="-1122231" y="3311002"/>
                <a:ext cx="19389" cy="31071"/>
              </a:xfrm>
              <a:custGeom>
                <a:avLst/>
                <a:gdLst/>
                <a:ahLst/>
                <a:cxnLst/>
                <a:rect l="l" t="t" r="r" b="b"/>
                <a:pathLst>
                  <a:path w="1026" h="1682" extrusionOk="0">
                    <a:moveTo>
                      <a:pt x="1025" y="1"/>
                    </a:moveTo>
                    <a:cubicBezTo>
                      <a:pt x="902" y="3"/>
                      <a:pt x="793" y="32"/>
                      <a:pt x="701" y="85"/>
                    </a:cubicBezTo>
                    <a:cubicBezTo>
                      <a:pt x="608" y="139"/>
                      <a:pt x="534" y="217"/>
                      <a:pt x="476" y="320"/>
                    </a:cubicBezTo>
                    <a:lnTo>
                      <a:pt x="476" y="20"/>
                    </a:lnTo>
                    <a:lnTo>
                      <a:pt x="1" y="20"/>
                    </a:lnTo>
                    <a:lnTo>
                      <a:pt x="1" y="1681"/>
                    </a:lnTo>
                    <a:lnTo>
                      <a:pt x="476" y="1681"/>
                    </a:lnTo>
                    <a:lnTo>
                      <a:pt x="476" y="881"/>
                    </a:lnTo>
                    <a:cubicBezTo>
                      <a:pt x="476" y="750"/>
                      <a:pt x="518" y="644"/>
                      <a:pt x="603" y="567"/>
                    </a:cubicBezTo>
                    <a:cubicBezTo>
                      <a:pt x="689" y="486"/>
                      <a:pt x="805" y="446"/>
                      <a:pt x="952" y="446"/>
                    </a:cubicBezTo>
                    <a:cubicBezTo>
                      <a:pt x="984" y="446"/>
                      <a:pt x="1010" y="447"/>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429;p34"/>
              <p:cNvSpPr/>
              <p:nvPr/>
            </p:nvSpPr>
            <p:spPr>
              <a:xfrm>
                <a:off x="-1101217" y="3310965"/>
                <a:ext cx="26381" cy="31440"/>
              </a:xfrm>
              <a:custGeom>
                <a:avLst/>
                <a:gdLst/>
                <a:ahLst/>
                <a:cxnLst/>
                <a:rect l="l" t="t" r="r" b="b"/>
                <a:pathLst>
                  <a:path w="1396" h="1702" extrusionOk="0">
                    <a:moveTo>
                      <a:pt x="735" y="0"/>
                    </a:moveTo>
                    <a:cubicBezTo>
                      <a:pt x="546" y="0"/>
                      <a:pt x="389" y="45"/>
                      <a:pt x="266" y="137"/>
                    </a:cubicBezTo>
                    <a:cubicBezTo>
                      <a:pt x="142" y="227"/>
                      <a:pt x="80" y="354"/>
                      <a:pt x="80" y="519"/>
                    </a:cubicBezTo>
                    <a:cubicBezTo>
                      <a:pt x="80" y="626"/>
                      <a:pt x="107" y="713"/>
                      <a:pt x="160" y="781"/>
                    </a:cubicBezTo>
                    <a:cubicBezTo>
                      <a:pt x="214" y="847"/>
                      <a:pt x="279" y="897"/>
                      <a:pt x="352" y="929"/>
                    </a:cubicBezTo>
                    <a:cubicBezTo>
                      <a:pt x="428" y="963"/>
                      <a:pt x="523" y="996"/>
                      <a:pt x="636" y="1028"/>
                    </a:cubicBezTo>
                    <a:cubicBezTo>
                      <a:pt x="743" y="1059"/>
                      <a:pt x="820" y="1089"/>
                      <a:pt x="868" y="1115"/>
                    </a:cubicBezTo>
                    <a:cubicBezTo>
                      <a:pt x="917" y="1142"/>
                      <a:pt x="943" y="1179"/>
                      <a:pt x="943" y="1227"/>
                    </a:cubicBezTo>
                    <a:cubicBezTo>
                      <a:pt x="943" y="1269"/>
                      <a:pt x="922" y="1303"/>
                      <a:pt x="883" y="1326"/>
                    </a:cubicBezTo>
                    <a:cubicBezTo>
                      <a:pt x="846" y="1346"/>
                      <a:pt x="796" y="1357"/>
                      <a:pt x="732" y="1357"/>
                    </a:cubicBezTo>
                    <a:cubicBezTo>
                      <a:pt x="639" y="1357"/>
                      <a:pt x="541" y="1339"/>
                      <a:pt x="436" y="1304"/>
                    </a:cubicBezTo>
                    <a:cubicBezTo>
                      <a:pt x="333" y="1266"/>
                      <a:pt x="239" y="1215"/>
                      <a:pt x="155" y="1149"/>
                    </a:cubicBezTo>
                    <a:lnTo>
                      <a:pt x="1" y="1470"/>
                    </a:lnTo>
                    <a:cubicBezTo>
                      <a:pt x="93" y="1544"/>
                      <a:pt x="201" y="1602"/>
                      <a:pt x="327" y="1644"/>
                    </a:cubicBezTo>
                    <a:cubicBezTo>
                      <a:pt x="454" y="1682"/>
                      <a:pt x="584" y="1701"/>
                      <a:pt x="720" y="1701"/>
                    </a:cubicBezTo>
                    <a:cubicBezTo>
                      <a:pt x="917" y="1701"/>
                      <a:pt x="1079" y="1656"/>
                      <a:pt x="1205" y="1566"/>
                    </a:cubicBezTo>
                    <a:cubicBezTo>
                      <a:pt x="1332" y="1474"/>
                      <a:pt x="1395" y="1345"/>
                      <a:pt x="1395" y="1180"/>
                    </a:cubicBezTo>
                    <a:cubicBezTo>
                      <a:pt x="1395" y="1071"/>
                      <a:pt x="1368" y="983"/>
                      <a:pt x="1313" y="918"/>
                    </a:cubicBezTo>
                    <a:cubicBezTo>
                      <a:pt x="1257" y="850"/>
                      <a:pt x="1191" y="799"/>
                      <a:pt x="1115" y="766"/>
                    </a:cubicBezTo>
                    <a:cubicBezTo>
                      <a:pt x="1039" y="731"/>
                      <a:pt x="943" y="696"/>
                      <a:pt x="824" y="662"/>
                    </a:cubicBezTo>
                    <a:cubicBezTo>
                      <a:pt x="717" y="631"/>
                      <a:pt x="640" y="603"/>
                      <a:pt x="593" y="578"/>
                    </a:cubicBezTo>
                    <a:cubicBezTo>
                      <a:pt x="546" y="554"/>
                      <a:pt x="522" y="518"/>
                      <a:pt x="522" y="473"/>
                    </a:cubicBezTo>
                    <a:cubicBezTo>
                      <a:pt x="522" y="431"/>
                      <a:pt x="540" y="400"/>
                      <a:pt x="575" y="380"/>
                    </a:cubicBezTo>
                    <a:cubicBezTo>
                      <a:pt x="609" y="359"/>
                      <a:pt x="656" y="349"/>
                      <a:pt x="713" y="349"/>
                    </a:cubicBezTo>
                    <a:cubicBezTo>
                      <a:pt x="783" y="349"/>
                      <a:pt x="863" y="363"/>
                      <a:pt x="952" y="393"/>
                    </a:cubicBezTo>
                    <a:cubicBezTo>
                      <a:pt x="1040" y="420"/>
                      <a:pt x="1129" y="458"/>
                      <a:pt x="1220" y="510"/>
                    </a:cubicBezTo>
                    <a:lnTo>
                      <a:pt x="1384" y="186"/>
                    </a:lnTo>
                    <a:cubicBezTo>
                      <a:pt x="1291" y="126"/>
                      <a:pt x="1188" y="80"/>
                      <a:pt x="1075" y="49"/>
                    </a:cubicBezTo>
                    <a:cubicBezTo>
                      <a:pt x="962" y="17"/>
                      <a:pt x="849" y="0"/>
                      <a:pt x="7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430;p34"/>
              <p:cNvSpPr/>
              <p:nvPr/>
            </p:nvSpPr>
            <p:spPr>
              <a:xfrm>
                <a:off x="-2391104" y="3387644"/>
                <a:ext cx="51439" cy="48509"/>
              </a:xfrm>
              <a:custGeom>
                <a:avLst/>
                <a:gdLst/>
                <a:ahLst/>
                <a:cxnLst/>
                <a:rect l="l" t="t" r="r" b="b"/>
                <a:pathLst>
                  <a:path w="2722" h="2626" extrusionOk="0">
                    <a:moveTo>
                      <a:pt x="1310" y="937"/>
                    </a:moveTo>
                    <a:cubicBezTo>
                      <a:pt x="1416" y="937"/>
                      <a:pt x="1498" y="973"/>
                      <a:pt x="1560" y="1048"/>
                    </a:cubicBezTo>
                    <a:cubicBezTo>
                      <a:pt x="1624" y="1120"/>
                      <a:pt x="1657" y="1210"/>
                      <a:pt x="1657" y="1317"/>
                    </a:cubicBezTo>
                    <a:cubicBezTo>
                      <a:pt x="1657" y="1430"/>
                      <a:pt x="1626" y="1524"/>
                      <a:pt x="1564" y="1601"/>
                    </a:cubicBezTo>
                    <a:cubicBezTo>
                      <a:pt x="1502" y="1677"/>
                      <a:pt x="1420" y="1714"/>
                      <a:pt x="1317" y="1714"/>
                    </a:cubicBezTo>
                    <a:cubicBezTo>
                      <a:pt x="1220" y="1714"/>
                      <a:pt x="1141" y="1676"/>
                      <a:pt x="1079" y="1597"/>
                    </a:cubicBezTo>
                    <a:cubicBezTo>
                      <a:pt x="1017" y="1519"/>
                      <a:pt x="986" y="1425"/>
                      <a:pt x="986" y="1313"/>
                    </a:cubicBezTo>
                    <a:cubicBezTo>
                      <a:pt x="986" y="1209"/>
                      <a:pt x="1016" y="1120"/>
                      <a:pt x="1076" y="1048"/>
                    </a:cubicBezTo>
                    <a:cubicBezTo>
                      <a:pt x="1138" y="973"/>
                      <a:pt x="1215" y="937"/>
                      <a:pt x="1310" y="937"/>
                    </a:cubicBezTo>
                    <a:close/>
                    <a:moveTo>
                      <a:pt x="1381" y="0"/>
                    </a:moveTo>
                    <a:cubicBezTo>
                      <a:pt x="1128" y="0"/>
                      <a:pt x="895" y="61"/>
                      <a:pt x="684" y="181"/>
                    </a:cubicBezTo>
                    <a:cubicBezTo>
                      <a:pt x="474" y="298"/>
                      <a:pt x="307" y="459"/>
                      <a:pt x="183" y="662"/>
                    </a:cubicBezTo>
                    <a:cubicBezTo>
                      <a:pt x="61" y="865"/>
                      <a:pt x="0" y="1092"/>
                      <a:pt x="0" y="1339"/>
                    </a:cubicBezTo>
                    <a:cubicBezTo>
                      <a:pt x="0" y="1581"/>
                      <a:pt x="60" y="1801"/>
                      <a:pt x="177" y="1996"/>
                    </a:cubicBezTo>
                    <a:cubicBezTo>
                      <a:pt x="294" y="2192"/>
                      <a:pt x="455" y="2345"/>
                      <a:pt x="659" y="2456"/>
                    </a:cubicBezTo>
                    <a:cubicBezTo>
                      <a:pt x="863" y="2569"/>
                      <a:pt x="1090" y="2625"/>
                      <a:pt x="1341" y="2625"/>
                    </a:cubicBezTo>
                    <a:cubicBezTo>
                      <a:pt x="1462" y="2625"/>
                      <a:pt x="1591" y="2605"/>
                      <a:pt x="1727" y="2564"/>
                    </a:cubicBezTo>
                    <a:cubicBezTo>
                      <a:pt x="1865" y="2523"/>
                      <a:pt x="1978" y="2470"/>
                      <a:pt x="2067" y="2404"/>
                    </a:cubicBezTo>
                    <a:lnTo>
                      <a:pt x="1928" y="2166"/>
                    </a:lnTo>
                    <a:cubicBezTo>
                      <a:pt x="1846" y="2225"/>
                      <a:pt x="1750" y="2270"/>
                      <a:pt x="1644" y="2301"/>
                    </a:cubicBezTo>
                    <a:cubicBezTo>
                      <a:pt x="1538" y="2335"/>
                      <a:pt x="1438" y="2351"/>
                      <a:pt x="1341" y="2351"/>
                    </a:cubicBezTo>
                    <a:cubicBezTo>
                      <a:pt x="1146" y="2351"/>
                      <a:pt x="968" y="2306"/>
                      <a:pt x="807" y="2219"/>
                    </a:cubicBezTo>
                    <a:cubicBezTo>
                      <a:pt x="649" y="2131"/>
                      <a:pt x="523" y="2012"/>
                      <a:pt x="430" y="1857"/>
                    </a:cubicBezTo>
                    <a:cubicBezTo>
                      <a:pt x="338" y="1703"/>
                      <a:pt x="291" y="1529"/>
                      <a:pt x="291" y="1339"/>
                    </a:cubicBezTo>
                    <a:cubicBezTo>
                      <a:pt x="291" y="1144"/>
                      <a:pt x="339" y="967"/>
                      <a:pt x="437" y="803"/>
                    </a:cubicBezTo>
                    <a:cubicBezTo>
                      <a:pt x="536" y="639"/>
                      <a:pt x="668" y="510"/>
                      <a:pt x="834" y="415"/>
                    </a:cubicBezTo>
                    <a:cubicBezTo>
                      <a:pt x="1002" y="318"/>
                      <a:pt x="1183" y="269"/>
                      <a:pt x="1381" y="269"/>
                    </a:cubicBezTo>
                    <a:cubicBezTo>
                      <a:pt x="1593" y="269"/>
                      <a:pt x="1779" y="316"/>
                      <a:pt x="1937" y="408"/>
                    </a:cubicBezTo>
                    <a:cubicBezTo>
                      <a:pt x="2098" y="501"/>
                      <a:pt x="2220" y="628"/>
                      <a:pt x="2305" y="788"/>
                    </a:cubicBezTo>
                    <a:cubicBezTo>
                      <a:pt x="2391" y="949"/>
                      <a:pt x="2435" y="1128"/>
                      <a:pt x="2435" y="1326"/>
                    </a:cubicBezTo>
                    <a:cubicBezTo>
                      <a:pt x="2435" y="1422"/>
                      <a:pt x="2422" y="1510"/>
                      <a:pt x="2398" y="1588"/>
                    </a:cubicBezTo>
                    <a:cubicBezTo>
                      <a:pt x="2373" y="1667"/>
                      <a:pt x="2340" y="1729"/>
                      <a:pt x="2299" y="1774"/>
                    </a:cubicBezTo>
                    <a:cubicBezTo>
                      <a:pt x="2257" y="1817"/>
                      <a:pt x="2214" y="1838"/>
                      <a:pt x="2169" y="1838"/>
                    </a:cubicBezTo>
                    <a:cubicBezTo>
                      <a:pt x="2085" y="1838"/>
                      <a:pt x="2043" y="1787"/>
                      <a:pt x="2043" y="1684"/>
                    </a:cubicBezTo>
                    <a:lnTo>
                      <a:pt x="2043" y="634"/>
                    </a:lnTo>
                    <a:lnTo>
                      <a:pt x="1681" y="634"/>
                    </a:lnTo>
                    <a:lnTo>
                      <a:pt x="1681" y="807"/>
                    </a:lnTo>
                    <a:cubicBezTo>
                      <a:pt x="1671" y="788"/>
                      <a:pt x="1645" y="762"/>
                      <a:pt x="1604" y="730"/>
                    </a:cubicBezTo>
                    <a:cubicBezTo>
                      <a:pt x="1565" y="697"/>
                      <a:pt x="1514" y="667"/>
                      <a:pt x="1449" y="640"/>
                    </a:cubicBezTo>
                    <a:cubicBezTo>
                      <a:pt x="1385" y="613"/>
                      <a:pt x="1316" y="600"/>
                      <a:pt x="1240" y="600"/>
                    </a:cubicBezTo>
                    <a:cubicBezTo>
                      <a:pt x="1112" y="600"/>
                      <a:pt x="999" y="634"/>
                      <a:pt x="900" y="699"/>
                    </a:cubicBezTo>
                    <a:cubicBezTo>
                      <a:pt x="801" y="762"/>
                      <a:pt x="725" y="850"/>
                      <a:pt x="671" y="962"/>
                    </a:cubicBezTo>
                    <a:cubicBezTo>
                      <a:pt x="617" y="1072"/>
                      <a:pt x="591" y="1195"/>
                      <a:pt x="591" y="1328"/>
                    </a:cubicBezTo>
                    <a:cubicBezTo>
                      <a:pt x="591" y="1467"/>
                      <a:pt x="622" y="1591"/>
                      <a:pt x="686" y="1699"/>
                    </a:cubicBezTo>
                    <a:cubicBezTo>
                      <a:pt x="751" y="1808"/>
                      <a:pt x="834" y="1895"/>
                      <a:pt x="940" y="1956"/>
                    </a:cubicBezTo>
                    <a:cubicBezTo>
                      <a:pt x="1045" y="2016"/>
                      <a:pt x="1157" y="2045"/>
                      <a:pt x="1277" y="2045"/>
                    </a:cubicBezTo>
                    <a:cubicBezTo>
                      <a:pt x="1375" y="2045"/>
                      <a:pt x="1467" y="2025"/>
                      <a:pt x="1551" y="1983"/>
                    </a:cubicBezTo>
                    <a:cubicBezTo>
                      <a:pt x="1636" y="1941"/>
                      <a:pt x="1707" y="1877"/>
                      <a:pt x="1765" y="1792"/>
                    </a:cubicBezTo>
                    <a:lnTo>
                      <a:pt x="1771" y="1838"/>
                    </a:lnTo>
                    <a:cubicBezTo>
                      <a:pt x="1792" y="1919"/>
                      <a:pt x="1833" y="1980"/>
                      <a:pt x="1895" y="2021"/>
                    </a:cubicBezTo>
                    <a:cubicBezTo>
                      <a:pt x="1955" y="2059"/>
                      <a:pt x="2035" y="2080"/>
                      <a:pt x="2131" y="2080"/>
                    </a:cubicBezTo>
                    <a:cubicBezTo>
                      <a:pt x="2247" y="2080"/>
                      <a:pt x="2349" y="2049"/>
                      <a:pt x="2438" y="1987"/>
                    </a:cubicBezTo>
                    <a:cubicBezTo>
                      <a:pt x="2526" y="1923"/>
                      <a:pt x="2595" y="1833"/>
                      <a:pt x="2645" y="1718"/>
                    </a:cubicBezTo>
                    <a:cubicBezTo>
                      <a:pt x="2696" y="1603"/>
                      <a:pt x="2722" y="1469"/>
                      <a:pt x="2722" y="1317"/>
                    </a:cubicBezTo>
                    <a:cubicBezTo>
                      <a:pt x="2722" y="1067"/>
                      <a:pt x="2663" y="843"/>
                      <a:pt x="2546" y="644"/>
                    </a:cubicBezTo>
                    <a:cubicBezTo>
                      <a:pt x="2430" y="442"/>
                      <a:pt x="2270" y="284"/>
                      <a:pt x="2067" y="170"/>
                    </a:cubicBezTo>
                    <a:cubicBezTo>
                      <a:pt x="1864"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 name="Google Shape;431;p34"/>
              <p:cNvSpPr/>
              <p:nvPr/>
            </p:nvSpPr>
            <p:spPr>
              <a:xfrm>
                <a:off x="-2334657" y="3396899"/>
                <a:ext cx="30765" cy="31052"/>
              </a:xfrm>
              <a:custGeom>
                <a:avLst/>
                <a:gdLst/>
                <a:ahLst/>
                <a:cxnLst/>
                <a:rect l="l" t="t" r="r" b="b"/>
                <a:pathLst>
                  <a:path w="1628" h="1681" extrusionOk="0">
                    <a:moveTo>
                      <a:pt x="0" y="0"/>
                    </a:moveTo>
                    <a:lnTo>
                      <a:pt x="0" y="1044"/>
                    </a:lnTo>
                    <a:cubicBezTo>
                      <a:pt x="0" y="1239"/>
                      <a:pt x="54" y="1395"/>
                      <a:pt x="161" y="1511"/>
                    </a:cubicBezTo>
                    <a:cubicBezTo>
                      <a:pt x="270" y="1624"/>
                      <a:pt x="416" y="1681"/>
                      <a:pt x="600" y="1681"/>
                    </a:cubicBezTo>
                    <a:cubicBezTo>
                      <a:pt x="857" y="1681"/>
                      <a:pt x="1042" y="1576"/>
                      <a:pt x="1156" y="1368"/>
                    </a:cubicBezTo>
                    <a:lnTo>
                      <a:pt x="1156" y="1661"/>
                    </a:lnTo>
                    <a:lnTo>
                      <a:pt x="1628" y="1661"/>
                    </a:lnTo>
                    <a:lnTo>
                      <a:pt x="1628" y="0"/>
                    </a:lnTo>
                    <a:lnTo>
                      <a:pt x="1156" y="0"/>
                    </a:lnTo>
                    <a:lnTo>
                      <a:pt x="1156" y="822"/>
                    </a:lnTo>
                    <a:cubicBezTo>
                      <a:pt x="1156" y="946"/>
                      <a:pt x="1122" y="1046"/>
                      <a:pt x="1056" y="1125"/>
                    </a:cubicBezTo>
                    <a:cubicBezTo>
                      <a:pt x="991" y="1203"/>
                      <a:pt x="901" y="1243"/>
                      <a:pt x="788" y="1244"/>
                    </a:cubicBezTo>
                    <a:cubicBezTo>
                      <a:pt x="691" y="1244"/>
                      <a:pt x="615" y="1215"/>
                      <a:pt x="559" y="1156"/>
                    </a:cubicBezTo>
                    <a:cubicBezTo>
                      <a:pt x="503" y="1095"/>
                      <a:pt x="476" y="1013"/>
                      <a:pt x="476" y="908"/>
                    </a:cubicBezTo>
                    <a:lnTo>
                      <a:pt x="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34"/>
              <p:cNvSpPr/>
              <p:nvPr/>
            </p:nvSpPr>
            <p:spPr>
              <a:xfrm>
                <a:off x="-2298487" y="3396493"/>
                <a:ext cx="26400" cy="31459"/>
              </a:xfrm>
              <a:custGeom>
                <a:avLst/>
                <a:gdLst/>
                <a:ahLst/>
                <a:cxnLst/>
                <a:rect l="l" t="t" r="r" b="b"/>
                <a:pathLst>
                  <a:path w="1397" h="1703" extrusionOk="0">
                    <a:moveTo>
                      <a:pt x="736" y="0"/>
                    </a:moveTo>
                    <a:cubicBezTo>
                      <a:pt x="546" y="0"/>
                      <a:pt x="389" y="46"/>
                      <a:pt x="266" y="137"/>
                    </a:cubicBezTo>
                    <a:cubicBezTo>
                      <a:pt x="142" y="227"/>
                      <a:pt x="81" y="355"/>
                      <a:pt x="81" y="520"/>
                    </a:cubicBezTo>
                    <a:cubicBezTo>
                      <a:pt x="81" y="627"/>
                      <a:pt x="108" y="714"/>
                      <a:pt x="162" y="783"/>
                    </a:cubicBezTo>
                    <a:cubicBezTo>
                      <a:pt x="214" y="848"/>
                      <a:pt x="279" y="897"/>
                      <a:pt x="353" y="930"/>
                    </a:cubicBezTo>
                    <a:cubicBezTo>
                      <a:pt x="429" y="963"/>
                      <a:pt x="523" y="996"/>
                      <a:pt x="636" y="1030"/>
                    </a:cubicBezTo>
                    <a:cubicBezTo>
                      <a:pt x="745" y="1060"/>
                      <a:pt x="822" y="1089"/>
                      <a:pt x="868" y="1116"/>
                    </a:cubicBezTo>
                    <a:cubicBezTo>
                      <a:pt x="918" y="1143"/>
                      <a:pt x="943" y="1179"/>
                      <a:pt x="943" y="1226"/>
                    </a:cubicBezTo>
                    <a:cubicBezTo>
                      <a:pt x="943" y="1270"/>
                      <a:pt x="923" y="1302"/>
                      <a:pt x="884" y="1326"/>
                    </a:cubicBezTo>
                    <a:cubicBezTo>
                      <a:pt x="847" y="1346"/>
                      <a:pt x="796" y="1356"/>
                      <a:pt x="733" y="1356"/>
                    </a:cubicBezTo>
                    <a:cubicBezTo>
                      <a:pt x="640" y="1356"/>
                      <a:pt x="541" y="1338"/>
                      <a:pt x="436" y="1304"/>
                    </a:cubicBezTo>
                    <a:cubicBezTo>
                      <a:pt x="333" y="1266"/>
                      <a:pt x="240" y="1215"/>
                      <a:pt x="155" y="1149"/>
                    </a:cubicBezTo>
                    <a:lnTo>
                      <a:pt x="1" y="1471"/>
                    </a:lnTo>
                    <a:cubicBezTo>
                      <a:pt x="93" y="1544"/>
                      <a:pt x="203" y="1602"/>
                      <a:pt x="328" y="1643"/>
                    </a:cubicBezTo>
                    <a:cubicBezTo>
                      <a:pt x="454" y="1683"/>
                      <a:pt x="585" y="1703"/>
                      <a:pt x="720" y="1703"/>
                    </a:cubicBezTo>
                    <a:cubicBezTo>
                      <a:pt x="918" y="1703"/>
                      <a:pt x="1079" y="1658"/>
                      <a:pt x="1205" y="1566"/>
                    </a:cubicBezTo>
                    <a:cubicBezTo>
                      <a:pt x="1333" y="1474"/>
                      <a:pt x="1397" y="1345"/>
                      <a:pt x="1397" y="1180"/>
                    </a:cubicBezTo>
                    <a:cubicBezTo>
                      <a:pt x="1397" y="1071"/>
                      <a:pt x="1369" y="983"/>
                      <a:pt x="1313" y="918"/>
                    </a:cubicBezTo>
                    <a:cubicBezTo>
                      <a:pt x="1258" y="849"/>
                      <a:pt x="1192" y="799"/>
                      <a:pt x="1115" y="767"/>
                    </a:cubicBezTo>
                    <a:cubicBezTo>
                      <a:pt x="1039" y="731"/>
                      <a:pt x="943" y="696"/>
                      <a:pt x="826" y="662"/>
                    </a:cubicBezTo>
                    <a:cubicBezTo>
                      <a:pt x="719" y="631"/>
                      <a:pt x="642" y="602"/>
                      <a:pt x="594" y="578"/>
                    </a:cubicBezTo>
                    <a:cubicBezTo>
                      <a:pt x="546" y="553"/>
                      <a:pt x="523" y="519"/>
                      <a:pt x="523" y="474"/>
                    </a:cubicBezTo>
                    <a:cubicBezTo>
                      <a:pt x="523" y="433"/>
                      <a:pt x="540" y="402"/>
                      <a:pt x="575" y="381"/>
                    </a:cubicBezTo>
                    <a:cubicBezTo>
                      <a:pt x="611" y="360"/>
                      <a:pt x="657" y="350"/>
                      <a:pt x="714" y="350"/>
                    </a:cubicBezTo>
                    <a:cubicBezTo>
                      <a:pt x="784" y="350"/>
                      <a:pt x="863" y="364"/>
                      <a:pt x="952" y="393"/>
                    </a:cubicBezTo>
                    <a:cubicBezTo>
                      <a:pt x="1040" y="420"/>
                      <a:pt x="1131" y="458"/>
                      <a:pt x="1221" y="510"/>
                    </a:cubicBezTo>
                    <a:lnTo>
                      <a:pt x="1384" y="185"/>
                    </a:lnTo>
                    <a:cubicBezTo>
                      <a:pt x="1291" y="126"/>
                      <a:pt x="1188" y="81"/>
                      <a:pt x="1075" y="50"/>
                    </a:cubicBezTo>
                    <a:cubicBezTo>
                      <a:pt x="962" y="17"/>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433;p34"/>
              <p:cNvSpPr/>
              <p:nvPr/>
            </p:nvSpPr>
            <p:spPr>
              <a:xfrm>
                <a:off x="-2268761" y="3396603"/>
                <a:ext cx="31634" cy="31348"/>
              </a:xfrm>
              <a:custGeom>
                <a:avLst/>
                <a:gdLst/>
                <a:ahLst/>
                <a:cxnLst/>
                <a:rect l="l" t="t" r="r" b="b"/>
                <a:pathLst>
                  <a:path w="1674" h="1697" extrusionOk="0">
                    <a:moveTo>
                      <a:pt x="858" y="349"/>
                    </a:moveTo>
                    <a:cubicBezTo>
                      <a:pt x="968" y="349"/>
                      <a:pt x="1055" y="383"/>
                      <a:pt x="1121" y="448"/>
                    </a:cubicBezTo>
                    <a:cubicBezTo>
                      <a:pt x="1187" y="514"/>
                      <a:pt x="1221" y="602"/>
                      <a:pt x="1225" y="711"/>
                    </a:cubicBezTo>
                    <a:lnTo>
                      <a:pt x="469" y="711"/>
                    </a:lnTo>
                    <a:cubicBezTo>
                      <a:pt x="488" y="600"/>
                      <a:pt x="530" y="513"/>
                      <a:pt x="599" y="448"/>
                    </a:cubicBezTo>
                    <a:cubicBezTo>
                      <a:pt x="669" y="383"/>
                      <a:pt x="756" y="349"/>
                      <a:pt x="858" y="349"/>
                    </a:cubicBezTo>
                    <a:close/>
                    <a:moveTo>
                      <a:pt x="855" y="1"/>
                    </a:moveTo>
                    <a:cubicBezTo>
                      <a:pt x="689" y="1"/>
                      <a:pt x="541" y="37"/>
                      <a:pt x="411" y="109"/>
                    </a:cubicBezTo>
                    <a:cubicBezTo>
                      <a:pt x="281" y="179"/>
                      <a:pt x="180" y="279"/>
                      <a:pt x="108" y="408"/>
                    </a:cubicBezTo>
                    <a:cubicBezTo>
                      <a:pt x="36" y="536"/>
                      <a:pt x="0" y="684"/>
                      <a:pt x="0" y="854"/>
                    </a:cubicBezTo>
                    <a:cubicBezTo>
                      <a:pt x="0" y="1020"/>
                      <a:pt x="35" y="1168"/>
                      <a:pt x="104" y="1295"/>
                    </a:cubicBezTo>
                    <a:cubicBezTo>
                      <a:pt x="177" y="1422"/>
                      <a:pt x="278" y="1522"/>
                      <a:pt x="407" y="1591"/>
                    </a:cubicBezTo>
                    <a:cubicBezTo>
                      <a:pt x="539" y="1662"/>
                      <a:pt x="693" y="1697"/>
                      <a:pt x="868" y="1697"/>
                    </a:cubicBezTo>
                    <a:cubicBezTo>
                      <a:pt x="1015" y="1697"/>
                      <a:pt x="1149" y="1672"/>
                      <a:pt x="1269" y="1622"/>
                    </a:cubicBezTo>
                    <a:cubicBezTo>
                      <a:pt x="1390" y="1570"/>
                      <a:pt x="1493" y="1497"/>
                      <a:pt x="1578" y="1403"/>
                    </a:cubicBezTo>
                    <a:lnTo>
                      <a:pt x="1328" y="1150"/>
                    </a:lnTo>
                    <a:cubicBezTo>
                      <a:pt x="1270" y="1208"/>
                      <a:pt x="1205" y="1251"/>
                      <a:pt x="1133" y="1282"/>
                    </a:cubicBezTo>
                    <a:cubicBezTo>
                      <a:pt x="1061" y="1312"/>
                      <a:pt x="986" y="1326"/>
                      <a:pt x="907" y="1326"/>
                    </a:cubicBezTo>
                    <a:cubicBezTo>
                      <a:pt x="801" y="1326"/>
                      <a:pt x="709" y="1296"/>
                      <a:pt x="633" y="1240"/>
                    </a:cubicBezTo>
                    <a:cubicBezTo>
                      <a:pt x="556" y="1179"/>
                      <a:pt x="505" y="1097"/>
                      <a:pt x="479" y="993"/>
                    </a:cubicBezTo>
                    <a:lnTo>
                      <a:pt x="1670" y="993"/>
                    </a:lnTo>
                    <a:cubicBezTo>
                      <a:pt x="1673" y="966"/>
                      <a:pt x="1673" y="927"/>
                      <a:pt x="1673" y="878"/>
                    </a:cubicBezTo>
                    <a:cubicBezTo>
                      <a:pt x="1673" y="602"/>
                      <a:pt x="1604" y="387"/>
                      <a:pt x="1463" y="232"/>
                    </a:cubicBezTo>
                    <a:cubicBezTo>
                      <a:pt x="1326" y="78"/>
                      <a:pt x="1122"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 name="Google Shape;434;p34"/>
              <p:cNvSpPr/>
              <p:nvPr/>
            </p:nvSpPr>
            <p:spPr>
              <a:xfrm>
                <a:off x="-2228711" y="3396566"/>
                <a:ext cx="19408" cy="31034"/>
              </a:xfrm>
              <a:custGeom>
                <a:avLst/>
                <a:gdLst/>
                <a:ahLst/>
                <a:cxnLst/>
                <a:rect l="l" t="t" r="r" b="b"/>
                <a:pathLst>
                  <a:path w="1027" h="1680" extrusionOk="0">
                    <a:moveTo>
                      <a:pt x="1026" y="0"/>
                    </a:moveTo>
                    <a:cubicBezTo>
                      <a:pt x="903" y="1"/>
                      <a:pt x="794" y="30"/>
                      <a:pt x="702" y="84"/>
                    </a:cubicBezTo>
                    <a:cubicBezTo>
                      <a:pt x="609" y="136"/>
                      <a:pt x="533" y="215"/>
                      <a:pt x="477" y="318"/>
                    </a:cubicBezTo>
                    <a:lnTo>
                      <a:pt x="477" y="18"/>
                    </a:lnTo>
                    <a:lnTo>
                      <a:pt x="1" y="18"/>
                    </a:lnTo>
                    <a:lnTo>
                      <a:pt x="1" y="1679"/>
                    </a:lnTo>
                    <a:lnTo>
                      <a:pt x="477" y="1679"/>
                    </a:lnTo>
                    <a:lnTo>
                      <a:pt x="477" y="880"/>
                    </a:lnTo>
                    <a:cubicBezTo>
                      <a:pt x="477" y="748"/>
                      <a:pt x="518" y="643"/>
                      <a:pt x="603" y="565"/>
                    </a:cubicBezTo>
                    <a:cubicBezTo>
                      <a:pt x="689" y="485"/>
                      <a:pt x="806" y="444"/>
                      <a:pt x="951" y="444"/>
                    </a:cubicBezTo>
                    <a:cubicBezTo>
                      <a:pt x="985" y="444"/>
                      <a:pt x="1009" y="445"/>
                      <a:pt x="1026" y="448"/>
                    </a:cubicBez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 name="Google Shape;435;p34"/>
              <p:cNvSpPr/>
              <p:nvPr/>
            </p:nvSpPr>
            <p:spPr>
              <a:xfrm>
                <a:off x="-2200031" y="3396566"/>
                <a:ext cx="31370" cy="31034"/>
              </a:xfrm>
              <a:custGeom>
                <a:avLst/>
                <a:gdLst/>
                <a:ahLst/>
                <a:cxnLst/>
                <a:rect l="l" t="t" r="r" b="b"/>
                <a:pathLst>
                  <a:path w="1660" h="1680" extrusionOk="0">
                    <a:moveTo>
                      <a:pt x="1051" y="0"/>
                    </a:moveTo>
                    <a:cubicBezTo>
                      <a:pt x="783" y="4"/>
                      <a:pt x="593" y="107"/>
                      <a:pt x="477" y="309"/>
                    </a:cubicBezTo>
                    <a:lnTo>
                      <a:pt x="477" y="18"/>
                    </a:lnTo>
                    <a:lnTo>
                      <a:pt x="1" y="18"/>
                    </a:lnTo>
                    <a:lnTo>
                      <a:pt x="1" y="1679"/>
                    </a:lnTo>
                    <a:lnTo>
                      <a:pt x="477" y="1679"/>
                    </a:lnTo>
                    <a:lnTo>
                      <a:pt x="477" y="861"/>
                    </a:lnTo>
                    <a:cubicBezTo>
                      <a:pt x="477" y="737"/>
                      <a:pt x="510" y="637"/>
                      <a:pt x="579" y="558"/>
                    </a:cubicBezTo>
                    <a:cubicBezTo>
                      <a:pt x="647" y="479"/>
                      <a:pt x="739" y="438"/>
                      <a:pt x="856" y="435"/>
                    </a:cubicBezTo>
                    <a:cubicBezTo>
                      <a:pt x="958" y="435"/>
                      <a:pt x="1037" y="466"/>
                      <a:pt x="1095" y="528"/>
                    </a:cubicBezTo>
                    <a:cubicBezTo>
                      <a:pt x="1154" y="588"/>
                      <a:pt x="1185" y="670"/>
                      <a:pt x="1185" y="775"/>
                    </a:cubicBezTo>
                    <a:lnTo>
                      <a:pt x="1185" y="1679"/>
                    </a:lnTo>
                    <a:lnTo>
                      <a:pt x="1659" y="1679"/>
                    </a:lnTo>
                    <a:lnTo>
                      <a:pt x="1659" y="636"/>
                    </a:lnTo>
                    <a:cubicBezTo>
                      <a:pt x="1659" y="443"/>
                      <a:pt x="1604" y="288"/>
                      <a:pt x="1493" y="172"/>
                    </a:cubicBezTo>
                    <a:cubicBezTo>
                      <a:pt x="1384" y="58"/>
                      <a:pt x="123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 name="Google Shape;436;p34"/>
              <p:cNvSpPr/>
              <p:nvPr/>
            </p:nvSpPr>
            <p:spPr>
              <a:xfrm>
                <a:off x="-2163351" y="3396566"/>
                <a:ext cx="29480" cy="31440"/>
              </a:xfrm>
              <a:custGeom>
                <a:avLst/>
                <a:gdLst/>
                <a:ahLst/>
                <a:cxnLst/>
                <a:rect l="l" t="t" r="r" b="b"/>
                <a:pathLst>
                  <a:path w="1560" h="1702" extrusionOk="0">
                    <a:moveTo>
                      <a:pt x="1090" y="964"/>
                    </a:moveTo>
                    <a:lnTo>
                      <a:pt x="1090" y="1112"/>
                    </a:lnTo>
                    <a:cubicBezTo>
                      <a:pt x="1076" y="1184"/>
                      <a:pt x="1032" y="1243"/>
                      <a:pt x="960" y="1291"/>
                    </a:cubicBezTo>
                    <a:cubicBezTo>
                      <a:pt x="888" y="1338"/>
                      <a:pt x="803" y="1361"/>
                      <a:pt x="704" y="1361"/>
                    </a:cubicBezTo>
                    <a:cubicBezTo>
                      <a:pt x="623" y="1361"/>
                      <a:pt x="560" y="1343"/>
                      <a:pt x="512" y="1306"/>
                    </a:cubicBezTo>
                    <a:cubicBezTo>
                      <a:pt x="467" y="1267"/>
                      <a:pt x="444" y="1216"/>
                      <a:pt x="444" y="1152"/>
                    </a:cubicBezTo>
                    <a:cubicBezTo>
                      <a:pt x="444" y="1086"/>
                      <a:pt x="466" y="1038"/>
                      <a:pt x="510" y="1010"/>
                    </a:cubicBezTo>
                    <a:cubicBezTo>
                      <a:pt x="555" y="979"/>
                      <a:pt x="623" y="964"/>
                      <a:pt x="716" y="964"/>
                    </a:cubicBezTo>
                    <a:close/>
                    <a:moveTo>
                      <a:pt x="852" y="0"/>
                    </a:moveTo>
                    <a:cubicBezTo>
                      <a:pt x="714" y="0"/>
                      <a:pt x="587" y="15"/>
                      <a:pt x="472" y="46"/>
                    </a:cubicBezTo>
                    <a:cubicBezTo>
                      <a:pt x="357" y="77"/>
                      <a:pt x="233" y="125"/>
                      <a:pt x="102" y="192"/>
                    </a:cubicBezTo>
                    <a:lnTo>
                      <a:pt x="250" y="519"/>
                    </a:lnTo>
                    <a:cubicBezTo>
                      <a:pt x="425" y="422"/>
                      <a:pt x="590" y="373"/>
                      <a:pt x="744" y="373"/>
                    </a:cubicBezTo>
                    <a:cubicBezTo>
                      <a:pt x="857" y="373"/>
                      <a:pt x="942" y="398"/>
                      <a:pt x="1000" y="448"/>
                    </a:cubicBezTo>
                    <a:cubicBezTo>
                      <a:pt x="1061" y="495"/>
                      <a:pt x="1090" y="562"/>
                      <a:pt x="1090" y="651"/>
                    </a:cubicBezTo>
                    <a:lnTo>
                      <a:pt x="1090" y="682"/>
                    </a:lnTo>
                    <a:lnTo>
                      <a:pt x="633" y="682"/>
                    </a:lnTo>
                    <a:cubicBezTo>
                      <a:pt x="431" y="685"/>
                      <a:pt x="274" y="730"/>
                      <a:pt x="164" y="818"/>
                    </a:cubicBezTo>
                    <a:cubicBezTo>
                      <a:pt x="54" y="905"/>
                      <a:pt x="0" y="1026"/>
                      <a:pt x="0" y="1183"/>
                    </a:cubicBezTo>
                    <a:cubicBezTo>
                      <a:pt x="0" y="1337"/>
                      <a:pt x="52" y="1463"/>
                      <a:pt x="155" y="1560"/>
                    </a:cubicBezTo>
                    <a:cubicBezTo>
                      <a:pt x="258" y="1654"/>
                      <a:pt x="397" y="1701"/>
                      <a:pt x="572" y="1701"/>
                    </a:cubicBezTo>
                    <a:cubicBezTo>
                      <a:pt x="686" y="1701"/>
                      <a:pt x="788" y="1683"/>
                      <a:pt x="877" y="1646"/>
                    </a:cubicBezTo>
                    <a:cubicBezTo>
                      <a:pt x="965" y="1608"/>
                      <a:pt x="1037" y="1556"/>
                      <a:pt x="1093" y="1485"/>
                    </a:cubicBezTo>
                    <a:lnTo>
                      <a:pt x="1093" y="1679"/>
                    </a:lnTo>
                    <a:lnTo>
                      <a:pt x="1560" y="1679"/>
                    </a:lnTo>
                    <a:lnTo>
                      <a:pt x="1556" y="596"/>
                    </a:lnTo>
                    <a:cubicBezTo>
                      <a:pt x="1555" y="408"/>
                      <a:pt x="1492" y="263"/>
                      <a:pt x="1368" y="157"/>
                    </a:cubicBezTo>
                    <a:cubicBezTo>
                      <a:pt x="1246" y="53"/>
                      <a:pt x="1075" y="0"/>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34"/>
              <p:cNvSpPr/>
              <p:nvPr/>
            </p:nvSpPr>
            <p:spPr>
              <a:xfrm>
                <a:off x="-2124328" y="3396566"/>
                <a:ext cx="52875" cy="31034"/>
              </a:xfrm>
              <a:custGeom>
                <a:avLst/>
                <a:gdLst/>
                <a:ahLst/>
                <a:cxnLst/>
                <a:rect l="l" t="t" r="r" b="b"/>
                <a:pathLst>
                  <a:path w="2798" h="1680" extrusionOk="0">
                    <a:moveTo>
                      <a:pt x="1038" y="0"/>
                    </a:moveTo>
                    <a:cubicBezTo>
                      <a:pt x="779" y="4"/>
                      <a:pt x="591" y="106"/>
                      <a:pt x="477" y="305"/>
                    </a:cubicBezTo>
                    <a:lnTo>
                      <a:pt x="477" y="18"/>
                    </a:lnTo>
                    <a:lnTo>
                      <a:pt x="0" y="18"/>
                    </a:lnTo>
                    <a:lnTo>
                      <a:pt x="0" y="1679"/>
                    </a:lnTo>
                    <a:lnTo>
                      <a:pt x="477" y="1679"/>
                    </a:lnTo>
                    <a:lnTo>
                      <a:pt x="477" y="858"/>
                    </a:lnTo>
                    <a:cubicBezTo>
                      <a:pt x="477" y="735"/>
                      <a:pt x="509" y="634"/>
                      <a:pt x="574" y="556"/>
                    </a:cubicBezTo>
                    <a:cubicBezTo>
                      <a:pt x="643" y="477"/>
                      <a:pt x="734" y="438"/>
                      <a:pt x="847" y="435"/>
                    </a:cubicBezTo>
                    <a:cubicBezTo>
                      <a:pt x="945" y="435"/>
                      <a:pt x="1022" y="466"/>
                      <a:pt x="1079" y="528"/>
                    </a:cubicBezTo>
                    <a:cubicBezTo>
                      <a:pt x="1135" y="588"/>
                      <a:pt x="1165" y="670"/>
                      <a:pt x="1165" y="775"/>
                    </a:cubicBezTo>
                    <a:lnTo>
                      <a:pt x="1165" y="1679"/>
                    </a:lnTo>
                    <a:lnTo>
                      <a:pt x="1637" y="1679"/>
                    </a:lnTo>
                    <a:lnTo>
                      <a:pt x="1637" y="858"/>
                    </a:lnTo>
                    <a:cubicBezTo>
                      <a:pt x="1637" y="735"/>
                      <a:pt x="1671" y="634"/>
                      <a:pt x="1736" y="556"/>
                    </a:cubicBezTo>
                    <a:cubicBezTo>
                      <a:pt x="1802" y="477"/>
                      <a:pt x="1892" y="438"/>
                      <a:pt x="2005" y="435"/>
                    </a:cubicBezTo>
                    <a:cubicBezTo>
                      <a:pt x="2103" y="435"/>
                      <a:pt x="2182" y="465"/>
                      <a:pt x="2239" y="525"/>
                    </a:cubicBezTo>
                    <a:cubicBezTo>
                      <a:pt x="2297" y="584"/>
                      <a:pt x="2326" y="668"/>
                      <a:pt x="2326" y="775"/>
                    </a:cubicBezTo>
                    <a:lnTo>
                      <a:pt x="2326" y="1679"/>
                    </a:lnTo>
                    <a:lnTo>
                      <a:pt x="2798" y="1679"/>
                    </a:lnTo>
                    <a:lnTo>
                      <a:pt x="2798" y="636"/>
                    </a:lnTo>
                    <a:cubicBezTo>
                      <a:pt x="2798" y="440"/>
                      <a:pt x="2744" y="286"/>
                      <a:pt x="2635" y="172"/>
                    </a:cubicBezTo>
                    <a:cubicBezTo>
                      <a:pt x="2528" y="58"/>
                      <a:pt x="2382" y="0"/>
                      <a:pt x="2200" y="0"/>
                    </a:cubicBezTo>
                    <a:cubicBezTo>
                      <a:pt x="2057" y="1"/>
                      <a:pt x="1935" y="35"/>
                      <a:pt x="1832" y="99"/>
                    </a:cubicBezTo>
                    <a:cubicBezTo>
                      <a:pt x="1731" y="162"/>
                      <a:pt x="1654" y="257"/>
                      <a:pt x="1600" y="382"/>
                    </a:cubicBezTo>
                    <a:cubicBezTo>
                      <a:pt x="1559" y="261"/>
                      <a:pt x="1491" y="167"/>
                      <a:pt x="1393" y="102"/>
                    </a:cubicBezTo>
                    <a:cubicBezTo>
                      <a:pt x="1296" y="33"/>
                      <a:pt x="1178"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 name="Google Shape;438;p34"/>
              <p:cNvSpPr/>
              <p:nvPr/>
            </p:nvSpPr>
            <p:spPr>
              <a:xfrm>
                <a:off x="-2065311" y="3396603"/>
                <a:ext cx="31653" cy="31348"/>
              </a:xfrm>
              <a:custGeom>
                <a:avLst/>
                <a:gdLst/>
                <a:ahLst/>
                <a:cxnLst/>
                <a:rect l="l" t="t" r="r" b="b"/>
                <a:pathLst>
                  <a:path w="1675" h="1697" extrusionOk="0">
                    <a:moveTo>
                      <a:pt x="859" y="349"/>
                    </a:moveTo>
                    <a:cubicBezTo>
                      <a:pt x="968" y="349"/>
                      <a:pt x="1056" y="383"/>
                      <a:pt x="1121" y="448"/>
                    </a:cubicBezTo>
                    <a:cubicBezTo>
                      <a:pt x="1187" y="514"/>
                      <a:pt x="1223" y="602"/>
                      <a:pt x="1227" y="711"/>
                    </a:cubicBezTo>
                    <a:lnTo>
                      <a:pt x="470" y="711"/>
                    </a:lnTo>
                    <a:cubicBezTo>
                      <a:pt x="488" y="600"/>
                      <a:pt x="532" y="513"/>
                      <a:pt x="600" y="448"/>
                    </a:cubicBezTo>
                    <a:cubicBezTo>
                      <a:pt x="670" y="383"/>
                      <a:pt x="756" y="349"/>
                      <a:pt x="859" y="349"/>
                    </a:cubicBezTo>
                    <a:close/>
                    <a:moveTo>
                      <a:pt x="856" y="1"/>
                    </a:moveTo>
                    <a:cubicBezTo>
                      <a:pt x="689" y="1"/>
                      <a:pt x="541" y="37"/>
                      <a:pt x="411" y="109"/>
                    </a:cubicBezTo>
                    <a:cubicBezTo>
                      <a:pt x="281" y="179"/>
                      <a:pt x="181" y="279"/>
                      <a:pt x="109" y="408"/>
                    </a:cubicBezTo>
                    <a:cubicBezTo>
                      <a:pt x="37" y="536"/>
                      <a:pt x="0" y="684"/>
                      <a:pt x="0" y="854"/>
                    </a:cubicBezTo>
                    <a:cubicBezTo>
                      <a:pt x="0" y="1020"/>
                      <a:pt x="35" y="1168"/>
                      <a:pt x="106" y="1295"/>
                    </a:cubicBezTo>
                    <a:cubicBezTo>
                      <a:pt x="178" y="1422"/>
                      <a:pt x="278" y="1522"/>
                      <a:pt x="408" y="1591"/>
                    </a:cubicBezTo>
                    <a:cubicBezTo>
                      <a:pt x="540" y="1662"/>
                      <a:pt x="693" y="1697"/>
                      <a:pt x="868" y="1697"/>
                    </a:cubicBezTo>
                    <a:cubicBezTo>
                      <a:pt x="1017" y="1697"/>
                      <a:pt x="1151" y="1672"/>
                      <a:pt x="1269" y="1622"/>
                    </a:cubicBezTo>
                    <a:cubicBezTo>
                      <a:pt x="1392" y="1570"/>
                      <a:pt x="1494" y="1497"/>
                      <a:pt x="1578" y="1403"/>
                    </a:cubicBezTo>
                    <a:lnTo>
                      <a:pt x="1328" y="1150"/>
                    </a:lnTo>
                    <a:cubicBezTo>
                      <a:pt x="1271" y="1208"/>
                      <a:pt x="1206" y="1251"/>
                      <a:pt x="1134" y="1282"/>
                    </a:cubicBezTo>
                    <a:cubicBezTo>
                      <a:pt x="1062" y="1312"/>
                      <a:pt x="986" y="1326"/>
                      <a:pt x="909" y="1326"/>
                    </a:cubicBezTo>
                    <a:cubicBezTo>
                      <a:pt x="801" y="1326"/>
                      <a:pt x="710" y="1296"/>
                      <a:pt x="634" y="1240"/>
                    </a:cubicBezTo>
                    <a:cubicBezTo>
                      <a:pt x="558" y="1179"/>
                      <a:pt x="506" y="1097"/>
                      <a:pt x="479" y="993"/>
                    </a:cubicBezTo>
                    <a:lnTo>
                      <a:pt x="1671" y="993"/>
                    </a:lnTo>
                    <a:cubicBezTo>
                      <a:pt x="1673" y="966"/>
                      <a:pt x="1675" y="927"/>
                      <a:pt x="1675" y="878"/>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 name="Google Shape;439;p34"/>
              <p:cNvSpPr/>
              <p:nvPr/>
            </p:nvSpPr>
            <p:spPr>
              <a:xfrm>
                <a:off x="-1994634" y="3384245"/>
                <a:ext cx="5235" cy="43355"/>
              </a:xfrm>
              <a:custGeom>
                <a:avLst/>
                <a:gdLst/>
                <a:ahLst/>
                <a:cxnLst/>
                <a:rect l="l" t="t" r="r" b="b"/>
                <a:pathLst>
                  <a:path w="277" h="2347" extrusionOk="0">
                    <a:moveTo>
                      <a:pt x="0" y="0"/>
                    </a:moveTo>
                    <a:lnTo>
                      <a:pt x="0" y="2346"/>
                    </a:lnTo>
                    <a:lnTo>
                      <a:pt x="277" y="2346"/>
                    </a:lnTo>
                    <a:lnTo>
                      <a:pt x="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 name="Google Shape;440;p34"/>
              <p:cNvSpPr/>
              <p:nvPr/>
            </p:nvSpPr>
            <p:spPr>
              <a:xfrm>
                <a:off x="-1980707" y="3395624"/>
                <a:ext cx="29310" cy="32770"/>
              </a:xfrm>
              <a:custGeom>
                <a:avLst/>
                <a:gdLst/>
                <a:ahLst/>
                <a:cxnLst/>
                <a:rect l="l" t="t" r="r" b="b"/>
                <a:pathLst>
                  <a:path w="1551" h="1774" extrusionOk="0">
                    <a:moveTo>
                      <a:pt x="775" y="236"/>
                    </a:moveTo>
                    <a:cubicBezTo>
                      <a:pt x="923" y="236"/>
                      <a:pt x="1040" y="295"/>
                      <a:pt x="1126" y="413"/>
                    </a:cubicBezTo>
                    <a:cubicBezTo>
                      <a:pt x="1213" y="530"/>
                      <a:pt x="1256" y="688"/>
                      <a:pt x="1256" y="887"/>
                    </a:cubicBezTo>
                    <a:cubicBezTo>
                      <a:pt x="1256" y="1089"/>
                      <a:pt x="1213" y="1248"/>
                      <a:pt x="1126" y="1365"/>
                    </a:cubicBezTo>
                    <a:cubicBezTo>
                      <a:pt x="1040" y="1481"/>
                      <a:pt x="923" y="1540"/>
                      <a:pt x="775" y="1540"/>
                    </a:cubicBezTo>
                    <a:cubicBezTo>
                      <a:pt x="626" y="1540"/>
                      <a:pt x="507" y="1482"/>
                      <a:pt x="421" y="1366"/>
                    </a:cubicBezTo>
                    <a:cubicBezTo>
                      <a:pt x="335" y="1249"/>
                      <a:pt x="292" y="1089"/>
                      <a:pt x="292" y="887"/>
                    </a:cubicBezTo>
                    <a:cubicBezTo>
                      <a:pt x="292" y="685"/>
                      <a:pt x="336" y="527"/>
                      <a:pt x="422" y="411"/>
                    </a:cubicBezTo>
                    <a:cubicBezTo>
                      <a:pt x="509" y="294"/>
                      <a:pt x="627" y="236"/>
                      <a:pt x="775" y="236"/>
                    </a:cubicBezTo>
                    <a:close/>
                    <a:moveTo>
                      <a:pt x="775" y="1"/>
                    </a:moveTo>
                    <a:cubicBezTo>
                      <a:pt x="533" y="1"/>
                      <a:pt x="343" y="79"/>
                      <a:pt x="205" y="236"/>
                    </a:cubicBezTo>
                    <a:cubicBezTo>
                      <a:pt x="69" y="393"/>
                      <a:pt x="0" y="611"/>
                      <a:pt x="0" y="887"/>
                    </a:cubicBezTo>
                    <a:cubicBezTo>
                      <a:pt x="0" y="1164"/>
                      <a:pt x="69" y="1382"/>
                      <a:pt x="205" y="1540"/>
                    </a:cubicBezTo>
                    <a:cubicBezTo>
                      <a:pt x="343" y="1696"/>
                      <a:pt x="533" y="1774"/>
                      <a:pt x="775" y="1774"/>
                    </a:cubicBezTo>
                    <a:cubicBezTo>
                      <a:pt x="1017" y="1774"/>
                      <a:pt x="1206" y="1696"/>
                      <a:pt x="1344" y="1540"/>
                    </a:cubicBezTo>
                    <a:cubicBezTo>
                      <a:pt x="1481" y="1382"/>
                      <a:pt x="1551" y="1164"/>
                      <a:pt x="1551" y="887"/>
                    </a:cubicBezTo>
                    <a:cubicBezTo>
                      <a:pt x="1551" y="611"/>
                      <a:pt x="1481"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 name="Google Shape;441;p34"/>
              <p:cNvSpPr/>
              <p:nvPr/>
            </p:nvSpPr>
            <p:spPr>
              <a:xfrm>
                <a:off x="-1945009" y="3395624"/>
                <a:ext cx="29310" cy="32770"/>
              </a:xfrm>
              <a:custGeom>
                <a:avLst/>
                <a:gdLst/>
                <a:ahLst/>
                <a:cxnLst/>
                <a:rect l="l" t="t" r="r" b="b"/>
                <a:pathLst>
                  <a:path w="1551" h="1774" extrusionOk="0">
                    <a:moveTo>
                      <a:pt x="776" y="236"/>
                    </a:moveTo>
                    <a:cubicBezTo>
                      <a:pt x="923" y="236"/>
                      <a:pt x="1040" y="295"/>
                      <a:pt x="1128" y="413"/>
                    </a:cubicBezTo>
                    <a:cubicBezTo>
                      <a:pt x="1214" y="530"/>
                      <a:pt x="1256" y="688"/>
                      <a:pt x="1256" y="887"/>
                    </a:cubicBezTo>
                    <a:cubicBezTo>
                      <a:pt x="1256" y="1089"/>
                      <a:pt x="1214" y="1248"/>
                      <a:pt x="1128" y="1365"/>
                    </a:cubicBezTo>
                    <a:cubicBezTo>
                      <a:pt x="1040" y="1481"/>
                      <a:pt x="923" y="1540"/>
                      <a:pt x="776" y="1540"/>
                    </a:cubicBezTo>
                    <a:cubicBezTo>
                      <a:pt x="626" y="1540"/>
                      <a:pt x="507" y="1482"/>
                      <a:pt x="421" y="1366"/>
                    </a:cubicBezTo>
                    <a:cubicBezTo>
                      <a:pt x="336" y="1249"/>
                      <a:pt x="294" y="1089"/>
                      <a:pt x="294" y="887"/>
                    </a:cubicBezTo>
                    <a:cubicBezTo>
                      <a:pt x="294" y="685"/>
                      <a:pt x="336" y="527"/>
                      <a:pt x="422" y="411"/>
                    </a:cubicBezTo>
                    <a:cubicBezTo>
                      <a:pt x="510" y="294"/>
                      <a:pt x="627" y="236"/>
                      <a:pt x="776" y="236"/>
                    </a:cubicBezTo>
                    <a:close/>
                    <a:moveTo>
                      <a:pt x="776" y="1"/>
                    </a:moveTo>
                    <a:cubicBezTo>
                      <a:pt x="533" y="1"/>
                      <a:pt x="344" y="79"/>
                      <a:pt x="206" y="236"/>
                    </a:cubicBezTo>
                    <a:cubicBezTo>
                      <a:pt x="69" y="393"/>
                      <a:pt x="0" y="611"/>
                      <a:pt x="0" y="887"/>
                    </a:cubicBezTo>
                    <a:cubicBezTo>
                      <a:pt x="0" y="1164"/>
                      <a:pt x="69" y="1382"/>
                      <a:pt x="206" y="1540"/>
                    </a:cubicBezTo>
                    <a:cubicBezTo>
                      <a:pt x="344" y="1696"/>
                      <a:pt x="533" y="1774"/>
                      <a:pt x="776" y="1774"/>
                    </a:cubicBezTo>
                    <a:cubicBezTo>
                      <a:pt x="1017" y="1774"/>
                      <a:pt x="1206" y="1696"/>
                      <a:pt x="1344" y="1540"/>
                    </a:cubicBezTo>
                    <a:cubicBezTo>
                      <a:pt x="1481" y="1382"/>
                      <a:pt x="1551" y="1164"/>
                      <a:pt x="1551" y="887"/>
                    </a:cubicBezTo>
                    <a:cubicBezTo>
                      <a:pt x="1551" y="611"/>
                      <a:pt x="1481" y="393"/>
                      <a:pt x="1344" y="236"/>
                    </a:cubicBezTo>
                    <a:cubicBezTo>
                      <a:pt x="1206"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34"/>
              <p:cNvSpPr/>
              <p:nvPr/>
            </p:nvSpPr>
            <p:spPr>
              <a:xfrm>
                <a:off x="-1908820" y="3384245"/>
                <a:ext cx="28346" cy="43355"/>
              </a:xfrm>
              <a:custGeom>
                <a:avLst/>
                <a:gdLst/>
                <a:ahLst/>
                <a:cxnLst/>
                <a:rect l="l" t="t" r="r" b="b"/>
                <a:pathLst>
                  <a:path w="1500" h="2347" extrusionOk="0">
                    <a:moveTo>
                      <a:pt x="0" y="0"/>
                    </a:moveTo>
                    <a:lnTo>
                      <a:pt x="0" y="2346"/>
                    </a:lnTo>
                    <a:lnTo>
                      <a:pt x="279" y="2346"/>
                    </a:lnTo>
                    <a:lnTo>
                      <a:pt x="279" y="1521"/>
                    </a:lnTo>
                    <a:lnTo>
                      <a:pt x="1136" y="2346"/>
                    </a:lnTo>
                    <a:lnTo>
                      <a:pt x="1499" y="2346"/>
                    </a:lnTo>
                    <a:lnTo>
                      <a:pt x="565" y="1448"/>
                    </a:lnTo>
                    <a:lnTo>
                      <a:pt x="1461" y="658"/>
                    </a:lnTo>
                    <a:lnTo>
                      <a:pt x="1107" y="658"/>
                    </a:lnTo>
                    <a:lnTo>
                      <a:pt x="279" y="1386"/>
                    </a:lnTo>
                    <a:lnTo>
                      <a:pt x="2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 name="Google Shape;443;p34"/>
              <p:cNvSpPr/>
              <p:nvPr/>
            </p:nvSpPr>
            <p:spPr>
              <a:xfrm>
                <a:off x="-1874824" y="3384245"/>
                <a:ext cx="5235" cy="43355"/>
              </a:xfrm>
              <a:custGeom>
                <a:avLst/>
                <a:gdLst/>
                <a:ahLst/>
                <a:cxnLst/>
                <a:rect l="l" t="t" r="r" b="b"/>
                <a:pathLst>
                  <a:path w="277" h="2347" extrusionOk="0">
                    <a:moveTo>
                      <a:pt x="0" y="0"/>
                    </a:moveTo>
                    <a:lnTo>
                      <a:pt x="0" y="352"/>
                    </a:lnTo>
                    <a:lnTo>
                      <a:pt x="277" y="352"/>
                    </a:lnTo>
                    <a:lnTo>
                      <a:pt x="277" y="0"/>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 name="Google Shape;444;p34"/>
              <p:cNvSpPr/>
              <p:nvPr/>
            </p:nvSpPr>
            <p:spPr>
              <a:xfrm>
                <a:off x="-1858837" y="3395624"/>
                <a:ext cx="26778" cy="31976"/>
              </a:xfrm>
              <a:custGeom>
                <a:avLst/>
                <a:gdLst/>
                <a:ahLst/>
                <a:cxnLst/>
                <a:rect l="l" t="t" r="r" b="b"/>
                <a:pathLst>
                  <a:path w="1417" h="1731" extrusionOk="0">
                    <a:moveTo>
                      <a:pt x="826" y="1"/>
                    </a:moveTo>
                    <a:cubicBezTo>
                      <a:pt x="708" y="1"/>
                      <a:pt x="604" y="27"/>
                      <a:pt x="514" y="77"/>
                    </a:cubicBezTo>
                    <a:cubicBezTo>
                      <a:pt x="424" y="127"/>
                      <a:pt x="347" y="203"/>
                      <a:pt x="280" y="305"/>
                    </a:cubicBezTo>
                    <a:lnTo>
                      <a:pt x="280" y="42"/>
                    </a:lnTo>
                    <a:lnTo>
                      <a:pt x="1" y="42"/>
                    </a:lnTo>
                    <a:lnTo>
                      <a:pt x="1" y="1730"/>
                    </a:lnTo>
                    <a:lnTo>
                      <a:pt x="280" y="1730"/>
                    </a:lnTo>
                    <a:lnTo>
                      <a:pt x="280" y="777"/>
                    </a:lnTo>
                    <a:cubicBezTo>
                      <a:pt x="280" y="611"/>
                      <a:pt x="324" y="481"/>
                      <a:pt x="410" y="386"/>
                    </a:cubicBezTo>
                    <a:cubicBezTo>
                      <a:pt x="496" y="290"/>
                      <a:pt x="615" y="243"/>
                      <a:pt x="764" y="243"/>
                    </a:cubicBezTo>
                    <a:cubicBezTo>
                      <a:pt x="889" y="243"/>
                      <a:pt x="983" y="283"/>
                      <a:pt x="1044" y="361"/>
                    </a:cubicBezTo>
                    <a:cubicBezTo>
                      <a:pt x="1107" y="441"/>
                      <a:pt x="1138" y="561"/>
                      <a:pt x="1138" y="720"/>
                    </a:cubicBezTo>
                    <a:lnTo>
                      <a:pt x="1138" y="1730"/>
                    </a:lnTo>
                    <a:lnTo>
                      <a:pt x="1416" y="1730"/>
                    </a:lnTo>
                    <a:lnTo>
                      <a:pt x="1416" y="711"/>
                    </a:lnTo>
                    <a:cubicBezTo>
                      <a:pt x="1416" y="478"/>
                      <a:pt x="1366" y="302"/>
                      <a:pt x="1267" y="182"/>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 name="Google Shape;445;p34"/>
              <p:cNvSpPr/>
              <p:nvPr/>
            </p:nvSpPr>
            <p:spPr>
              <a:xfrm>
                <a:off x="-1821098" y="3395624"/>
                <a:ext cx="28554" cy="43854"/>
              </a:xfrm>
              <a:custGeom>
                <a:avLst/>
                <a:gdLst/>
                <a:ahLst/>
                <a:cxnLst/>
                <a:rect l="l" t="t" r="r" b="b"/>
                <a:pathLst>
                  <a:path w="1511" h="2374" extrusionOk="0">
                    <a:moveTo>
                      <a:pt x="760" y="234"/>
                    </a:moveTo>
                    <a:cubicBezTo>
                      <a:pt x="909" y="234"/>
                      <a:pt x="1025" y="289"/>
                      <a:pt x="1109" y="400"/>
                    </a:cubicBezTo>
                    <a:cubicBezTo>
                      <a:pt x="1191" y="510"/>
                      <a:pt x="1234" y="666"/>
                      <a:pt x="1234" y="867"/>
                    </a:cubicBezTo>
                    <a:cubicBezTo>
                      <a:pt x="1234" y="1066"/>
                      <a:pt x="1191" y="1222"/>
                      <a:pt x="1109" y="1333"/>
                    </a:cubicBezTo>
                    <a:cubicBezTo>
                      <a:pt x="1025" y="1443"/>
                      <a:pt x="909" y="1499"/>
                      <a:pt x="760" y="1499"/>
                    </a:cubicBezTo>
                    <a:cubicBezTo>
                      <a:pt x="611" y="1499"/>
                      <a:pt x="495" y="1443"/>
                      <a:pt x="411" y="1333"/>
                    </a:cubicBezTo>
                    <a:cubicBezTo>
                      <a:pt x="329" y="1222"/>
                      <a:pt x="288" y="1066"/>
                      <a:pt x="288" y="867"/>
                    </a:cubicBezTo>
                    <a:cubicBezTo>
                      <a:pt x="288" y="666"/>
                      <a:pt x="329" y="510"/>
                      <a:pt x="411" y="400"/>
                    </a:cubicBezTo>
                    <a:cubicBezTo>
                      <a:pt x="495" y="289"/>
                      <a:pt x="611" y="234"/>
                      <a:pt x="760" y="234"/>
                    </a:cubicBezTo>
                    <a:close/>
                    <a:moveTo>
                      <a:pt x="692" y="1"/>
                    </a:moveTo>
                    <a:cubicBezTo>
                      <a:pt x="485" y="1"/>
                      <a:pt x="317" y="81"/>
                      <a:pt x="191" y="238"/>
                    </a:cubicBezTo>
                    <a:cubicBezTo>
                      <a:pt x="65" y="396"/>
                      <a:pt x="1" y="606"/>
                      <a:pt x="1" y="867"/>
                    </a:cubicBezTo>
                    <a:cubicBezTo>
                      <a:pt x="1" y="1127"/>
                      <a:pt x="65" y="1337"/>
                      <a:pt x="191" y="1493"/>
                    </a:cubicBezTo>
                    <a:cubicBezTo>
                      <a:pt x="317" y="1652"/>
                      <a:pt x="485" y="1730"/>
                      <a:pt x="692" y="1730"/>
                    </a:cubicBezTo>
                    <a:cubicBezTo>
                      <a:pt x="817" y="1730"/>
                      <a:pt x="923" y="1706"/>
                      <a:pt x="1014" y="1657"/>
                    </a:cubicBezTo>
                    <a:cubicBezTo>
                      <a:pt x="1102" y="1608"/>
                      <a:pt x="1176" y="1533"/>
                      <a:pt x="1234" y="1434"/>
                    </a:cubicBezTo>
                    <a:lnTo>
                      <a:pt x="1234" y="1571"/>
                    </a:lnTo>
                    <a:cubicBezTo>
                      <a:pt x="1234" y="1762"/>
                      <a:pt x="1189" y="1907"/>
                      <a:pt x="1097" y="2000"/>
                    </a:cubicBezTo>
                    <a:cubicBezTo>
                      <a:pt x="1007" y="2096"/>
                      <a:pt x="871" y="2143"/>
                      <a:pt x="689" y="2143"/>
                    </a:cubicBezTo>
                    <a:cubicBezTo>
                      <a:pt x="607" y="2143"/>
                      <a:pt x="526" y="2133"/>
                      <a:pt x="446" y="2112"/>
                    </a:cubicBezTo>
                    <a:cubicBezTo>
                      <a:pt x="366" y="2091"/>
                      <a:pt x="286" y="2058"/>
                      <a:pt x="205" y="2015"/>
                    </a:cubicBezTo>
                    <a:lnTo>
                      <a:pt x="205" y="2284"/>
                    </a:lnTo>
                    <a:cubicBezTo>
                      <a:pt x="286" y="2314"/>
                      <a:pt x="370" y="2336"/>
                      <a:pt x="456" y="2350"/>
                    </a:cubicBezTo>
                    <a:cubicBezTo>
                      <a:pt x="543" y="2366"/>
                      <a:pt x="635" y="2374"/>
                      <a:pt x="733" y="2374"/>
                    </a:cubicBezTo>
                    <a:cubicBezTo>
                      <a:pt x="995" y="2374"/>
                      <a:pt x="1191" y="2303"/>
                      <a:pt x="1320" y="2163"/>
                    </a:cubicBezTo>
                    <a:cubicBezTo>
                      <a:pt x="1447" y="2022"/>
                      <a:pt x="1510" y="1809"/>
                      <a:pt x="1510" y="1521"/>
                    </a:cubicBezTo>
                    <a:lnTo>
                      <a:pt x="1510" y="42"/>
                    </a:lnTo>
                    <a:lnTo>
                      <a:pt x="1234" y="42"/>
                    </a:lnTo>
                    <a:lnTo>
                      <a:pt x="1234" y="298"/>
                    </a:lnTo>
                    <a:cubicBezTo>
                      <a:pt x="1176" y="199"/>
                      <a:pt x="1102" y="124"/>
                      <a:pt x="1014" y="75"/>
                    </a:cubicBezTo>
                    <a:cubicBezTo>
                      <a:pt x="923" y="25"/>
                      <a:pt x="817" y="1"/>
                      <a:pt x="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 name="Google Shape;446;p34"/>
              <p:cNvSpPr/>
              <p:nvPr/>
            </p:nvSpPr>
            <p:spPr>
              <a:xfrm>
                <a:off x="-1765483" y="3395624"/>
                <a:ext cx="28554" cy="43854"/>
              </a:xfrm>
              <a:custGeom>
                <a:avLst/>
                <a:gdLst/>
                <a:ahLst/>
                <a:cxnLst/>
                <a:rect l="l" t="t" r="r" b="b"/>
                <a:pathLst>
                  <a:path w="1511" h="2374" extrusionOk="0">
                    <a:moveTo>
                      <a:pt x="759" y="234"/>
                    </a:moveTo>
                    <a:cubicBezTo>
                      <a:pt x="909" y="234"/>
                      <a:pt x="1025" y="289"/>
                      <a:pt x="1107" y="400"/>
                    </a:cubicBezTo>
                    <a:cubicBezTo>
                      <a:pt x="1191" y="510"/>
                      <a:pt x="1232" y="666"/>
                      <a:pt x="1232" y="867"/>
                    </a:cubicBezTo>
                    <a:cubicBezTo>
                      <a:pt x="1232" y="1066"/>
                      <a:pt x="1191" y="1222"/>
                      <a:pt x="1107" y="1333"/>
                    </a:cubicBezTo>
                    <a:cubicBezTo>
                      <a:pt x="1025" y="1443"/>
                      <a:pt x="909" y="1499"/>
                      <a:pt x="759" y="1499"/>
                    </a:cubicBezTo>
                    <a:cubicBezTo>
                      <a:pt x="611" y="1499"/>
                      <a:pt x="494" y="1443"/>
                      <a:pt x="410" y="1333"/>
                    </a:cubicBezTo>
                    <a:cubicBezTo>
                      <a:pt x="328" y="1222"/>
                      <a:pt x="286" y="1066"/>
                      <a:pt x="286" y="867"/>
                    </a:cubicBezTo>
                    <a:cubicBezTo>
                      <a:pt x="286" y="666"/>
                      <a:pt x="328" y="510"/>
                      <a:pt x="410" y="400"/>
                    </a:cubicBezTo>
                    <a:cubicBezTo>
                      <a:pt x="494" y="289"/>
                      <a:pt x="611" y="234"/>
                      <a:pt x="759" y="234"/>
                    </a:cubicBezTo>
                    <a:close/>
                    <a:moveTo>
                      <a:pt x="690" y="1"/>
                    </a:moveTo>
                    <a:cubicBezTo>
                      <a:pt x="483" y="1"/>
                      <a:pt x="317" y="81"/>
                      <a:pt x="190" y="238"/>
                    </a:cubicBezTo>
                    <a:cubicBezTo>
                      <a:pt x="64" y="396"/>
                      <a:pt x="1" y="606"/>
                      <a:pt x="1" y="867"/>
                    </a:cubicBezTo>
                    <a:cubicBezTo>
                      <a:pt x="1" y="1127"/>
                      <a:pt x="64" y="1337"/>
                      <a:pt x="190" y="1493"/>
                    </a:cubicBezTo>
                    <a:cubicBezTo>
                      <a:pt x="317" y="1652"/>
                      <a:pt x="483" y="1730"/>
                      <a:pt x="690" y="1730"/>
                    </a:cubicBezTo>
                    <a:cubicBezTo>
                      <a:pt x="815" y="1730"/>
                      <a:pt x="922" y="1706"/>
                      <a:pt x="1012" y="1657"/>
                    </a:cubicBezTo>
                    <a:cubicBezTo>
                      <a:pt x="1102" y="1608"/>
                      <a:pt x="1176" y="1533"/>
                      <a:pt x="1232" y="1434"/>
                    </a:cubicBezTo>
                    <a:lnTo>
                      <a:pt x="1232" y="1571"/>
                    </a:lnTo>
                    <a:cubicBezTo>
                      <a:pt x="1232" y="1762"/>
                      <a:pt x="1187" y="1907"/>
                      <a:pt x="1097" y="2000"/>
                    </a:cubicBezTo>
                    <a:cubicBezTo>
                      <a:pt x="1006" y="2096"/>
                      <a:pt x="869" y="2143"/>
                      <a:pt x="688" y="2143"/>
                    </a:cubicBezTo>
                    <a:cubicBezTo>
                      <a:pt x="605" y="2143"/>
                      <a:pt x="524" y="2133"/>
                      <a:pt x="445" y="2112"/>
                    </a:cubicBezTo>
                    <a:cubicBezTo>
                      <a:pt x="366" y="2091"/>
                      <a:pt x="285" y="2058"/>
                      <a:pt x="204" y="2015"/>
                    </a:cubicBezTo>
                    <a:lnTo>
                      <a:pt x="204" y="2284"/>
                    </a:lnTo>
                    <a:cubicBezTo>
                      <a:pt x="285" y="2314"/>
                      <a:pt x="369" y="2336"/>
                      <a:pt x="456" y="2350"/>
                    </a:cubicBezTo>
                    <a:cubicBezTo>
                      <a:pt x="542" y="2366"/>
                      <a:pt x="634" y="2374"/>
                      <a:pt x="732" y="2374"/>
                    </a:cubicBezTo>
                    <a:cubicBezTo>
                      <a:pt x="995" y="2374"/>
                      <a:pt x="1191" y="2303"/>
                      <a:pt x="1318" y="2163"/>
                    </a:cubicBezTo>
                    <a:cubicBezTo>
                      <a:pt x="1446" y="2022"/>
                      <a:pt x="1510" y="1809"/>
                      <a:pt x="1510" y="1521"/>
                    </a:cubicBezTo>
                    <a:lnTo>
                      <a:pt x="1510" y="42"/>
                    </a:lnTo>
                    <a:lnTo>
                      <a:pt x="1232" y="42"/>
                    </a:lnTo>
                    <a:lnTo>
                      <a:pt x="1232" y="298"/>
                    </a:lnTo>
                    <a:cubicBezTo>
                      <a:pt x="1176" y="199"/>
                      <a:pt x="1102" y="124"/>
                      <a:pt x="1012" y="75"/>
                    </a:cubicBezTo>
                    <a:cubicBezTo>
                      <a:pt x="922" y="25"/>
                      <a:pt x="81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34"/>
              <p:cNvSpPr/>
              <p:nvPr/>
            </p:nvSpPr>
            <p:spPr>
              <a:xfrm>
                <a:off x="-1728444" y="3395624"/>
                <a:ext cx="29310" cy="32770"/>
              </a:xfrm>
              <a:custGeom>
                <a:avLst/>
                <a:gdLst/>
                <a:ahLst/>
                <a:cxnLst/>
                <a:rect l="l" t="t" r="r" b="b"/>
                <a:pathLst>
                  <a:path w="1551" h="1774" extrusionOk="0">
                    <a:moveTo>
                      <a:pt x="775" y="236"/>
                    </a:moveTo>
                    <a:cubicBezTo>
                      <a:pt x="923" y="236"/>
                      <a:pt x="1040" y="295"/>
                      <a:pt x="1128" y="413"/>
                    </a:cubicBezTo>
                    <a:cubicBezTo>
                      <a:pt x="1214" y="530"/>
                      <a:pt x="1256" y="688"/>
                      <a:pt x="1256" y="887"/>
                    </a:cubicBezTo>
                    <a:cubicBezTo>
                      <a:pt x="1256" y="1089"/>
                      <a:pt x="1214" y="1248"/>
                      <a:pt x="1128" y="1365"/>
                    </a:cubicBezTo>
                    <a:cubicBezTo>
                      <a:pt x="1040" y="1481"/>
                      <a:pt x="923" y="1540"/>
                      <a:pt x="775" y="1540"/>
                    </a:cubicBezTo>
                    <a:cubicBezTo>
                      <a:pt x="626" y="1540"/>
                      <a:pt x="507" y="1482"/>
                      <a:pt x="421" y="1366"/>
                    </a:cubicBezTo>
                    <a:cubicBezTo>
                      <a:pt x="336" y="1249"/>
                      <a:pt x="293" y="1089"/>
                      <a:pt x="293" y="887"/>
                    </a:cubicBezTo>
                    <a:cubicBezTo>
                      <a:pt x="293" y="685"/>
                      <a:pt x="336" y="527"/>
                      <a:pt x="423" y="411"/>
                    </a:cubicBezTo>
                    <a:cubicBezTo>
                      <a:pt x="509" y="294"/>
                      <a:pt x="627" y="236"/>
                      <a:pt x="775" y="236"/>
                    </a:cubicBezTo>
                    <a:close/>
                    <a:moveTo>
                      <a:pt x="775" y="1"/>
                    </a:moveTo>
                    <a:cubicBezTo>
                      <a:pt x="533" y="1"/>
                      <a:pt x="344" y="79"/>
                      <a:pt x="206" y="236"/>
                    </a:cubicBezTo>
                    <a:cubicBezTo>
                      <a:pt x="69" y="393"/>
                      <a:pt x="0" y="611"/>
                      <a:pt x="0" y="887"/>
                    </a:cubicBezTo>
                    <a:cubicBezTo>
                      <a:pt x="0" y="1164"/>
                      <a:pt x="69" y="1382"/>
                      <a:pt x="206" y="1540"/>
                    </a:cubicBezTo>
                    <a:cubicBezTo>
                      <a:pt x="344" y="1696"/>
                      <a:pt x="533" y="1774"/>
                      <a:pt x="775" y="1774"/>
                    </a:cubicBezTo>
                    <a:cubicBezTo>
                      <a:pt x="1017" y="1774"/>
                      <a:pt x="1206" y="1696"/>
                      <a:pt x="1344" y="1540"/>
                    </a:cubicBezTo>
                    <a:cubicBezTo>
                      <a:pt x="1482" y="1382"/>
                      <a:pt x="1551" y="1164"/>
                      <a:pt x="1551" y="887"/>
                    </a:cubicBezTo>
                    <a:cubicBezTo>
                      <a:pt x="1551" y="611"/>
                      <a:pt x="1482"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34"/>
              <p:cNvSpPr/>
              <p:nvPr/>
            </p:nvSpPr>
            <p:spPr>
              <a:xfrm>
                <a:off x="-1692746" y="3395624"/>
                <a:ext cx="29310" cy="32770"/>
              </a:xfrm>
              <a:custGeom>
                <a:avLst/>
                <a:gdLst/>
                <a:ahLst/>
                <a:cxnLst/>
                <a:rect l="l" t="t" r="r" b="b"/>
                <a:pathLst>
                  <a:path w="1551" h="1774" extrusionOk="0">
                    <a:moveTo>
                      <a:pt x="776" y="236"/>
                    </a:moveTo>
                    <a:cubicBezTo>
                      <a:pt x="924" y="236"/>
                      <a:pt x="1041" y="295"/>
                      <a:pt x="1128" y="413"/>
                    </a:cubicBezTo>
                    <a:cubicBezTo>
                      <a:pt x="1214" y="530"/>
                      <a:pt x="1258" y="688"/>
                      <a:pt x="1258" y="887"/>
                    </a:cubicBezTo>
                    <a:cubicBezTo>
                      <a:pt x="1258" y="1089"/>
                      <a:pt x="1214" y="1248"/>
                      <a:pt x="1128" y="1365"/>
                    </a:cubicBezTo>
                    <a:cubicBezTo>
                      <a:pt x="1041" y="1481"/>
                      <a:pt x="924" y="1540"/>
                      <a:pt x="776" y="1540"/>
                    </a:cubicBezTo>
                    <a:cubicBezTo>
                      <a:pt x="626" y="1540"/>
                      <a:pt x="509" y="1482"/>
                      <a:pt x="421" y="1366"/>
                    </a:cubicBezTo>
                    <a:cubicBezTo>
                      <a:pt x="336" y="1249"/>
                      <a:pt x="294" y="1089"/>
                      <a:pt x="294" y="887"/>
                    </a:cubicBezTo>
                    <a:cubicBezTo>
                      <a:pt x="294" y="685"/>
                      <a:pt x="336" y="527"/>
                      <a:pt x="424" y="411"/>
                    </a:cubicBezTo>
                    <a:cubicBezTo>
                      <a:pt x="510" y="294"/>
                      <a:pt x="627" y="236"/>
                      <a:pt x="776" y="236"/>
                    </a:cubicBezTo>
                    <a:close/>
                    <a:moveTo>
                      <a:pt x="776" y="1"/>
                    </a:moveTo>
                    <a:cubicBezTo>
                      <a:pt x="534" y="1"/>
                      <a:pt x="344" y="79"/>
                      <a:pt x="206" y="236"/>
                    </a:cubicBezTo>
                    <a:cubicBezTo>
                      <a:pt x="70" y="393"/>
                      <a:pt x="0" y="611"/>
                      <a:pt x="0" y="887"/>
                    </a:cubicBezTo>
                    <a:cubicBezTo>
                      <a:pt x="0" y="1164"/>
                      <a:pt x="70" y="1382"/>
                      <a:pt x="206" y="1540"/>
                    </a:cubicBezTo>
                    <a:cubicBezTo>
                      <a:pt x="344" y="1696"/>
                      <a:pt x="534" y="1774"/>
                      <a:pt x="776" y="1774"/>
                    </a:cubicBezTo>
                    <a:cubicBezTo>
                      <a:pt x="1017" y="1774"/>
                      <a:pt x="1207" y="1696"/>
                      <a:pt x="1345" y="1540"/>
                    </a:cubicBezTo>
                    <a:cubicBezTo>
                      <a:pt x="1483" y="1382"/>
                      <a:pt x="1551" y="1164"/>
                      <a:pt x="1551" y="887"/>
                    </a:cubicBezTo>
                    <a:cubicBezTo>
                      <a:pt x="1551" y="611"/>
                      <a:pt x="1483" y="393"/>
                      <a:pt x="1345" y="236"/>
                    </a:cubicBezTo>
                    <a:cubicBezTo>
                      <a:pt x="1207"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34"/>
              <p:cNvSpPr/>
              <p:nvPr/>
            </p:nvSpPr>
            <p:spPr>
              <a:xfrm>
                <a:off x="-1657030" y="3384245"/>
                <a:ext cx="28554" cy="44149"/>
              </a:xfrm>
              <a:custGeom>
                <a:avLst/>
                <a:gdLst/>
                <a:ahLst/>
                <a:cxnLst/>
                <a:rect l="l" t="t" r="r" b="b"/>
                <a:pathLst>
                  <a:path w="1511" h="2390" extrusionOk="0">
                    <a:moveTo>
                      <a:pt x="759" y="850"/>
                    </a:moveTo>
                    <a:cubicBezTo>
                      <a:pt x="905" y="850"/>
                      <a:pt x="1021" y="908"/>
                      <a:pt x="1106" y="1025"/>
                    </a:cubicBezTo>
                    <a:cubicBezTo>
                      <a:pt x="1190" y="1139"/>
                      <a:pt x="1232" y="1300"/>
                      <a:pt x="1232" y="1503"/>
                    </a:cubicBezTo>
                    <a:cubicBezTo>
                      <a:pt x="1232" y="1708"/>
                      <a:pt x="1190" y="1869"/>
                      <a:pt x="1106" y="1985"/>
                    </a:cubicBezTo>
                    <a:cubicBezTo>
                      <a:pt x="1021" y="2100"/>
                      <a:pt x="905" y="2158"/>
                      <a:pt x="759" y="2158"/>
                    </a:cubicBezTo>
                    <a:cubicBezTo>
                      <a:pt x="612" y="2158"/>
                      <a:pt x="496" y="2100"/>
                      <a:pt x="412" y="1985"/>
                    </a:cubicBezTo>
                    <a:cubicBezTo>
                      <a:pt x="329" y="1869"/>
                      <a:pt x="288" y="1708"/>
                      <a:pt x="288" y="1503"/>
                    </a:cubicBezTo>
                    <a:cubicBezTo>
                      <a:pt x="288" y="1300"/>
                      <a:pt x="329" y="1139"/>
                      <a:pt x="412" y="1025"/>
                    </a:cubicBezTo>
                    <a:cubicBezTo>
                      <a:pt x="496" y="908"/>
                      <a:pt x="612" y="850"/>
                      <a:pt x="759" y="850"/>
                    </a:cubicBezTo>
                    <a:close/>
                    <a:moveTo>
                      <a:pt x="1232" y="0"/>
                    </a:moveTo>
                    <a:lnTo>
                      <a:pt x="1232" y="914"/>
                    </a:lnTo>
                    <a:cubicBezTo>
                      <a:pt x="1174" y="814"/>
                      <a:pt x="1101" y="739"/>
                      <a:pt x="1011" y="691"/>
                    </a:cubicBezTo>
                    <a:cubicBezTo>
                      <a:pt x="922" y="641"/>
                      <a:pt x="815" y="617"/>
                      <a:pt x="692" y="617"/>
                    </a:cubicBezTo>
                    <a:cubicBezTo>
                      <a:pt x="487" y="617"/>
                      <a:pt x="321" y="699"/>
                      <a:pt x="192" y="861"/>
                    </a:cubicBezTo>
                    <a:cubicBezTo>
                      <a:pt x="64" y="1025"/>
                      <a:pt x="1" y="1238"/>
                      <a:pt x="1" y="1503"/>
                    </a:cubicBezTo>
                    <a:cubicBezTo>
                      <a:pt x="1" y="1770"/>
                      <a:pt x="64" y="1983"/>
                      <a:pt x="192" y="2147"/>
                    </a:cubicBezTo>
                    <a:cubicBezTo>
                      <a:pt x="321" y="2309"/>
                      <a:pt x="487" y="2390"/>
                      <a:pt x="692" y="2390"/>
                    </a:cubicBezTo>
                    <a:cubicBezTo>
                      <a:pt x="815" y="2390"/>
                      <a:pt x="922" y="2367"/>
                      <a:pt x="1011" y="2318"/>
                    </a:cubicBezTo>
                    <a:cubicBezTo>
                      <a:pt x="1101" y="2269"/>
                      <a:pt x="1174" y="2194"/>
                      <a:pt x="1232" y="2094"/>
                    </a:cubicBezTo>
                    <a:lnTo>
                      <a:pt x="1232" y="2346"/>
                    </a:lnTo>
                    <a:lnTo>
                      <a:pt x="1510" y="2346"/>
                    </a:lnTo>
                    <a:lnTo>
                      <a:pt x="15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450;p34"/>
              <p:cNvSpPr/>
              <p:nvPr/>
            </p:nvSpPr>
            <p:spPr>
              <a:xfrm>
                <a:off x="-1614397" y="3386000"/>
                <a:ext cx="5802" cy="41600"/>
              </a:xfrm>
              <a:custGeom>
                <a:avLst/>
                <a:gdLst/>
                <a:ahLst/>
                <a:cxnLst/>
                <a:rect l="l" t="t" r="r" b="b"/>
                <a:pathLst>
                  <a:path w="307" h="2252" extrusionOk="0">
                    <a:moveTo>
                      <a:pt x="0" y="1"/>
                    </a:moveTo>
                    <a:lnTo>
                      <a:pt x="0" y="988"/>
                    </a:lnTo>
                    <a:lnTo>
                      <a:pt x="33" y="1527"/>
                    </a:lnTo>
                    <a:lnTo>
                      <a:pt x="276" y="1527"/>
                    </a:lnTo>
                    <a:lnTo>
                      <a:pt x="307" y="988"/>
                    </a:lnTo>
                    <a:lnTo>
                      <a:pt x="307" y="1"/>
                    </a:lnTo>
                    <a:close/>
                    <a:moveTo>
                      <a:pt x="0" y="1869"/>
                    </a:moveTo>
                    <a:lnTo>
                      <a:pt x="0" y="2251"/>
                    </a:lnTo>
                    <a:lnTo>
                      <a:pt x="307" y="2251"/>
                    </a:lnTo>
                    <a:lnTo>
                      <a:pt x="307" y="18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451;p34"/>
              <p:cNvSpPr/>
              <p:nvPr/>
            </p:nvSpPr>
            <p:spPr>
              <a:xfrm>
                <a:off x="-2009676" y="3135846"/>
                <a:ext cx="114311" cy="98976"/>
              </a:xfrm>
              <a:custGeom>
                <a:avLst/>
                <a:gdLst/>
                <a:ahLst/>
                <a:cxnLst/>
                <a:rect l="l" t="t" r="r" b="b"/>
                <a:pathLst>
                  <a:path w="6049" h="5358" extrusionOk="0">
                    <a:moveTo>
                      <a:pt x="5663" y="275"/>
                    </a:moveTo>
                    <a:lnTo>
                      <a:pt x="3089" y="4811"/>
                    </a:lnTo>
                    <a:lnTo>
                      <a:pt x="2590" y="2076"/>
                    </a:lnTo>
                    <a:cubicBezTo>
                      <a:pt x="2590" y="2044"/>
                      <a:pt x="2574" y="2012"/>
                      <a:pt x="2542" y="1995"/>
                    </a:cubicBezTo>
                    <a:lnTo>
                      <a:pt x="531" y="275"/>
                    </a:lnTo>
                    <a:close/>
                    <a:moveTo>
                      <a:pt x="162" y="1"/>
                    </a:moveTo>
                    <a:cubicBezTo>
                      <a:pt x="97" y="1"/>
                      <a:pt x="48" y="33"/>
                      <a:pt x="16" y="97"/>
                    </a:cubicBezTo>
                    <a:cubicBezTo>
                      <a:pt x="1" y="146"/>
                      <a:pt x="16" y="210"/>
                      <a:pt x="65" y="242"/>
                    </a:cubicBezTo>
                    <a:lnTo>
                      <a:pt x="2332" y="2173"/>
                    </a:lnTo>
                    <a:lnTo>
                      <a:pt x="2332" y="2188"/>
                    </a:lnTo>
                    <a:lnTo>
                      <a:pt x="2879" y="5244"/>
                    </a:lnTo>
                    <a:cubicBezTo>
                      <a:pt x="2896" y="5293"/>
                      <a:pt x="2944" y="5341"/>
                      <a:pt x="3008" y="5357"/>
                    </a:cubicBezTo>
                    <a:cubicBezTo>
                      <a:pt x="3057" y="5357"/>
                      <a:pt x="3121" y="5341"/>
                      <a:pt x="3153" y="5276"/>
                    </a:cubicBezTo>
                    <a:lnTo>
                      <a:pt x="6017" y="210"/>
                    </a:lnTo>
                    <a:cubicBezTo>
                      <a:pt x="6049" y="161"/>
                      <a:pt x="6049" y="114"/>
                      <a:pt x="6017" y="65"/>
                    </a:cubicBezTo>
                    <a:cubicBezTo>
                      <a:pt x="6000" y="17"/>
                      <a:pt x="5952" y="1"/>
                      <a:pt x="5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34"/>
              <p:cNvSpPr/>
              <p:nvPr/>
            </p:nvSpPr>
            <p:spPr>
              <a:xfrm>
                <a:off x="-1965891" y="3135846"/>
                <a:ext cx="70525" cy="41323"/>
              </a:xfrm>
              <a:custGeom>
                <a:avLst/>
                <a:gdLst/>
                <a:ahLst/>
                <a:cxnLst/>
                <a:rect l="l" t="t" r="r" b="b"/>
                <a:pathLst>
                  <a:path w="3732" h="2237" extrusionOk="0">
                    <a:moveTo>
                      <a:pt x="3571" y="1"/>
                    </a:moveTo>
                    <a:cubicBezTo>
                      <a:pt x="3554" y="1"/>
                      <a:pt x="3539" y="1"/>
                      <a:pt x="3507" y="17"/>
                    </a:cubicBezTo>
                    <a:lnTo>
                      <a:pt x="64" y="1980"/>
                    </a:lnTo>
                    <a:cubicBezTo>
                      <a:pt x="32" y="1995"/>
                      <a:pt x="15" y="2027"/>
                      <a:pt x="0" y="2059"/>
                    </a:cubicBezTo>
                    <a:cubicBezTo>
                      <a:pt x="0" y="2092"/>
                      <a:pt x="0" y="2140"/>
                      <a:pt x="15" y="2173"/>
                    </a:cubicBezTo>
                    <a:cubicBezTo>
                      <a:pt x="37" y="2215"/>
                      <a:pt x="87" y="2237"/>
                      <a:pt x="136" y="2237"/>
                    </a:cubicBezTo>
                    <a:cubicBezTo>
                      <a:pt x="162" y="2237"/>
                      <a:pt x="187" y="2231"/>
                      <a:pt x="209" y="2220"/>
                    </a:cubicBezTo>
                    <a:lnTo>
                      <a:pt x="3651" y="258"/>
                    </a:lnTo>
                    <a:cubicBezTo>
                      <a:pt x="3683" y="242"/>
                      <a:pt x="3700" y="210"/>
                      <a:pt x="3715" y="178"/>
                    </a:cubicBezTo>
                    <a:cubicBezTo>
                      <a:pt x="3732" y="146"/>
                      <a:pt x="3715" y="97"/>
                      <a:pt x="3700" y="65"/>
                    </a:cubicBezTo>
                    <a:cubicBezTo>
                      <a:pt x="3683" y="17"/>
                      <a:pt x="3635" y="1"/>
                      <a:pt x="3571" y="1"/>
                    </a:cubicBezTo>
                    <a:close/>
                  </a:path>
                </a:pathLst>
              </a:custGeom>
              <a:solidFill>
                <a:srgbClr val="454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34"/>
              <p:cNvSpPr/>
              <p:nvPr/>
            </p:nvSpPr>
            <p:spPr>
              <a:xfrm>
                <a:off x="-1043488" y="3134959"/>
                <a:ext cx="81184" cy="94838"/>
              </a:xfrm>
              <a:custGeom>
                <a:avLst/>
                <a:gdLst/>
                <a:ahLst/>
                <a:cxnLst/>
                <a:rect l="l" t="t" r="r" b="b"/>
                <a:pathLst>
                  <a:path w="4296" h="5134" extrusionOk="0">
                    <a:moveTo>
                      <a:pt x="4006" y="274"/>
                    </a:moveTo>
                    <a:lnTo>
                      <a:pt x="4006" y="4681"/>
                    </a:lnTo>
                    <a:lnTo>
                      <a:pt x="2237" y="3121"/>
                    </a:lnTo>
                    <a:cubicBezTo>
                      <a:pt x="2213" y="3105"/>
                      <a:pt x="2180" y="3097"/>
                      <a:pt x="2148" y="3097"/>
                    </a:cubicBezTo>
                    <a:cubicBezTo>
                      <a:pt x="2116" y="3097"/>
                      <a:pt x="2084" y="3105"/>
                      <a:pt x="2059" y="3121"/>
                    </a:cubicBezTo>
                    <a:lnTo>
                      <a:pt x="275" y="4681"/>
                    </a:lnTo>
                    <a:lnTo>
                      <a:pt x="275" y="274"/>
                    </a:lnTo>
                    <a:close/>
                    <a:moveTo>
                      <a:pt x="129" y="1"/>
                    </a:moveTo>
                    <a:cubicBezTo>
                      <a:pt x="65" y="1"/>
                      <a:pt x="1" y="65"/>
                      <a:pt x="1" y="145"/>
                    </a:cubicBezTo>
                    <a:lnTo>
                      <a:pt x="1" y="4987"/>
                    </a:lnTo>
                    <a:cubicBezTo>
                      <a:pt x="1" y="5052"/>
                      <a:pt x="33" y="5099"/>
                      <a:pt x="82" y="5116"/>
                    </a:cubicBezTo>
                    <a:cubicBezTo>
                      <a:pt x="100" y="5128"/>
                      <a:pt x="120" y="5133"/>
                      <a:pt x="140" y="5133"/>
                    </a:cubicBezTo>
                    <a:cubicBezTo>
                      <a:pt x="173" y="5133"/>
                      <a:pt x="206" y="5119"/>
                      <a:pt x="226" y="5099"/>
                    </a:cubicBezTo>
                    <a:lnTo>
                      <a:pt x="2140" y="3426"/>
                    </a:lnTo>
                    <a:lnTo>
                      <a:pt x="4054" y="5099"/>
                    </a:lnTo>
                    <a:cubicBezTo>
                      <a:pt x="4084" y="5119"/>
                      <a:pt x="4121" y="5133"/>
                      <a:pt x="4155" y="5133"/>
                    </a:cubicBezTo>
                    <a:cubicBezTo>
                      <a:pt x="4176" y="5133"/>
                      <a:pt x="4197" y="5128"/>
                      <a:pt x="4215" y="5116"/>
                    </a:cubicBezTo>
                    <a:cubicBezTo>
                      <a:pt x="4264" y="5099"/>
                      <a:pt x="4296" y="5052"/>
                      <a:pt x="4296" y="4987"/>
                    </a:cubicBezTo>
                    <a:lnTo>
                      <a:pt x="4296" y="145"/>
                    </a:lnTo>
                    <a:cubicBezTo>
                      <a:pt x="4296" y="65"/>
                      <a:pt x="4231" y="1"/>
                      <a:pt x="4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34"/>
              <p:cNvSpPr/>
              <p:nvPr/>
            </p:nvSpPr>
            <p:spPr>
              <a:xfrm>
                <a:off x="-2386379" y="3470272"/>
                <a:ext cx="29953" cy="43152"/>
              </a:xfrm>
              <a:custGeom>
                <a:avLst/>
                <a:gdLst/>
                <a:ahLst/>
                <a:cxnLst/>
                <a:rect l="l" t="t" r="r" b="b"/>
                <a:pathLst>
                  <a:path w="1585" h="2336" extrusionOk="0">
                    <a:moveTo>
                      <a:pt x="790" y="0"/>
                    </a:moveTo>
                    <a:cubicBezTo>
                      <a:pt x="543" y="0"/>
                      <a:pt x="350" y="57"/>
                      <a:pt x="210" y="171"/>
                    </a:cubicBezTo>
                    <a:cubicBezTo>
                      <a:pt x="70" y="286"/>
                      <a:pt x="0" y="443"/>
                      <a:pt x="0" y="642"/>
                    </a:cubicBezTo>
                    <a:cubicBezTo>
                      <a:pt x="0" y="815"/>
                      <a:pt x="50" y="949"/>
                      <a:pt x="152" y="1045"/>
                    </a:cubicBezTo>
                    <a:cubicBezTo>
                      <a:pt x="254" y="1142"/>
                      <a:pt x="418" y="1212"/>
                      <a:pt x="645" y="1258"/>
                    </a:cubicBezTo>
                    <a:lnTo>
                      <a:pt x="830" y="1294"/>
                    </a:lnTo>
                    <a:cubicBezTo>
                      <a:pt x="986" y="1324"/>
                      <a:pt x="1096" y="1372"/>
                      <a:pt x="1163" y="1434"/>
                    </a:cubicBezTo>
                    <a:cubicBezTo>
                      <a:pt x="1233" y="1497"/>
                      <a:pt x="1266" y="1583"/>
                      <a:pt x="1266" y="1694"/>
                    </a:cubicBezTo>
                    <a:cubicBezTo>
                      <a:pt x="1266" y="1820"/>
                      <a:pt x="1219" y="1918"/>
                      <a:pt x="1125" y="1986"/>
                    </a:cubicBezTo>
                    <a:cubicBezTo>
                      <a:pt x="1029" y="2054"/>
                      <a:pt x="896" y="2089"/>
                      <a:pt x="722" y="2089"/>
                    </a:cubicBezTo>
                    <a:cubicBezTo>
                      <a:pt x="607" y="2089"/>
                      <a:pt x="490" y="2071"/>
                      <a:pt x="372" y="2036"/>
                    </a:cubicBezTo>
                    <a:cubicBezTo>
                      <a:pt x="254" y="2000"/>
                      <a:pt x="133" y="1949"/>
                      <a:pt x="9" y="1879"/>
                    </a:cubicBezTo>
                    <a:lnTo>
                      <a:pt x="9" y="2193"/>
                    </a:lnTo>
                    <a:cubicBezTo>
                      <a:pt x="138" y="2239"/>
                      <a:pt x="261" y="2275"/>
                      <a:pt x="381" y="2300"/>
                    </a:cubicBezTo>
                    <a:cubicBezTo>
                      <a:pt x="502" y="2324"/>
                      <a:pt x="615" y="2336"/>
                      <a:pt x="722" y="2336"/>
                    </a:cubicBezTo>
                    <a:cubicBezTo>
                      <a:pt x="1005" y="2336"/>
                      <a:pt x="1219" y="2279"/>
                      <a:pt x="1364" y="2167"/>
                    </a:cubicBezTo>
                    <a:cubicBezTo>
                      <a:pt x="1511" y="2054"/>
                      <a:pt x="1584" y="1889"/>
                      <a:pt x="1584" y="1671"/>
                    </a:cubicBezTo>
                    <a:cubicBezTo>
                      <a:pt x="1584" y="1488"/>
                      <a:pt x="1530" y="1342"/>
                      <a:pt x="1422" y="1233"/>
                    </a:cubicBezTo>
                    <a:cubicBezTo>
                      <a:pt x="1314" y="1124"/>
                      <a:pt x="1147" y="1048"/>
                      <a:pt x="920" y="1004"/>
                    </a:cubicBezTo>
                    <a:lnTo>
                      <a:pt x="736" y="967"/>
                    </a:lnTo>
                    <a:cubicBezTo>
                      <a:pt x="569" y="936"/>
                      <a:pt x="456" y="895"/>
                      <a:pt x="395" y="844"/>
                    </a:cubicBezTo>
                    <a:cubicBezTo>
                      <a:pt x="336" y="793"/>
                      <a:pt x="306" y="718"/>
                      <a:pt x="306" y="618"/>
                    </a:cubicBezTo>
                    <a:cubicBezTo>
                      <a:pt x="306" y="500"/>
                      <a:pt x="350" y="408"/>
                      <a:pt x="440" y="344"/>
                    </a:cubicBezTo>
                    <a:cubicBezTo>
                      <a:pt x="530" y="280"/>
                      <a:pt x="659" y="247"/>
                      <a:pt x="825" y="247"/>
                    </a:cubicBezTo>
                    <a:cubicBezTo>
                      <a:pt x="920" y="247"/>
                      <a:pt x="1019" y="260"/>
                      <a:pt x="1122" y="289"/>
                    </a:cubicBezTo>
                    <a:cubicBezTo>
                      <a:pt x="1224" y="316"/>
                      <a:pt x="1333" y="357"/>
                      <a:pt x="1449" y="412"/>
                    </a:cubicBezTo>
                    <a:lnTo>
                      <a:pt x="1449" y="115"/>
                    </a:lnTo>
                    <a:cubicBezTo>
                      <a:pt x="1334" y="76"/>
                      <a:pt x="1223" y="48"/>
                      <a:pt x="1113" y="29"/>
                    </a:cubicBezTo>
                    <a:cubicBezTo>
                      <a:pt x="1002" y="9"/>
                      <a:pt x="896" y="0"/>
                      <a:pt x="7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34"/>
              <p:cNvSpPr/>
              <p:nvPr/>
            </p:nvSpPr>
            <p:spPr>
              <a:xfrm>
                <a:off x="-2349983" y="3480653"/>
                <a:ext cx="29612" cy="32770"/>
              </a:xfrm>
              <a:custGeom>
                <a:avLst/>
                <a:gdLst/>
                <a:ahLst/>
                <a:cxnLst/>
                <a:rect l="l" t="t" r="r" b="b"/>
                <a:pathLst>
                  <a:path w="1567" h="1774" extrusionOk="0">
                    <a:moveTo>
                      <a:pt x="832" y="236"/>
                    </a:moveTo>
                    <a:cubicBezTo>
                      <a:pt x="968" y="236"/>
                      <a:pt x="1077" y="281"/>
                      <a:pt x="1161" y="371"/>
                    </a:cubicBezTo>
                    <a:cubicBezTo>
                      <a:pt x="1243" y="461"/>
                      <a:pt x="1287" y="584"/>
                      <a:pt x="1288" y="735"/>
                    </a:cubicBezTo>
                    <a:lnTo>
                      <a:pt x="299" y="737"/>
                    </a:lnTo>
                    <a:cubicBezTo>
                      <a:pt x="313" y="577"/>
                      <a:pt x="367" y="455"/>
                      <a:pt x="460" y="367"/>
                    </a:cubicBezTo>
                    <a:cubicBezTo>
                      <a:pt x="552" y="280"/>
                      <a:pt x="677" y="236"/>
                      <a:pt x="832" y="236"/>
                    </a:cubicBezTo>
                    <a:close/>
                    <a:moveTo>
                      <a:pt x="829" y="1"/>
                    </a:moveTo>
                    <a:cubicBezTo>
                      <a:pt x="576" y="1"/>
                      <a:pt x="374" y="82"/>
                      <a:pt x="224" y="245"/>
                    </a:cubicBezTo>
                    <a:cubicBezTo>
                      <a:pt x="75" y="406"/>
                      <a:pt x="0" y="626"/>
                      <a:pt x="0" y="903"/>
                    </a:cubicBezTo>
                    <a:cubicBezTo>
                      <a:pt x="0" y="1169"/>
                      <a:pt x="79" y="1381"/>
                      <a:pt x="236" y="1538"/>
                    </a:cubicBezTo>
                    <a:cubicBezTo>
                      <a:pt x="394" y="1695"/>
                      <a:pt x="608" y="1774"/>
                      <a:pt x="877" y="1774"/>
                    </a:cubicBezTo>
                    <a:cubicBezTo>
                      <a:pt x="985" y="1774"/>
                      <a:pt x="1090" y="1762"/>
                      <a:pt x="1195" y="1740"/>
                    </a:cubicBezTo>
                    <a:cubicBezTo>
                      <a:pt x="1300" y="1718"/>
                      <a:pt x="1402" y="1686"/>
                      <a:pt x="1501" y="1644"/>
                    </a:cubicBezTo>
                    <a:lnTo>
                      <a:pt x="1501" y="1381"/>
                    </a:lnTo>
                    <a:cubicBezTo>
                      <a:pt x="1403" y="1434"/>
                      <a:pt x="1303" y="1473"/>
                      <a:pt x="1202" y="1500"/>
                    </a:cubicBezTo>
                    <a:cubicBezTo>
                      <a:pt x="1103" y="1525"/>
                      <a:pt x="1000" y="1538"/>
                      <a:pt x="893" y="1538"/>
                    </a:cubicBezTo>
                    <a:cubicBezTo>
                      <a:pt x="709" y="1538"/>
                      <a:pt x="565" y="1489"/>
                      <a:pt x="462" y="1389"/>
                    </a:cubicBezTo>
                    <a:cubicBezTo>
                      <a:pt x="359" y="1289"/>
                      <a:pt x="303" y="1143"/>
                      <a:pt x="290" y="952"/>
                    </a:cubicBezTo>
                    <a:lnTo>
                      <a:pt x="1566" y="952"/>
                    </a:lnTo>
                    <a:lnTo>
                      <a:pt x="1566" y="816"/>
                    </a:lnTo>
                    <a:cubicBezTo>
                      <a:pt x="1566" y="566"/>
                      <a:pt x="1499" y="366"/>
                      <a:pt x="1367" y="221"/>
                    </a:cubicBezTo>
                    <a:cubicBezTo>
                      <a:pt x="1236" y="74"/>
                      <a:pt x="1056" y="1"/>
                      <a:pt x="8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34"/>
              <p:cNvSpPr/>
              <p:nvPr/>
            </p:nvSpPr>
            <p:spPr>
              <a:xfrm>
                <a:off x="-2314077"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7" y="236"/>
                      <a:pt x="832" y="236"/>
                    </a:cubicBezTo>
                    <a:close/>
                    <a:moveTo>
                      <a:pt x="828" y="1"/>
                    </a:moveTo>
                    <a:cubicBezTo>
                      <a:pt x="575" y="1"/>
                      <a:pt x="374" y="82"/>
                      <a:pt x="224"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3" y="1389"/>
                    </a:cubicBezTo>
                    <a:cubicBezTo>
                      <a:pt x="360" y="1289"/>
                      <a:pt x="302" y="1143"/>
                      <a:pt x="290" y="952"/>
                    </a:cubicBezTo>
                    <a:lnTo>
                      <a:pt x="1566" y="952"/>
                    </a:lnTo>
                    <a:lnTo>
                      <a:pt x="1566" y="816"/>
                    </a:lnTo>
                    <a:cubicBezTo>
                      <a:pt x="1566" y="566"/>
                      <a:pt x="1500" y="366"/>
                      <a:pt x="1368"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34"/>
              <p:cNvSpPr/>
              <p:nvPr/>
            </p:nvSpPr>
            <p:spPr>
              <a:xfrm>
                <a:off x="-2261278" y="3472544"/>
                <a:ext cx="19956" cy="40085"/>
              </a:xfrm>
              <a:custGeom>
                <a:avLst/>
                <a:gdLst/>
                <a:ahLst/>
                <a:cxnLst/>
                <a:rect l="l" t="t" r="r" b="b"/>
                <a:pathLst>
                  <a:path w="1056" h="2170" extrusionOk="0">
                    <a:moveTo>
                      <a:pt x="205" y="1"/>
                    </a:moveTo>
                    <a:lnTo>
                      <a:pt x="205" y="481"/>
                    </a:lnTo>
                    <a:lnTo>
                      <a:pt x="1" y="481"/>
                    </a:lnTo>
                    <a:lnTo>
                      <a:pt x="1" y="696"/>
                    </a:lnTo>
                    <a:lnTo>
                      <a:pt x="205" y="696"/>
                    </a:lnTo>
                    <a:lnTo>
                      <a:pt x="205" y="1613"/>
                    </a:lnTo>
                    <a:cubicBezTo>
                      <a:pt x="205" y="1824"/>
                      <a:pt x="245" y="1970"/>
                      <a:pt x="327" y="2049"/>
                    </a:cubicBezTo>
                    <a:cubicBezTo>
                      <a:pt x="408" y="2129"/>
                      <a:pt x="556" y="2169"/>
                      <a:pt x="770" y="2169"/>
                    </a:cubicBezTo>
                    <a:lnTo>
                      <a:pt x="1056" y="2169"/>
                    </a:lnTo>
                    <a:lnTo>
                      <a:pt x="1056" y="1937"/>
                    </a:lnTo>
                    <a:lnTo>
                      <a:pt x="770" y="1937"/>
                    </a:lnTo>
                    <a:cubicBezTo>
                      <a:pt x="654" y="1937"/>
                      <a:pt x="577" y="1917"/>
                      <a:pt x="540" y="1878"/>
                    </a:cubicBezTo>
                    <a:cubicBezTo>
                      <a:pt x="502" y="1838"/>
                      <a:pt x="483" y="1751"/>
                      <a:pt x="483" y="1613"/>
                    </a:cubicBezTo>
                    <a:lnTo>
                      <a:pt x="483" y="696"/>
                    </a:lnTo>
                    <a:lnTo>
                      <a:pt x="1056" y="696"/>
                    </a:lnTo>
                    <a:lnTo>
                      <a:pt x="1056"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34"/>
              <p:cNvSpPr/>
              <p:nvPr/>
            </p:nvSpPr>
            <p:spPr>
              <a:xfrm>
                <a:off x="-2239338" y="3469274"/>
                <a:ext cx="26740" cy="43355"/>
              </a:xfrm>
              <a:custGeom>
                <a:avLst/>
                <a:gdLst/>
                <a:ahLst/>
                <a:cxnLst/>
                <a:rect l="l" t="t" r="r" b="b"/>
                <a:pathLst>
                  <a:path w="1415" h="2347" extrusionOk="0">
                    <a:moveTo>
                      <a:pt x="0" y="0"/>
                    </a:moveTo>
                    <a:lnTo>
                      <a:pt x="0" y="2346"/>
                    </a:lnTo>
                    <a:lnTo>
                      <a:pt x="279" y="2346"/>
                    </a:lnTo>
                    <a:lnTo>
                      <a:pt x="279" y="1391"/>
                    </a:lnTo>
                    <a:cubicBezTo>
                      <a:pt x="279" y="1227"/>
                      <a:pt x="322" y="1097"/>
                      <a:pt x="409" y="1001"/>
                    </a:cubicBezTo>
                    <a:cubicBezTo>
                      <a:pt x="496" y="905"/>
                      <a:pt x="614" y="857"/>
                      <a:pt x="763" y="857"/>
                    </a:cubicBezTo>
                    <a:cubicBezTo>
                      <a:pt x="888" y="857"/>
                      <a:pt x="981" y="897"/>
                      <a:pt x="1044" y="977"/>
                    </a:cubicBezTo>
                    <a:cubicBezTo>
                      <a:pt x="1106" y="1057"/>
                      <a:pt x="1138" y="1176"/>
                      <a:pt x="1138" y="1336"/>
                    </a:cubicBezTo>
                    <a:lnTo>
                      <a:pt x="1138" y="2346"/>
                    </a:lnTo>
                    <a:lnTo>
                      <a:pt x="1414" y="2346"/>
                    </a:lnTo>
                    <a:lnTo>
                      <a:pt x="1414" y="1327"/>
                    </a:lnTo>
                    <a:cubicBezTo>
                      <a:pt x="1414" y="1094"/>
                      <a:pt x="1365" y="916"/>
                      <a:pt x="1265" y="797"/>
                    </a:cubicBezTo>
                    <a:cubicBezTo>
                      <a:pt x="1166" y="677"/>
                      <a:pt x="1019" y="617"/>
                      <a:pt x="825" y="617"/>
                    </a:cubicBezTo>
                    <a:cubicBezTo>
                      <a:pt x="708" y="617"/>
                      <a:pt x="604" y="641"/>
                      <a:pt x="512" y="691"/>
                    </a:cubicBezTo>
                    <a:cubicBezTo>
                      <a:pt x="424" y="743"/>
                      <a:pt x="345" y="819"/>
                      <a:pt x="279" y="919"/>
                    </a:cubicBezTo>
                    <a:lnTo>
                      <a:pt x="2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34"/>
              <p:cNvSpPr/>
              <p:nvPr/>
            </p:nvSpPr>
            <p:spPr>
              <a:xfrm>
                <a:off x="-2201599" y="3480653"/>
                <a:ext cx="29593" cy="32770"/>
              </a:xfrm>
              <a:custGeom>
                <a:avLst/>
                <a:gdLst/>
                <a:ahLst/>
                <a:cxnLst/>
                <a:rect l="l" t="t" r="r" b="b"/>
                <a:pathLst>
                  <a:path w="1566" h="1774" extrusionOk="0">
                    <a:moveTo>
                      <a:pt x="832" y="236"/>
                    </a:moveTo>
                    <a:cubicBezTo>
                      <a:pt x="968" y="236"/>
                      <a:pt x="1077" y="281"/>
                      <a:pt x="1160" y="371"/>
                    </a:cubicBezTo>
                    <a:cubicBezTo>
                      <a:pt x="1243" y="461"/>
                      <a:pt x="1286" y="584"/>
                      <a:pt x="1288" y="735"/>
                    </a:cubicBezTo>
                    <a:lnTo>
                      <a:pt x="299" y="737"/>
                    </a:lnTo>
                    <a:cubicBezTo>
                      <a:pt x="313" y="577"/>
                      <a:pt x="366" y="455"/>
                      <a:pt x="458" y="367"/>
                    </a:cubicBezTo>
                    <a:cubicBezTo>
                      <a:pt x="552" y="280"/>
                      <a:pt x="676" y="236"/>
                      <a:pt x="832" y="236"/>
                    </a:cubicBezTo>
                    <a:close/>
                    <a:moveTo>
                      <a:pt x="828" y="1"/>
                    </a:moveTo>
                    <a:cubicBezTo>
                      <a:pt x="574" y="1"/>
                      <a:pt x="373" y="82"/>
                      <a:pt x="223" y="245"/>
                    </a:cubicBezTo>
                    <a:cubicBezTo>
                      <a:pt x="75" y="406"/>
                      <a:pt x="0" y="626"/>
                      <a:pt x="0" y="903"/>
                    </a:cubicBezTo>
                    <a:cubicBezTo>
                      <a:pt x="0" y="1169"/>
                      <a:pt x="79" y="1381"/>
                      <a:pt x="236" y="1538"/>
                    </a:cubicBezTo>
                    <a:cubicBezTo>
                      <a:pt x="393" y="1695"/>
                      <a:pt x="606" y="1774"/>
                      <a:pt x="877" y="1774"/>
                    </a:cubicBezTo>
                    <a:cubicBezTo>
                      <a:pt x="983" y="1774"/>
                      <a:pt x="1090" y="1762"/>
                      <a:pt x="1194" y="1740"/>
                    </a:cubicBezTo>
                    <a:cubicBezTo>
                      <a:pt x="1299" y="1718"/>
                      <a:pt x="1402" y="1686"/>
                      <a:pt x="1501" y="1644"/>
                    </a:cubicBezTo>
                    <a:lnTo>
                      <a:pt x="1501" y="1381"/>
                    </a:lnTo>
                    <a:cubicBezTo>
                      <a:pt x="1402" y="1434"/>
                      <a:pt x="1303" y="1473"/>
                      <a:pt x="1202" y="1500"/>
                    </a:cubicBezTo>
                    <a:cubicBezTo>
                      <a:pt x="1103" y="1525"/>
                      <a:pt x="999" y="1538"/>
                      <a:pt x="893" y="1538"/>
                    </a:cubicBezTo>
                    <a:cubicBezTo>
                      <a:pt x="709" y="1538"/>
                      <a:pt x="565" y="1489"/>
                      <a:pt x="462" y="1389"/>
                    </a:cubicBezTo>
                    <a:cubicBezTo>
                      <a:pt x="359" y="1289"/>
                      <a:pt x="301" y="1143"/>
                      <a:pt x="290" y="952"/>
                    </a:cubicBezTo>
                    <a:lnTo>
                      <a:pt x="1565" y="952"/>
                    </a:lnTo>
                    <a:lnTo>
                      <a:pt x="1565" y="816"/>
                    </a:lnTo>
                    <a:cubicBezTo>
                      <a:pt x="1565" y="566"/>
                      <a:pt x="1499" y="366"/>
                      <a:pt x="1367" y="221"/>
                    </a:cubicBezTo>
                    <a:cubicBezTo>
                      <a:pt x="1234" y="74"/>
                      <a:pt x="1055"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34"/>
              <p:cNvSpPr/>
              <p:nvPr/>
            </p:nvSpPr>
            <p:spPr>
              <a:xfrm>
                <a:off x="-2143943" y="3471011"/>
                <a:ext cx="25323" cy="41619"/>
              </a:xfrm>
              <a:custGeom>
                <a:avLst/>
                <a:gdLst/>
                <a:ahLst/>
                <a:cxnLst/>
                <a:rect l="l" t="t" r="r" b="b"/>
                <a:pathLst>
                  <a:path w="1340" h="2253" extrusionOk="0">
                    <a:moveTo>
                      <a:pt x="538" y="0"/>
                    </a:moveTo>
                    <a:lnTo>
                      <a:pt x="0" y="110"/>
                    </a:lnTo>
                    <a:lnTo>
                      <a:pt x="0" y="386"/>
                    </a:lnTo>
                    <a:lnTo>
                      <a:pt x="541" y="278"/>
                    </a:lnTo>
                    <a:lnTo>
                      <a:pt x="541" y="1996"/>
                    </a:lnTo>
                    <a:lnTo>
                      <a:pt x="44" y="1996"/>
                    </a:lnTo>
                    <a:lnTo>
                      <a:pt x="44" y="2252"/>
                    </a:lnTo>
                    <a:lnTo>
                      <a:pt x="1340" y="2252"/>
                    </a:lnTo>
                    <a:lnTo>
                      <a:pt x="1340" y="1996"/>
                    </a:lnTo>
                    <a:lnTo>
                      <a:pt x="843" y="1996"/>
                    </a:lnTo>
                    <a:lnTo>
                      <a:pt x="8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2108737" y="3505517"/>
                <a:ext cx="8353" cy="13744"/>
              </a:xfrm>
              <a:custGeom>
                <a:avLst/>
                <a:gdLst/>
                <a:ahLst/>
                <a:cxnLst/>
                <a:rect l="l" t="t" r="r" b="b"/>
                <a:pathLst>
                  <a:path w="442" h="744" extrusionOk="0">
                    <a:moveTo>
                      <a:pt x="124" y="1"/>
                    </a:moveTo>
                    <a:lnTo>
                      <a:pt x="124" y="261"/>
                    </a:lnTo>
                    <a:lnTo>
                      <a:pt x="1" y="743"/>
                    </a:lnTo>
                    <a:lnTo>
                      <a:pt x="195" y="743"/>
                    </a:lnTo>
                    <a:lnTo>
                      <a:pt x="442" y="261"/>
                    </a:lnTo>
                    <a:lnTo>
                      <a:pt x="4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34"/>
              <p:cNvSpPr/>
              <p:nvPr/>
            </p:nvSpPr>
            <p:spPr>
              <a:xfrm>
                <a:off x="-2096189" y="3470272"/>
                <a:ext cx="27042" cy="42357"/>
              </a:xfrm>
              <a:custGeom>
                <a:avLst/>
                <a:gdLst/>
                <a:ahLst/>
                <a:cxnLst/>
                <a:rect l="l" t="t" r="r" b="b"/>
                <a:pathLst>
                  <a:path w="1431" h="2293" extrusionOk="0">
                    <a:moveTo>
                      <a:pt x="652" y="0"/>
                    </a:moveTo>
                    <a:cubicBezTo>
                      <a:pt x="563" y="0"/>
                      <a:pt x="465" y="13"/>
                      <a:pt x="359" y="38"/>
                    </a:cubicBezTo>
                    <a:cubicBezTo>
                      <a:pt x="253" y="63"/>
                      <a:pt x="138" y="99"/>
                      <a:pt x="15" y="150"/>
                    </a:cubicBezTo>
                    <a:lnTo>
                      <a:pt x="15" y="457"/>
                    </a:lnTo>
                    <a:cubicBezTo>
                      <a:pt x="136" y="389"/>
                      <a:pt x="249" y="339"/>
                      <a:pt x="354" y="307"/>
                    </a:cubicBezTo>
                    <a:cubicBezTo>
                      <a:pt x="461" y="273"/>
                      <a:pt x="562" y="256"/>
                      <a:pt x="658" y="256"/>
                    </a:cubicBezTo>
                    <a:cubicBezTo>
                      <a:pt x="792" y="256"/>
                      <a:pt x="901" y="294"/>
                      <a:pt x="985" y="370"/>
                    </a:cubicBezTo>
                    <a:cubicBezTo>
                      <a:pt x="1070" y="444"/>
                      <a:pt x="1111" y="542"/>
                      <a:pt x="1111" y="662"/>
                    </a:cubicBezTo>
                    <a:cubicBezTo>
                      <a:pt x="1111" y="735"/>
                      <a:pt x="1092" y="810"/>
                      <a:pt x="1053" y="887"/>
                    </a:cubicBezTo>
                    <a:cubicBezTo>
                      <a:pt x="1014" y="962"/>
                      <a:pt x="946" y="1054"/>
                      <a:pt x="848" y="1164"/>
                    </a:cubicBezTo>
                    <a:cubicBezTo>
                      <a:pt x="798" y="1223"/>
                      <a:pt x="672" y="1353"/>
                      <a:pt x="471" y="1555"/>
                    </a:cubicBezTo>
                    <a:cubicBezTo>
                      <a:pt x="273" y="1755"/>
                      <a:pt x="116" y="1916"/>
                      <a:pt x="0" y="2036"/>
                    </a:cubicBezTo>
                    <a:lnTo>
                      <a:pt x="0" y="2292"/>
                    </a:lnTo>
                    <a:lnTo>
                      <a:pt x="1430" y="2292"/>
                    </a:lnTo>
                    <a:lnTo>
                      <a:pt x="1430" y="2036"/>
                    </a:lnTo>
                    <a:lnTo>
                      <a:pt x="366" y="2036"/>
                    </a:lnTo>
                    <a:cubicBezTo>
                      <a:pt x="612" y="1785"/>
                      <a:pt x="802" y="1591"/>
                      <a:pt x="936" y="1452"/>
                    </a:cubicBezTo>
                    <a:cubicBezTo>
                      <a:pt x="1071" y="1313"/>
                      <a:pt x="1151" y="1228"/>
                      <a:pt x="1177" y="1198"/>
                    </a:cubicBezTo>
                    <a:cubicBezTo>
                      <a:pt x="1268" y="1086"/>
                      <a:pt x="1331" y="989"/>
                      <a:pt x="1364" y="906"/>
                    </a:cubicBezTo>
                    <a:cubicBezTo>
                      <a:pt x="1401" y="823"/>
                      <a:pt x="1417" y="735"/>
                      <a:pt x="1417" y="642"/>
                    </a:cubicBezTo>
                    <a:cubicBezTo>
                      <a:pt x="1417" y="447"/>
                      <a:pt x="1348" y="291"/>
                      <a:pt x="1210" y="175"/>
                    </a:cubicBezTo>
                    <a:cubicBezTo>
                      <a:pt x="1071" y="58"/>
                      <a:pt x="885" y="0"/>
                      <a:pt x="6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463;p34"/>
              <p:cNvSpPr/>
              <p:nvPr/>
            </p:nvSpPr>
            <p:spPr>
              <a:xfrm>
                <a:off x="-2058885" y="3470272"/>
                <a:ext cx="28025" cy="43152"/>
              </a:xfrm>
              <a:custGeom>
                <a:avLst/>
                <a:gdLst/>
                <a:ahLst/>
                <a:cxnLst/>
                <a:rect l="l" t="t" r="r" b="b"/>
                <a:pathLst>
                  <a:path w="1483" h="2336" extrusionOk="0">
                    <a:moveTo>
                      <a:pt x="679" y="0"/>
                    </a:moveTo>
                    <a:cubicBezTo>
                      <a:pt x="588" y="0"/>
                      <a:pt x="493" y="8"/>
                      <a:pt x="392" y="25"/>
                    </a:cubicBezTo>
                    <a:cubicBezTo>
                      <a:pt x="291" y="40"/>
                      <a:pt x="183" y="65"/>
                      <a:pt x="67" y="97"/>
                    </a:cubicBezTo>
                    <a:lnTo>
                      <a:pt x="67" y="368"/>
                    </a:lnTo>
                    <a:cubicBezTo>
                      <a:pt x="182" y="330"/>
                      <a:pt x="287" y="301"/>
                      <a:pt x="383" y="283"/>
                    </a:cubicBezTo>
                    <a:cubicBezTo>
                      <a:pt x="479" y="265"/>
                      <a:pt x="568" y="256"/>
                      <a:pt x="652" y="256"/>
                    </a:cubicBezTo>
                    <a:cubicBezTo>
                      <a:pt x="805" y="256"/>
                      <a:pt x="922" y="287"/>
                      <a:pt x="1003" y="350"/>
                    </a:cubicBezTo>
                    <a:cubicBezTo>
                      <a:pt x="1085" y="411"/>
                      <a:pt x="1126" y="500"/>
                      <a:pt x="1126" y="615"/>
                    </a:cubicBezTo>
                    <a:cubicBezTo>
                      <a:pt x="1126" y="727"/>
                      <a:pt x="1086" y="815"/>
                      <a:pt x="1007" y="874"/>
                    </a:cubicBezTo>
                    <a:cubicBezTo>
                      <a:pt x="928" y="935"/>
                      <a:pt x="814" y="964"/>
                      <a:pt x="663" y="964"/>
                    </a:cubicBezTo>
                    <a:lnTo>
                      <a:pt x="389" y="964"/>
                    </a:lnTo>
                    <a:lnTo>
                      <a:pt x="389" y="1214"/>
                    </a:lnTo>
                    <a:lnTo>
                      <a:pt x="652" y="1214"/>
                    </a:lnTo>
                    <a:cubicBezTo>
                      <a:pt x="818" y="1214"/>
                      <a:pt x="946" y="1251"/>
                      <a:pt x="1039" y="1327"/>
                    </a:cubicBezTo>
                    <a:cubicBezTo>
                      <a:pt x="1133" y="1402"/>
                      <a:pt x="1179" y="1505"/>
                      <a:pt x="1179" y="1637"/>
                    </a:cubicBezTo>
                    <a:cubicBezTo>
                      <a:pt x="1179" y="1781"/>
                      <a:pt x="1129" y="1891"/>
                      <a:pt x="1029" y="1967"/>
                    </a:cubicBezTo>
                    <a:cubicBezTo>
                      <a:pt x="929" y="2041"/>
                      <a:pt x="784" y="2080"/>
                      <a:pt x="592" y="2080"/>
                    </a:cubicBezTo>
                    <a:cubicBezTo>
                      <a:pt x="483" y="2080"/>
                      <a:pt x="377" y="2067"/>
                      <a:pt x="277" y="2041"/>
                    </a:cubicBezTo>
                    <a:cubicBezTo>
                      <a:pt x="177" y="2017"/>
                      <a:pt x="84" y="1979"/>
                      <a:pt x="0" y="1930"/>
                    </a:cubicBezTo>
                    <a:lnTo>
                      <a:pt x="0" y="2224"/>
                    </a:lnTo>
                    <a:cubicBezTo>
                      <a:pt x="106" y="2261"/>
                      <a:pt x="210" y="2290"/>
                      <a:pt x="309" y="2308"/>
                    </a:cubicBezTo>
                    <a:cubicBezTo>
                      <a:pt x="410" y="2327"/>
                      <a:pt x="507" y="2336"/>
                      <a:pt x="601" y="2336"/>
                    </a:cubicBezTo>
                    <a:cubicBezTo>
                      <a:pt x="883" y="2336"/>
                      <a:pt x="1101" y="2275"/>
                      <a:pt x="1254" y="2153"/>
                    </a:cubicBezTo>
                    <a:cubicBezTo>
                      <a:pt x="1406" y="2032"/>
                      <a:pt x="1483" y="1860"/>
                      <a:pt x="1483" y="1637"/>
                    </a:cubicBezTo>
                    <a:cubicBezTo>
                      <a:pt x="1483" y="1493"/>
                      <a:pt x="1442" y="1371"/>
                      <a:pt x="1359" y="1273"/>
                    </a:cubicBezTo>
                    <a:cubicBezTo>
                      <a:pt x="1277" y="1174"/>
                      <a:pt x="1164" y="1110"/>
                      <a:pt x="1018" y="1079"/>
                    </a:cubicBezTo>
                    <a:cubicBezTo>
                      <a:pt x="1149" y="1045"/>
                      <a:pt x="1251" y="986"/>
                      <a:pt x="1322" y="900"/>
                    </a:cubicBezTo>
                    <a:cubicBezTo>
                      <a:pt x="1394" y="814"/>
                      <a:pt x="1430" y="708"/>
                      <a:pt x="1430" y="583"/>
                    </a:cubicBezTo>
                    <a:cubicBezTo>
                      <a:pt x="1430" y="404"/>
                      <a:pt x="1362" y="263"/>
                      <a:pt x="1228" y="159"/>
                    </a:cubicBezTo>
                    <a:cubicBezTo>
                      <a:pt x="1093" y="53"/>
                      <a:pt x="910" y="0"/>
                      <a:pt x="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34"/>
              <p:cNvSpPr/>
              <p:nvPr/>
            </p:nvSpPr>
            <p:spPr>
              <a:xfrm>
                <a:off x="-2023358" y="3471011"/>
                <a:ext cx="31030" cy="41619"/>
              </a:xfrm>
              <a:custGeom>
                <a:avLst/>
                <a:gdLst/>
                <a:ahLst/>
                <a:cxnLst/>
                <a:rect l="l" t="t" r="r" b="b"/>
                <a:pathLst>
                  <a:path w="1642" h="2253" extrusionOk="0">
                    <a:moveTo>
                      <a:pt x="1017" y="267"/>
                    </a:moveTo>
                    <a:lnTo>
                      <a:pt x="1017" y="1468"/>
                    </a:lnTo>
                    <a:lnTo>
                      <a:pt x="247" y="1468"/>
                    </a:lnTo>
                    <a:lnTo>
                      <a:pt x="1017" y="267"/>
                    </a:lnTo>
                    <a:close/>
                    <a:moveTo>
                      <a:pt x="937" y="0"/>
                    </a:moveTo>
                    <a:lnTo>
                      <a:pt x="0" y="1427"/>
                    </a:lnTo>
                    <a:lnTo>
                      <a:pt x="0" y="1722"/>
                    </a:lnTo>
                    <a:lnTo>
                      <a:pt x="1017" y="1722"/>
                    </a:lnTo>
                    <a:lnTo>
                      <a:pt x="1017" y="2252"/>
                    </a:lnTo>
                    <a:lnTo>
                      <a:pt x="1319" y="2252"/>
                    </a:lnTo>
                    <a:lnTo>
                      <a:pt x="1319" y="1722"/>
                    </a:lnTo>
                    <a:lnTo>
                      <a:pt x="1641" y="1722"/>
                    </a:lnTo>
                    <a:lnTo>
                      <a:pt x="1641" y="1468"/>
                    </a:lnTo>
                    <a:lnTo>
                      <a:pt x="1319" y="1468"/>
                    </a:lnTo>
                    <a:lnTo>
                      <a:pt x="13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34"/>
              <p:cNvSpPr/>
              <p:nvPr/>
            </p:nvSpPr>
            <p:spPr>
              <a:xfrm>
                <a:off x="-1976889" y="3480653"/>
                <a:ext cx="25285" cy="32770"/>
              </a:xfrm>
              <a:custGeom>
                <a:avLst/>
                <a:gdLst/>
                <a:ahLst/>
                <a:cxnLst/>
                <a:rect l="l" t="t" r="r" b="b"/>
                <a:pathLst>
                  <a:path w="1338" h="1774" extrusionOk="0">
                    <a:moveTo>
                      <a:pt x="850" y="1"/>
                    </a:moveTo>
                    <a:cubicBezTo>
                      <a:pt x="586" y="1"/>
                      <a:pt x="379" y="79"/>
                      <a:pt x="227" y="237"/>
                    </a:cubicBezTo>
                    <a:cubicBezTo>
                      <a:pt x="76" y="396"/>
                      <a:pt x="0" y="612"/>
                      <a:pt x="0" y="887"/>
                    </a:cubicBezTo>
                    <a:cubicBezTo>
                      <a:pt x="0" y="1159"/>
                      <a:pt x="76" y="1374"/>
                      <a:pt x="226" y="1534"/>
                    </a:cubicBezTo>
                    <a:cubicBezTo>
                      <a:pt x="375" y="1694"/>
                      <a:pt x="577" y="1774"/>
                      <a:pt x="832" y="1774"/>
                    </a:cubicBezTo>
                    <a:cubicBezTo>
                      <a:pt x="926" y="1774"/>
                      <a:pt x="1013" y="1765"/>
                      <a:pt x="1095" y="1747"/>
                    </a:cubicBezTo>
                    <a:cubicBezTo>
                      <a:pt x="1179" y="1729"/>
                      <a:pt x="1259" y="1702"/>
                      <a:pt x="1337" y="1666"/>
                    </a:cubicBezTo>
                    <a:lnTo>
                      <a:pt x="1337" y="1408"/>
                    </a:lnTo>
                    <a:cubicBezTo>
                      <a:pt x="1259" y="1452"/>
                      <a:pt x="1179" y="1484"/>
                      <a:pt x="1101" y="1507"/>
                    </a:cubicBezTo>
                    <a:cubicBezTo>
                      <a:pt x="1022" y="1528"/>
                      <a:pt x="942" y="1538"/>
                      <a:pt x="861" y="1538"/>
                    </a:cubicBezTo>
                    <a:cubicBezTo>
                      <a:pt x="682" y="1538"/>
                      <a:pt x="542" y="1482"/>
                      <a:pt x="443" y="1368"/>
                    </a:cubicBezTo>
                    <a:cubicBezTo>
                      <a:pt x="343" y="1254"/>
                      <a:pt x="294" y="1093"/>
                      <a:pt x="294" y="887"/>
                    </a:cubicBezTo>
                    <a:cubicBezTo>
                      <a:pt x="294" y="681"/>
                      <a:pt x="343" y="522"/>
                      <a:pt x="443" y="407"/>
                    </a:cubicBezTo>
                    <a:cubicBezTo>
                      <a:pt x="542" y="293"/>
                      <a:pt x="682" y="236"/>
                      <a:pt x="861" y="236"/>
                    </a:cubicBezTo>
                    <a:cubicBezTo>
                      <a:pt x="942" y="236"/>
                      <a:pt x="1022" y="246"/>
                      <a:pt x="1101" y="268"/>
                    </a:cubicBezTo>
                    <a:cubicBezTo>
                      <a:pt x="1179" y="290"/>
                      <a:pt x="1259" y="322"/>
                      <a:pt x="1337" y="365"/>
                    </a:cubicBezTo>
                    <a:lnTo>
                      <a:pt x="1337" y="106"/>
                    </a:lnTo>
                    <a:cubicBezTo>
                      <a:pt x="1260" y="71"/>
                      <a:pt x="1182" y="44"/>
                      <a:pt x="1101" y="28"/>
                    </a:cubicBezTo>
                    <a:cubicBezTo>
                      <a:pt x="1018" y="10"/>
                      <a:pt x="936" y="1"/>
                      <a:pt x="8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 name="Google Shape;466;p34"/>
              <p:cNvSpPr/>
              <p:nvPr/>
            </p:nvSpPr>
            <p:spPr>
              <a:xfrm>
                <a:off x="-1944801" y="3480653"/>
                <a:ext cx="29329" cy="32770"/>
              </a:xfrm>
              <a:custGeom>
                <a:avLst/>
                <a:gdLst/>
                <a:ahLst/>
                <a:cxnLst/>
                <a:rect l="l" t="t" r="r" b="b"/>
                <a:pathLst>
                  <a:path w="1552" h="1774" extrusionOk="0">
                    <a:moveTo>
                      <a:pt x="776" y="236"/>
                    </a:moveTo>
                    <a:cubicBezTo>
                      <a:pt x="924" y="236"/>
                      <a:pt x="1041" y="294"/>
                      <a:pt x="1127" y="412"/>
                    </a:cubicBezTo>
                    <a:cubicBezTo>
                      <a:pt x="1213" y="528"/>
                      <a:pt x="1257" y="686"/>
                      <a:pt x="1257" y="887"/>
                    </a:cubicBezTo>
                    <a:cubicBezTo>
                      <a:pt x="1257" y="1088"/>
                      <a:pt x="1213" y="1248"/>
                      <a:pt x="1127" y="1363"/>
                    </a:cubicBezTo>
                    <a:cubicBezTo>
                      <a:pt x="1041" y="1480"/>
                      <a:pt x="924" y="1538"/>
                      <a:pt x="776" y="1538"/>
                    </a:cubicBezTo>
                    <a:cubicBezTo>
                      <a:pt x="626" y="1538"/>
                      <a:pt x="508" y="1480"/>
                      <a:pt x="422" y="1365"/>
                    </a:cubicBezTo>
                    <a:cubicBezTo>
                      <a:pt x="336" y="1249"/>
                      <a:pt x="293" y="1089"/>
                      <a:pt x="293" y="887"/>
                    </a:cubicBezTo>
                    <a:cubicBezTo>
                      <a:pt x="293" y="685"/>
                      <a:pt x="337" y="526"/>
                      <a:pt x="423" y="411"/>
                    </a:cubicBezTo>
                    <a:cubicBezTo>
                      <a:pt x="509" y="294"/>
                      <a:pt x="628" y="236"/>
                      <a:pt x="776" y="236"/>
                    </a:cubicBezTo>
                    <a:close/>
                    <a:moveTo>
                      <a:pt x="776" y="1"/>
                    </a:moveTo>
                    <a:cubicBezTo>
                      <a:pt x="534" y="1"/>
                      <a:pt x="343" y="79"/>
                      <a:pt x="206" y="236"/>
                    </a:cubicBezTo>
                    <a:cubicBezTo>
                      <a:pt x="69" y="393"/>
                      <a:pt x="1" y="609"/>
                      <a:pt x="1" y="887"/>
                    </a:cubicBezTo>
                    <a:cubicBezTo>
                      <a:pt x="1" y="1164"/>
                      <a:pt x="69" y="1381"/>
                      <a:pt x="206" y="1538"/>
                    </a:cubicBezTo>
                    <a:cubicBezTo>
                      <a:pt x="343" y="1695"/>
                      <a:pt x="534" y="1774"/>
                      <a:pt x="776" y="1774"/>
                    </a:cubicBezTo>
                    <a:cubicBezTo>
                      <a:pt x="1018" y="1774"/>
                      <a:pt x="1207" y="1695"/>
                      <a:pt x="1344" y="1538"/>
                    </a:cubicBezTo>
                    <a:cubicBezTo>
                      <a:pt x="1482" y="1381"/>
                      <a:pt x="1552" y="1164"/>
                      <a:pt x="1552" y="887"/>
                    </a:cubicBezTo>
                    <a:cubicBezTo>
                      <a:pt x="1552" y="609"/>
                      <a:pt x="1482" y="393"/>
                      <a:pt x="1344" y="236"/>
                    </a:cubicBezTo>
                    <a:cubicBezTo>
                      <a:pt x="1207" y="79"/>
                      <a:pt x="1018" y="1"/>
                      <a:pt x="7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 name="Google Shape;467;p34"/>
              <p:cNvSpPr/>
              <p:nvPr/>
            </p:nvSpPr>
            <p:spPr>
              <a:xfrm>
                <a:off x="-1907006" y="3480653"/>
                <a:ext cx="46620" cy="31976"/>
              </a:xfrm>
              <a:custGeom>
                <a:avLst/>
                <a:gdLst/>
                <a:ahLst/>
                <a:cxnLst/>
                <a:rect l="l" t="t" r="r" b="b"/>
                <a:pathLst>
                  <a:path w="2467" h="1731" extrusionOk="0">
                    <a:moveTo>
                      <a:pt x="822"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3" y="557"/>
                      <a:pt x="1093" y="720"/>
                    </a:cubicBezTo>
                    <a:lnTo>
                      <a:pt x="1093" y="1730"/>
                    </a:lnTo>
                    <a:lnTo>
                      <a:pt x="1372" y="1730"/>
                    </a:lnTo>
                    <a:lnTo>
                      <a:pt x="1372" y="775"/>
                    </a:lnTo>
                    <a:cubicBezTo>
                      <a:pt x="1372" y="611"/>
                      <a:pt x="1415" y="481"/>
                      <a:pt x="1497" y="385"/>
                    </a:cubicBezTo>
                    <a:cubicBezTo>
                      <a:pt x="1581" y="289"/>
                      <a:pt x="1695" y="241"/>
                      <a:pt x="1838" y="241"/>
                    </a:cubicBezTo>
                    <a:cubicBezTo>
                      <a:pt x="1957" y="241"/>
                      <a:pt x="2044" y="281"/>
                      <a:pt x="2101" y="360"/>
                    </a:cubicBezTo>
                    <a:cubicBezTo>
                      <a:pt x="2159" y="438"/>
                      <a:pt x="2187" y="558"/>
                      <a:pt x="2187" y="720"/>
                    </a:cubicBezTo>
                    <a:lnTo>
                      <a:pt x="2187" y="1730"/>
                    </a:lnTo>
                    <a:lnTo>
                      <a:pt x="2466" y="1730"/>
                    </a:lnTo>
                    <a:lnTo>
                      <a:pt x="2466" y="711"/>
                    </a:lnTo>
                    <a:cubicBezTo>
                      <a:pt x="2466" y="483"/>
                      <a:pt x="2418" y="308"/>
                      <a:pt x="2322" y="186"/>
                    </a:cubicBezTo>
                    <a:cubicBezTo>
                      <a:pt x="2227" y="62"/>
                      <a:pt x="2092" y="1"/>
                      <a:pt x="1915" y="1"/>
                    </a:cubicBezTo>
                    <a:cubicBezTo>
                      <a:pt x="1784" y="1"/>
                      <a:pt x="1671" y="30"/>
                      <a:pt x="1574" y="89"/>
                    </a:cubicBezTo>
                    <a:cubicBezTo>
                      <a:pt x="1478" y="149"/>
                      <a:pt x="1395" y="241"/>
                      <a:pt x="1326" y="365"/>
                    </a:cubicBezTo>
                    <a:cubicBezTo>
                      <a:pt x="1285" y="246"/>
                      <a:pt x="1220" y="156"/>
                      <a:pt x="1134" y="95"/>
                    </a:cubicBezTo>
                    <a:cubicBezTo>
                      <a:pt x="1049" y="32"/>
                      <a:pt x="945" y="1"/>
                      <a:pt x="8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 name="Google Shape;468;p34"/>
              <p:cNvSpPr/>
              <p:nvPr/>
            </p:nvSpPr>
            <p:spPr>
              <a:xfrm>
                <a:off x="-1843926" y="3480653"/>
                <a:ext cx="46601" cy="31976"/>
              </a:xfrm>
              <a:custGeom>
                <a:avLst/>
                <a:gdLst/>
                <a:ahLst/>
                <a:cxnLst/>
                <a:rect l="l" t="t" r="r" b="b"/>
                <a:pathLst>
                  <a:path w="2466" h="1731" extrusionOk="0">
                    <a:moveTo>
                      <a:pt x="823"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4" y="557"/>
                      <a:pt x="1094" y="720"/>
                    </a:cubicBezTo>
                    <a:lnTo>
                      <a:pt x="1094" y="1730"/>
                    </a:lnTo>
                    <a:lnTo>
                      <a:pt x="1372" y="1730"/>
                    </a:lnTo>
                    <a:lnTo>
                      <a:pt x="1372" y="775"/>
                    </a:lnTo>
                    <a:cubicBezTo>
                      <a:pt x="1372" y="611"/>
                      <a:pt x="1415" y="481"/>
                      <a:pt x="1498" y="385"/>
                    </a:cubicBezTo>
                    <a:cubicBezTo>
                      <a:pt x="1581" y="289"/>
                      <a:pt x="1695" y="241"/>
                      <a:pt x="1838" y="241"/>
                    </a:cubicBezTo>
                    <a:cubicBezTo>
                      <a:pt x="1956" y="241"/>
                      <a:pt x="2044" y="281"/>
                      <a:pt x="2101" y="360"/>
                    </a:cubicBezTo>
                    <a:cubicBezTo>
                      <a:pt x="2158" y="438"/>
                      <a:pt x="2187" y="558"/>
                      <a:pt x="2187" y="720"/>
                    </a:cubicBezTo>
                    <a:lnTo>
                      <a:pt x="2187" y="1730"/>
                    </a:lnTo>
                    <a:lnTo>
                      <a:pt x="2466" y="1730"/>
                    </a:lnTo>
                    <a:lnTo>
                      <a:pt x="2466" y="711"/>
                    </a:lnTo>
                    <a:cubicBezTo>
                      <a:pt x="2466" y="483"/>
                      <a:pt x="2418" y="308"/>
                      <a:pt x="2323" y="186"/>
                    </a:cubicBezTo>
                    <a:cubicBezTo>
                      <a:pt x="2227" y="62"/>
                      <a:pt x="2092" y="1"/>
                      <a:pt x="1915" y="1"/>
                    </a:cubicBezTo>
                    <a:cubicBezTo>
                      <a:pt x="1785" y="1"/>
                      <a:pt x="1671" y="30"/>
                      <a:pt x="1574" y="89"/>
                    </a:cubicBezTo>
                    <a:cubicBezTo>
                      <a:pt x="1478" y="149"/>
                      <a:pt x="1395" y="241"/>
                      <a:pt x="1326" y="365"/>
                    </a:cubicBezTo>
                    <a:cubicBezTo>
                      <a:pt x="1285" y="246"/>
                      <a:pt x="1220" y="156"/>
                      <a:pt x="1134" y="95"/>
                    </a:cubicBezTo>
                    <a:cubicBezTo>
                      <a:pt x="1049" y="32"/>
                      <a:pt x="945" y="1"/>
                      <a:pt x="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469;p34"/>
              <p:cNvSpPr/>
              <p:nvPr/>
            </p:nvSpPr>
            <p:spPr>
              <a:xfrm>
                <a:off x="-1783700"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6" y="236"/>
                      <a:pt x="832" y="236"/>
                    </a:cubicBezTo>
                    <a:close/>
                    <a:moveTo>
                      <a:pt x="828" y="1"/>
                    </a:moveTo>
                    <a:cubicBezTo>
                      <a:pt x="575" y="1"/>
                      <a:pt x="374" y="82"/>
                      <a:pt x="223"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2" y="1389"/>
                    </a:cubicBezTo>
                    <a:cubicBezTo>
                      <a:pt x="360" y="1289"/>
                      <a:pt x="302" y="1143"/>
                      <a:pt x="290" y="952"/>
                    </a:cubicBezTo>
                    <a:lnTo>
                      <a:pt x="1566" y="952"/>
                    </a:lnTo>
                    <a:lnTo>
                      <a:pt x="1566" y="816"/>
                    </a:lnTo>
                    <a:cubicBezTo>
                      <a:pt x="1566" y="566"/>
                      <a:pt x="1500" y="366"/>
                      <a:pt x="1367"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 name="Google Shape;470;p34"/>
              <p:cNvSpPr/>
              <p:nvPr/>
            </p:nvSpPr>
            <p:spPr>
              <a:xfrm>
                <a:off x="-1745716" y="3480653"/>
                <a:ext cx="26740" cy="31976"/>
              </a:xfrm>
              <a:custGeom>
                <a:avLst/>
                <a:gdLst/>
                <a:ahLst/>
                <a:cxnLst/>
                <a:rect l="l" t="t" r="r" b="b"/>
                <a:pathLst>
                  <a:path w="1415" h="1731" extrusionOk="0">
                    <a:moveTo>
                      <a:pt x="826" y="1"/>
                    </a:moveTo>
                    <a:cubicBezTo>
                      <a:pt x="709" y="1"/>
                      <a:pt x="604" y="25"/>
                      <a:pt x="513" y="75"/>
                    </a:cubicBezTo>
                    <a:cubicBezTo>
                      <a:pt x="424" y="127"/>
                      <a:pt x="346" y="203"/>
                      <a:pt x="280" y="303"/>
                    </a:cubicBezTo>
                    <a:lnTo>
                      <a:pt x="280" y="42"/>
                    </a:lnTo>
                    <a:lnTo>
                      <a:pt x="1" y="42"/>
                    </a:lnTo>
                    <a:lnTo>
                      <a:pt x="1" y="1730"/>
                    </a:lnTo>
                    <a:lnTo>
                      <a:pt x="280" y="1730"/>
                    </a:lnTo>
                    <a:lnTo>
                      <a:pt x="280" y="775"/>
                    </a:lnTo>
                    <a:cubicBezTo>
                      <a:pt x="280" y="611"/>
                      <a:pt x="323" y="481"/>
                      <a:pt x="410" y="385"/>
                    </a:cubicBezTo>
                    <a:cubicBezTo>
                      <a:pt x="496" y="289"/>
                      <a:pt x="615" y="241"/>
                      <a:pt x="764" y="241"/>
                    </a:cubicBezTo>
                    <a:cubicBezTo>
                      <a:pt x="889" y="241"/>
                      <a:pt x="981" y="281"/>
                      <a:pt x="1044" y="361"/>
                    </a:cubicBezTo>
                    <a:cubicBezTo>
                      <a:pt x="1106" y="441"/>
                      <a:pt x="1138" y="560"/>
                      <a:pt x="1138" y="720"/>
                    </a:cubicBezTo>
                    <a:lnTo>
                      <a:pt x="1138" y="1730"/>
                    </a:lnTo>
                    <a:lnTo>
                      <a:pt x="1415" y="1730"/>
                    </a:lnTo>
                    <a:lnTo>
                      <a:pt x="1415" y="711"/>
                    </a:lnTo>
                    <a:cubicBezTo>
                      <a:pt x="1415" y="478"/>
                      <a:pt x="1366" y="300"/>
                      <a:pt x="1266" y="181"/>
                    </a:cubicBezTo>
                    <a:cubicBezTo>
                      <a:pt x="1167" y="61"/>
                      <a:pt x="102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 name="Google Shape;471;p34"/>
              <p:cNvSpPr/>
              <p:nvPr/>
            </p:nvSpPr>
            <p:spPr>
              <a:xfrm>
                <a:off x="-1712438" y="3472544"/>
                <a:ext cx="19937" cy="40085"/>
              </a:xfrm>
              <a:custGeom>
                <a:avLst/>
                <a:gdLst/>
                <a:ahLst/>
                <a:cxnLst/>
                <a:rect l="l" t="t" r="r" b="b"/>
                <a:pathLst>
                  <a:path w="1055" h="2170" extrusionOk="0">
                    <a:moveTo>
                      <a:pt x="203" y="1"/>
                    </a:moveTo>
                    <a:lnTo>
                      <a:pt x="203" y="481"/>
                    </a:lnTo>
                    <a:lnTo>
                      <a:pt x="0" y="481"/>
                    </a:lnTo>
                    <a:lnTo>
                      <a:pt x="0" y="696"/>
                    </a:lnTo>
                    <a:lnTo>
                      <a:pt x="203" y="696"/>
                    </a:lnTo>
                    <a:lnTo>
                      <a:pt x="203" y="1613"/>
                    </a:lnTo>
                    <a:cubicBezTo>
                      <a:pt x="203" y="1824"/>
                      <a:pt x="243" y="1970"/>
                      <a:pt x="326" y="2049"/>
                    </a:cubicBezTo>
                    <a:cubicBezTo>
                      <a:pt x="407" y="2129"/>
                      <a:pt x="555" y="2169"/>
                      <a:pt x="768" y="2169"/>
                    </a:cubicBezTo>
                    <a:lnTo>
                      <a:pt x="1054" y="2169"/>
                    </a:lnTo>
                    <a:lnTo>
                      <a:pt x="1054" y="1937"/>
                    </a:lnTo>
                    <a:lnTo>
                      <a:pt x="768" y="1937"/>
                    </a:lnTo>
                    <a:cubicBezTo>
                      <a:pt x="653" y="1937"/>
                      <a:pt x="577" y="1917"/>
                      <a:pt x="538" y="1878"/>
                    </a:cubicBezTo>
                    <a:cubicBezTo>
                      <a:pt x="501" y="1838"/>
                      <a:pt x="483" y="1751"/>
                      <a:pt x="483" y="1613"/>
                    </a:cubicBezTo>
                    <a:lnTo>
                      <a:pt x="483" y="696"/>
                    </a:lnTo>
                    <a:lnTo>
                      <a:pt x="1054" y="696"/>
                    </a:lnTo>
                    <a:lnTo>
                      <a:pt x="1054"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 name="Google Shape;472;p34"/>
              <p:cNvSpPr/>
              <p:nvPr/>
            </p:nvSpPr>
            <p:spPr>
              <a:xfrm>
                <a:off x="-1687984" y="3480653"/>
                <a:ext cx="24416" cy="32770"/>
              </a:xfrm>
              <a:custGeom>
                <a:avLst/>
                <a:gdLst/>
                <a:ahLst/>
                <a:cxnLst/>
                <a:rect l="l" t="t" r="r" b="b"/>
                <a:pathLst>
                  <a:path w="1292" h="1774" extrusionOk="0">
                    <a:moveTo>
                      <a:pt x="661" y="1"/>
                    </a:moveTo>
                    <a:cubicBezTo>
                      <a:pt x="455" y="1"/>
                      <a:pt x="294" y="43"/>
                      <a:pt x="182" y="131"/>
                    </a:cubicBezTo>
                    <a:cubicBezTo>
                      <a:pt x="69" y="217"/>
                      <a:pt x="14" y="339"/>
                      <a:pt x="14" y="499"/>
                    </a:cubicBezTo>
                    <a:cubicBezTo>
                      <a:pt x="14" y="629"/>
                      <a:pt x="51" y="732"/>
                      <a:pt x="128" y="807"/>
                    </a:cubicBezTo>
                    <a:cubicBezTo>
                      <a:pt x="204" y="882"/>
                      <a:pt x="327" y="937"/>
                      <a:pt x="500" y="973"/>
                    </a:cubicBezTo>
                    <a:lnTo>
                      <a:pt x="596" y="995"/>
                    </a:lnTo>
                    <a:cubicBezTo>
                      <a:pt x="769" y="1033"/>
                      <a:pt x="880" y="1071"/>
                      <a:pt x="930" y="1112"/>
                    </a:cubicBezTo>
                    <a:cubicBezTo>
                      <a:pt x="981" y="1152"/>
                      <a:pt x="1007" y="1210"/>
                      <a:pt x="1007" y="1285"/>
                    </a:cubicBezTo>
                    <a:cubicBezTo>
                      <a:pt x="1007" y="1367"/>
                      <a:pt x="971" y="1430"/>
                      <a:pt x="901" y="1475"/>
                    </a:cubicBezTo>
                    <a:cubicBezTo>
                      <a:pt x="831" y="1519"/>
                      <a:pt x="730" y="1542"/>
                      <a:pt x="599" y="1542"/>
                    </a:cubicBezTo>
                    <a:cubicBezTo>
                      <a:pt x="502" y="1542"/>
                      <a:pt x="403" y="1528"/>
                      <a:pt x="304" y="1502"/>
                    </a:cubicBezTo>
                    <a:cubicBezTo>
                      <a:pt x="204" y="1475"/>
                      <a:pt x="104" y="1435"/>
                      <a:pt x="1" y="1381"/>
                    </a:cubicBezTo>
                    <a:lnTo>
                      <a:pt x="1" y="1668"/>
                    </a:lnTo>
                    <a:cubicBezTo>
                      <a:pt x="110" y="1703"/>
                      <a:pt x="213" y="1730"/>
                      <a:pt x="309" y="1747"/>
                    </a:cubicBezTo>
                    <a:cubicBezTo>
                      <a:pt x="409" y="1765"/>
                      <a:pt x="502" y="1774"/>
                      <a:pt x="594" y="1774"/>
                    </a:cubicBezTo>
                    <a:cubicBezTo>
                      <a:pt x="810" y="1774"/>
                      <a:pt x="981" y="1728"/>
                      <a:pt x="1105" y="1636"/>
                    </a:cubicBezTo>
                    <a:cubicBezTo>
                      <a:pt x="1230" y="1545"/>
                      <a:pt x="1291" y="1421"/>
                      <a:pt x="1291" y="1264"/>
                    </a:cubicBezTo>
                    <a:cubicBezTo>
                      <a:pt x="1291" y="1127"/>
                      <a:pt x="1250" y="1020"/>
                      <a:pt x="1166" y="943"/>
                    </a:cubicBezTo>
                    <a:cubicBezTo>
                      <a:pt x="1084" y="865"/>
                      <a:pt x="944" y="806"/>
                      <a:pt x="747" y="764"/>
                    </a:cubicBezTo>
                    <a:lnTo>
                      <a:pt x="652" y="742"/>
                    </a:lnTo>
                    <a:cubicBezTo>
                      <a:pt x="504" y="710"/>
                      <a:pt x="405" y="675"/>
                      <a:pt x="356" y="639"/>
                    </a:cubicBezTo>
                    <a:cubicBezTo>
                      <a:pt x="306" y="602"/>
                      <a:pt x="281" y="550"/>
                      <a:pt x="281" y="486"/>
                    </a:cubicBezTo>
                    <a:cubicBezTo>
                      <a:pt x="281" y="402"/>
                      <a:pt x="316" y="338"/>
                      <a:pt x="384" y="297"/>
                    </a:cubicBezTo>
                    <a:cubicBezTo>
                      <a:pt x="454" y="254"/>
                      <a:pt x="557" y="232"/>
                      <a:pt x="694" y="232"/>
                    </a:cubicBezTo>
                    <a:cubicBezTo>
                      <a:pt x="786" y="232"/>
                      <a:pt x="873" y="243"/>
                      <a:pt x="957" y="263"/>
                    </a:cubicBezTo>
                    <a:cubicBezTo>
                      <a:pt x="1042" y="282"/>
                      <a:pt x="1123" y="313"/>
                      <a:pt x="1201" y="353"/>
                    </a:cubicBezTo>
                    <a:lnTo>
                      <a:pt x="1201" y="91"/>
                    </a:lnTo>
                    <a:cubicBezTo>
                      <a:pt x="1125" y="61"/>
                      <a:pt x="1042" y="38"/>
                      <a:pt x="950" y="23"/>
                    </a:cubicBezTo>
                    <a:cubicBezTo>
                      <a:pt x="860" y="8"/>
                      <a:pt x="764" y="1"/>
                      <a:pt x="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 name="Google Shape;473;p34"/>
              <p:cNvSpPr/>
              <p:nvPr/>
            </p:nvSpPr>
            <p:spPr>
              <a:xfrm>
                <a:off x="-2385434" y="3565294"/>
                <a:ext cx="19030" cy="31219"/>
              </a:xfrm>
              <a:custGeom>
                <a:avLst/>
                <a:gdLst/>
                <a:ahLst/>
                <a:cxnLst/>
                <a:rect l="l" t="t" r="r" b="b"/>
                <a:pathLst>
                  <a:path w="1007" h="1690" extrusionOk="0">
                    <a:moveTo>
                      <a:pt x="404" y="1"/>
                    </a:moveTo>
                    <a:lnTo>
                      <a:pt x="0" y="82"/>
                    </a:lnTo>
                    <a:lnTo>
                      <a:pt x="0" y="290"/>
                    </a:lnTo>
                    <a:lnTo>
                      <a:pt x="407" y="208"/>
                    </a:lnTo>
                    <a:lnTo>
                      <a:pt x="407" y="1496"/>
                    </a:lnTo>
                    <a:lnTo>
                      <a:pt x="34" y="1496"/>
                    </a:lnTo>
                    <a:lnTo>
                      <a:pt x="34" y="1689"/>
                    </a:lnTo>
                    <a:lnTo>
                      <a:pt x="1007" y="1689"/>
                    </a:lnTo>
                    <a:lnTo>
                      <a:pt x="1007" y="1496"/>
                    </a:lnTo>
                    <a:lnTo>
                      <a:pt x="633" y="1496"/>
                    </a:lnTo>
                    <a:lnTo>
                      <a:pt x="6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 name="Google Shape;474;p34"/>
              <p:cNvSpPr/>
              <p:nvPr/>
            </p:nvSpPr>
            <p:spPr>
              <a:xfrm>
                <a:off x="-2358430" y="3563964"/>
                <a:ext cx="20088" cy="32549"/>
              </a:xfrm>
              <a:custGeom>
                <a:avLst/>
                <a:gdLst/>
                <a:ahLst/>
                <a:cxnLst/>
                <a:rect l="l" t="t" r="r" b="b"/>
                <a:pathLst>
                  <a:path w="1063" h="1762" extrusionOk="0">
                    <a:moveTo>
                      <a:pt x="1" y="1"/>
                    </a:moveTo>
                    <a:lnTo>
                      <a:pt x="1" y="1761"/>
                    </a:lnTo>
                    <a:lnTo>
                      <a:pt x="211" y="1761"/>
                    </a:lnTo>
                    <a:lnTo>
                      <a:pt x="211" y="1044"/>
                    </a:lnTo>
                    <a:cubicBezTo>
                      <a:pt x="211" y="921"/>
                      <a:pt x="243" y="824"/>
                      <a:pt x="307" y="752"/>
                    </a:cubicBezTo>
                    <a:cubicBezTo>
                      <a:pt x="373" y="680"/>
                      <a:pt x="462" y="644"/>
                      <a:pt x="573" y="644"/>
                    </a:cubicBezTo>
                    <a:cubicBezTo>
                      <a:pt x="667" y="644"/>
                      <a:pt x="737" y="674"/>
                      <a:pt x="783" y="734"/>
                    </a:cubicBezTo>
                    <a:cubicBezTo>
                      <a:pt x="831" y="793"/>
                      <a:pt x="854" y="884"/>
                      <a:pt x="854" y="1003"/>
                    </a:cubicBezTo>
                    <a:lnTo>
                      <a:pt x="854" y="1761"/>
                    </a:lnTo>
                    <a:lnTo>
                      <a:pt x="1062" y="1761"/>
                    </a:lnTo>
                    <a:lnTo>
                      <a:pt x="1062" y="997"/>
                    </a:lnTo>
                    <a:cubicBezTo>
                      <a:pt x="1062" y="822"/>
                      <a:pt x="1025" y="689"/>
                      <a:pt x="951" y="599"/>
                    </a:cubicBezTo>
                    <a:cubicBezTo>
                      <a:pt x="876" y="509"/>
                      <a:pt x="765" y="464"/>
                      <a:pt x="620" y="464"/>
                    </a:cubicBezTo>
                    <a:cubicBezTo>
                      <a:pt x="531" y="464"/>
                      <a:pt x="454" y="482"/>
                      <a:pt x="386" y="521"/>
                    </a:cubicBezTo>
                    <a:cubicBezTo>
                      <a:pt x="319" y="558"/>
                      <a:pt x="260" y="615"/>
                      <a:pt x="211" y="691"/>
                    </a:cubicBezTo>
                    <a:lnTo>
                      <a:pt x="2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 name="Google Shape;475;p34"/>
              <p:cNvSpPr/>
              <p:nvPr/>
            </p:nvSpPr>
            <p:spPr>
              <a:xfrm>
                <a:off x="-2330197" y="3572536"/>
                <a:ext cx="22016" cy="24568"/>
              </a:xfrm>
              <a:custGeom>
                <a:avLst/>
                <a:gdLst/>
                <a:ahLst/>
                <a:cxnLst/>
                <a:rect l="l" t="t" r="r" b="b"/>
                <a:pathLst>
                  <a:path w="1165" h="1330" extrusionOk="0">
                    <a:moveTo>
                      <a:pt x="582" y="176"/>
                    </a:moveTo>
                    <a:cubicBezTo>
                      <a:pt x="693" y="176"/>
                      <a:pt x="781" y="220"/>
                      <a:pt x="846" y="309"/>
                    </a:cubicBezTo>
                    <a:cubicBezTo>
                      <a:pt x="911" y="396"/>
                      <a:pt x="943" y="515"/>
                      <a:pt x="943" y="665"/>
                    </a:cubicBezTo>
                    <a:cubicBezTo>
                      <a:pt x="943" y="816"/>
                      <a:pt x="911" y="934"/>
                      <a:pt x="846" y="1022"/>
                    </a:cubicBezTo>
                    <a:cubicBezTo>
                      <a:pt x="781" y="1109"/>
                      <a:pt x="693" y="1153"/>
                      <a:pt x="582" y="1153"/>
                    </a:cubicBezTo>
                    <a:cubicBezTo>
                      <a:pt x="469" y="1153"/>
                      <a:pt x="382" y="1111"/>
                      <a:pt x="316" y="1023"/>
                    </a:cubicBezTo>
                    <a:cubicBezTo>
                      <a:pt x="252" y="936"/>
                      <a:pt x="221" y="816"/>
                      <a:pt x="221" y="665"/>
                    </a:cubicBezTo>
                    <a:cubicBezTo>
                      <a:pt x="221" y="513"/>
                      <a:pt x="253" y="394"/>
                      <a:pt x="317" y="308"/>
                    </a:cubicBezTo>
                    <a:cubicBezTo>
                      <a:pt x="383" y="220"/>
                      <a:pt x="470" y="176"/>
                      <a:pt x="582" y="176"/>
                    </a:cubicBezTo>
                    <a:close/>
                    <a:moveTo>
                      <a:pt x="582" y="0"/>
                    </a:moveTo>
                    <a:cubicBezTo>
                      <a:pt x="401" y="0"/>
                      <a:pt x="258" y="58"/>
                      <a:pt x="155" y="176"/>
                    </a:cubicBezTo>
                    <a:cubicBezTo>
                      <a:pt x="52" y="293"/>
                      <a:pt x="1" y="457"/>
                      <a:pt x="1" y="665"/>
                    </a:cubicBezTo>
                    <a:cubicBezTo>
                      <a:pt x="1" y="872"/>
                      <a:pt x="52" y="1035"/>
                      <a:pt x="155" y="1153"/>
                    </a:cubicBezTo>
                    <a:cubicBezTo>
                      <a:pt x="258" y="1271"/>
                      <a:pt x="401" y="1329"/>
                      <a:pt x="582" y="1329"/>
                    </a:cubicBezTo>
                    <a:cubicBezTo>
                      <a:pt x="763" y="1329"/>
                      <a:pt x="905" y="1271"/>
                      <a:pt x="1008" y="1153"/>
                    </a:cubicBezTo>
                    <a:cubicBezTo>
                      <a:pt x="1111" y="1035"/>
                      <a:pt x="1164" y="872"/>
                      <a:pt x="1164" y="665"/>
                    </a:cubicBezTo>
                    <a:cubicBezTo>
                      <a:pt x="1164" y="457"/>
                      <a:pt x="1111" y="293"/>
                      <a:pt x="1008" y="176"/>
                    </a:cubicBezTo>
                    <a:cubicBezTo>
                      <a:pt x="905" y="58"/>
                      <a:pt x="763"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 name="Google Shape;476;p34"/>
              <p:cNvSpPr/>
              <p:nvPr/>
            </p:nvSpPr>
            <p:spPr>
              <a:xfrm>
                <a:off x="-2302096" y="3573071"/>
                <a:ext cx="20050" cy="24033"/>
              </a:xfrm>
              <a:custGeom>
                <a:avLst/>
                <a:gdLst/>
                <a:ahLst/>
                <a:cxnLst/>
                <a:rect l="l" t="t" r="r" b="b"/>
                <a:pathLst>
                  <a:path w="1061" h="1301" extrusionOk="0">
                    <a:moveTo>
                      <a:pt x="0" y="1"/>
                    </a:moveTo>
                    <a:lnTo>
                      <a:pt x="0" y="768"/>
                    </a:lnTo>
                    <a:cubicBezTo>
                      <a:pt x="0" y="943"/>
                      <a:pt x="37" y="1075"/>
                      <a:pt x="113" y="1165"/>
                    </a:cubicBezTo>
                    <a:cubicBezTo>
                      <a:pt x="188" y="1255"/>
                      <a:pt x="299" y="1300"/>
                      <a:pt x="444" y="1300"/>
                    </a:cubicBezTo>
                    <a:cubicBezTo>
                      <a:pt x="533" y="1300"/>
                      <a:pt x="610" y="1282"/>
                      <a:pt x="677" y="1245"/>
                    </a:cubicBezTo>
                    <a:cubicBezTo>
                      <a:pt x="744" y="1208"/>
                      <a:pt x="802" y="1150"/>
                      <a:pt x="853" y="1074"/>
                    </a:cubicBezTo>
                    <a:lnTo>
                      <a:pt x="853" y="1268"/>
                    </a:lnTo>
                    <a:lnTo>
                      <a:pt x="1060" y="1268"/>
                    </a:lnTo>
                    <a:lnTo>
                      <a:pt x="1060" y="1"/>
                    </a:lnTo>
                    <a:lnTo>
                      <a:pt x="853" y="1"/>
                    </a:lnTo>
                    <a:lnTo>
                      <a:pt x="853" y="720"/>
                    </a:lnTo>
                    <a:cubicBezTo>
                      <a:pt x="853" y="843"/>
                      <a:pt x="820" y="941"/>
                      <a:pt x="754" y="1012"/>
                    </a:cubicBezTo>
                    <a:cubicBezTo>
                      <a:pt x="690" y="1084"/>
                      <a:pt x="601" y="1120"/>
                      <a:pt x="489" y="1120"/>
                    </a:cubicBezTo>
                    <a:cubicBezTo>
                      <a:pt x="395" y="1120"/>
                      <a:pt x="324" y="1091"/>
                      <a:pt x="278" y="1030"/>
                    </a:cubicBezTo>
                    <a:cubicBezTo>
                      <a:pt x="232" y="970"/>
                      <a:pt x="209" y="880"/>
                      <a:pt x="209" y="760"/>
                    </a:cubicBezTo>
                    <a:lnTo>
                      <a:pt x="2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 name="Google Shape;477;p34"/>
              <p:cNvSpPr/>
              <p:nvPr/>
            </p:nvSpPr>
            <p:spPr>
              <a:xfrm>
                <a:off x="-2271482" y="3572536"/>
                <a:ext cx="14041" cy="23977"/>
              </a:xfrm>
              <a:custGeom>
                <a:avLst/>
                <a:gdLst/>
                <a:ahLst/>
                <a:cxnLst/>
                <a:rect l="l" t="t" r="r" b="b"/>
                <a:pathLst>
                  <a:path w="743" h="1298" extrusionOk="0">
                    <a:moveTo>
                      <a:pt x="636" y="0"/>
                    </a:moveTo>
                    <a:cubicBezTo>
                      <a:pt x="535" y="0"/>
                      <a:pt x="450" y="18"/>
                      <a:pt x="381" y="57"/>
                    </a:cubicBezTo>
                    <a:cubicBezTo>
                      <a:pt x="310" y="93"/>
                      <a:pt x="254" y="151"/>
                      <a:pt x="210" y="227"/>
                    </a:cubicBezTo>
                    <a:lnTo>
                      <a:pt x="210" y="30"/>
                    </a:lnTo>
                    <a:lnTo>
                      <a:pt x="0" y="30"/>
                    </a:lnTo>
                    <a:lnTo>
                      <a:pt x="0" y="1297"/>
                    </a:lnTo>
                    <a:lnTo>
                      <a:pt x="210" y="1297"/>
                    </a:lnTo>
                    <a:lnTo>
                      <a:pt x="210" y="629"/>
                    </a:lnTo>
                    <a:cubicBezTo>
                      <a:pt x="210" y="486"/>
                      <a:pt x="241" y="377"/>
                      <a:pt x="304" y="301"/>
                    </a:cubicBezTo>
                    <a:cubicBezTo>
                      <a:pt x="367" y="224"/>
                      <a:pt x="457" y="185"/>
                      <a:pt x="575" y="185"/>
                    </a:cubicBezTo>
                    <a:cubicBezTo>
                      <a:pt x="607" y="185"/>
                      <a:pt x="638" y="188"/>
                      <a:pt x="665" y="196"/>
                    </a:cubicBezTo>
                    <a:cubicBezTo>
                      <a:pt x="694" y="201"/>
                      <a:pt x="719" y="211"/>
                      <a:pt x="743" y="225"/>
                    </a:cubicBezTo>
                    <a:lnTo>
                      <a:pt x="741" y="12"/>
                    </a:lnTo>
                    <a:cubicBezTo>
                      <a:pt x="719" y="8"/>
                      <a:pt x="701" y="5"/>
                      <a:pt x="683" y="3"/>
                    </a:cubicBezTo>
                    <a:cubicBezTo>
                      <a:pt x="667" y="1"/>
                      <a:pt x="650" y="0"/>
                      <a:pt x="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 name="Google Shape;478;p34"/>
              <p:cNvSpPr/>
              <p:nvPr/>
            </p:nvSpPr>
            <p:spPr>
              <a:xfrm>
                <a:off x="-2255098" y="3572536"/>
                <a:ext cx="18331" cy="24568"/>
              </a:xfrm>
              <a:custGeom>
                <a:avLst/>
                <a:gdLst/>
                <a:ahLst/>
                <a:cxnLst/>
                <a:rect l="l" t="t" r="r" b="b"/>
                <a:pathLst>
                  <a:path w="970" h="1330" extrusionOk="0">
                    <a:moveTo>
                      <a:pt x="496" y="0"/>
                    </a:moveTo>
                    <a:cubicBezTo>
                      <a:pt x="341" y="0"/>
                      <a:pt x="220" y="32"/>
                      <a:pt x="137" y="97"/>
                    </a:cubicBezTo>
                    <a:cubicBezTo>
                      <a:pt x="52" y="162"/>
                      <a:pt x="9" y="254"/>
                      <a:pt x="9" y="373"/>
                    </a:cubicBezTo>
                    <a:cubicBezTo>
                      <a:pt x="9" y="471"/>
                      <a:pt x="39" y="548"/>
                      <a:pt x="96" y="605"/>
                    </a:cubicBezTo>
                    <a:cubicBezTo>
                      <a:pt x="154" y="660"/>
                      <a:pt x="246" y="703"/>
                      <a:pt x="375" y="730"/>
                    </a:cubicBezTo>
                    <a:lnTo>
                      <a:pt x="447" y="746"/>
                    </a:lnTo>
                    <a:cubicBezTo>
                      <a:pt x="577" y="773"/>
                      <a:pt x="659" y="803"/>
                      <a:pt x="698" y="833"/>
                    </a:cubicBezTo>
                    <a:cubicBezTo>
                      <a:pt x="736" y="863"/>
                      <a:pt x="756" y="907"/>
                      <a:pt x="756" y="964"/>
                    </a:cubicBezTo>
                    <a:cubicBezTo>
                      <a:pt x="756" y="1024"/>
                      <a:pt x="729" y="1072"/>
                      <a:pt x="676" y="1105"/>
                    </a:cubicBezTo>
                    <a:cubicBezTo>
                      <a:pt x="623" y="1139"/>
                      <a:pt x="547" y="1156"/>
                      <a:pt x="449" y="1156"/>
                    </a:cubicBezTo>
                    <a:cubicBezTo>
                      <a:pt x="376" y="1156"/>
                      <a:pt x="303" y="1145"/>
                      <a:pt x="228" y="1126"/>
                    </a:cubicBezTo>
                    <a:cubicBezTo>
                      <a:pt x="154" y="1105"/>
                      <a:pt x="78" y="1076"/>
                      <a:pt x="0" y="1036"/>
                    </a:cubicBezTo>
                    <a:lnTo>
                      <a:pt x="0" y="1251"/>
                    </a:lnTo>
                    <a:cubicBezTo>
                      <a:pt x="83" y="1277"/>
                      <a:pt x="160" y="1297"/>
                      <a:pt x="232" y="1309"/>
                    </a:cubicBezTo>
                    <a:cubicBezTo>
                      <a:pt x="307" y="1323"/>
                      <a:pt x="377" y="1329"/>
                      <a:pt x="446" y="1329"/>
                    </a:cubicBezTo>
                    <a:cubicBezTo>
                      <a:pt x="608" y="1329"/>
                      <a:pt x="736" y="1296"/>
                      <a:pt x="829" y="1226"/>
                    </a:cubicBezTo>
                    <a:cubicBezTo>
                      <a:pt x="922" y="1158"/>
                      <a:pt x="969" y="1066"/>
                      <a:pt x="969" y="947"/>
                    </a:cubicBezTo>
                    <a:cubicBezTo>
                      <a:pt x="969" y="844"/>
                      <a:pt x="937" y="764"/>
                      <a:pt x="875" y="707"/>
                    </a:cubicBezTo>
                    <a:cubicBezTo>
                      <a:pt x="814" y="649"/>
                      <a:pt x="708" y="604"/>
                      <a:pt x="560" y="571"/>
                    </a:cubicBezTo>
                    <a:lnTo>
                      <a:pt x="489" y="556"/>
                    </a:lnTo>
                    <a:cubicBezTo>
                      <a:pt x="377" y="531"/>
                      <a:pt x="304" y="506"/>
                      <a:pt x="267" y="477"/>
                    </a:cubicBezTo>
                    <a:cubicBezTo>
                      <a:pt x="229" y="450"/>
                      <a:pt x="211" y="412"/>
                      <a:pt x="211" y="364"/>
                    </a:cubicBezTo>
                    <a:cubicBezTo>
                      <a:pt x="211" y="301"/>
                      <a:pt x="237" y="254"/>
                      <a:pt x="289" y="221"/>
                    </a:cubicBezTo>
                    <a:cubicBezTo>
                      <a:pt x="340" y="189"/>
                      <a:pt x="417" y="174"/>
                      <a:pt x="522" y="174"/>
                    </a:cubicBezTo>
                    <a:cubicBezTo>
                      <a:pt x="588" y="174"/>
                      <a:pt x="654" y="181"/>
                      <a:pt x="718" y="197"/>
                    </a:cubicBezTo>
                    <a:cubicBezTo>
                      <a:pt x="781" y="211"/>
                      <a:pt x="842" y="234"/>
                      <a:pt x="901" y="264"/>
                    </a:cubicBezTo>
                    <a:lnTo>
                      <a:pt x="901" y="67"/>
                    </a:lnTo>
                    <a:cubicBezTo>
                      <a:pt x="843" y="45"/>
                      <a:pt x="781" y="28"/>
                      <a:pt x="713" y="17"/>
                    </a:cubicBezTo>
                    <a:cubicBezTo>
                      <a:pt x="645" y="5"/>
                      <a:pt x="573"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479;p34"/>
              <p:cNvSpPr/>
              <p:nvPr/>
            </p:nvSpPr>
            <p:spPr>
              <a:xfrm>
                <a:off x="-2222009" y="3572536"/>
                <a:ext cx="20220" cy="24568"/>
              </a:xfrm>
              <a:custGeom>
                <a:avLst/>
                <a:gdLst/>
                <a:ahLst/>
                <a:cxnLst/>
                <a:rect l="l" t="t" r="r" b="b"/>
                <a:pathLst>
                  <a:path w="1070" h="1330" extrusionOk="0">
                    <a:moveTo>
                      <a:pt x="863" y="660"/>
                    </a:moveTo>
                    <a:lnTo>
                      <a:pt x="863" y="707"/>
                    </a:lnTo>
                    <a:cubicBezTo>
                      <a:pt x="863" y="843"/>
                      <a:pt x="827" y="951"/>
                      <a:pt x="757" y="1033"/>
                    </a:cubicBezTo>
                    <a:cubicBezTo>
                      <a:pt x="688" y="1114"/>
                      <a:pt x="595" y="1156"/>
                      <a:pt x="481" y="1156"/>
                    </a:cubicBezTo>
                    <a:cubicBezTo>
                      <a:pt x="396" y="1156"/>
                      <a:pt x="330" y="1134"/>
                      <a:pt x="281" y="1091"/>
                    </a:cubicBezTo>
                    <a:cubicBezTo>
                      <a:pt x="232" y="1047"/>
                      <a:pt x="209" y="988"/>
                      <a:pt x="209" y="915"/>
                    </a:cubicBezTo>
                    <a:cubicBezTo>
                      <a:pt x="209" y="822"/>
                      <a:pt x="241" y="757"/>
                      <a:pt x="306" y="718"/>
                    </a:cubicBezTo>
                    <a:cubicBezTo>
                      <a:pt x="371" y="679"/>
                      <a:pt x="487" y="660"/>
                      <a:pt x="656" y="660"/>
                    </a:cubicBezTo>
                    <a:close/>
                    <a:moveTo>
                      <a:pt x="524" y="0"/>
                    </a:moveTo>
                    <a:cubicBezTo>
                      <a:pt x="456" y="0"/>
                      <a:pt x="387" y="8"/>
                      <a:pt x="315" y="22"/>
                    </a:cubicBezTo>
                    <a:cubicBezTo>
                      <a:pt x="244" y="36"/>
                      <a:pt x="169" y="58"/>
                      <a:pt x="93" y="88"/>
                    </a:cubicBezTo>
                    <a:lnTo>
                      <a:pt x="93" y="281"/>
                    </a:lnTo>
                    <a:cubicBezTo>
                      <a:pt x="156" y="246"/>
                      <a:pt x="222" y="220"/>
                      <a:pt x="292" y="202"/>
                    </a:cubicBezTo>
                    <a:cubicBezTo>
                      <a:pt x="360" y="185"/>
                      <a:pt x="430" y="176"/>
                      <a:pt x="503" y="176"/>
                    </a:cubicBezTo>
                    <a:cubicBezTo>
                      <a:pt x="617" y="176"/>
                      <a:pt x="705" y="202"/>
                      <a:pt x="768" y="255"/>
                    </a:cubicBezTo>
                    <a:cubicBezTo>
                      <a:pt x="831" y="308"/>
                      <a:pt x="863" y="381"/>
                      <a:pt x="863" y="477"/>
                    </a:cubicBezTo>
                    <a:lnTo>
                      <a:pt x="863" y="497"/>
                    </a:lnTo>
                    <a:lnTo>
                      <a:pt x="571" y="497"/>
                    </a:lnTo>
                    <a:cubicBezTo>
                      <a:pt x="382" y="497"/>
                      <a:pt x="239" y="534"/>
                      <a:pt x="144" y="606"/>
                    </a:cubicBezTo>
                    <a:cubicBezTo>
                      <a:pt x="48" y="678"/>
                      <a:pt x="1" y="786"/>
                      <a:pt x="1" y="928"/>
                    </a:cubicBezTo>
                    <a:cubicBezTo>
                      <a:pt x="1" y="1050"/>
                      <a:pt x="38" y="1148"/>
                      <a:pt x="115" y="1221"/>
                    </a:cubicBezTo>
                    <a:cubicBezTo>
                      <a:pt x="191" y="1293"/>
                      <a:pt x="295" y="1329"/>
                      <a:pt x="424" y="1329"/>
                    </a:cubicBezTo>
                    <a:cubicBezTo>
                      <a:pt x="527" y="1329"/>
                      <a:pt x="614" y="1311"/>
                      <a:pt x="685" y="1275"/>
                    </a:cubicBezTo>
                    <a:cubicBezTo>
                      <a:pt x="756" y="1238"/>
                      <a:pt x="815" y="1181"/>
                      <a:pt x="863" y="1104"/>
                    </a:cubicBezTo>
                    <a:lnTo>
                      <a:pt x="863" y="1297"/>
                    </a:lnTo>
                    <a:lnTo>
                      <a:pt x="1070" y="1297"/>
                    </a:lnTo>
                    <a:lnTo>
                      <a:pt x="1070" y="574"/>
                    </a:lnTo>
                    <a:cubicBezTo>
                      <a:pt x="1070" y="381"/>
                      <a:pt x="1025" y="237"/>
                      <a:pt x="935" y="142"/>
                    </a:cubicBezTo>
                    <a:cubicBezTo>
                      <a:pt x="845" y="48"/>
                      <a:pt x="707" y="0"/>
                      <a:pt x="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 name="Google Shape;480;p34"/>
              <p:cNvSpPr/>
              <p:nvPr/>
            </p:nvSpPr>
            <p:spPr>
              <a:xfrm>
                <a:off x="-2195401" y="3572536"/>
                <a:ext cx="21411" cy="32863"/>
              </a:xfrm>
              <a:custGeom>
                <a:avLst/>
                <a:gdLst/>
                <a:ahLst/>
                <a:cxnLst/>
                <a:rect l="l" t="t" r="r" b="b"/>
                <a:pathLst>
                  <a:path w="1133" h="1779" extrusionOk="0">
                    <a:moveTo>
                      <a:pt x="569" y="174"/>
                    </a:moveTo>
                    <a:cubicBezTo>
                      <a:pt x="681" y="174"/>
                      <a:pt x="769" y="215"/>
                      <a:pt x="830" y="299"/>
                    </a:cubicBezTo>
                    <a:cubicBezTo>
                      <a:pt x="893" y="381"/>
                      <a:pt x="924" y="498"/>
                      <a:pt x="924" y="649"/>
                    </a:cubicBezTo>
                    <a:cubicBezTo>
                      <a:pt x="924" y="799"/>
                      <a:pt x="893" y="915"/>
                      <a:pt x="830" y="999"/>
                    </a:cubicBezTo>
                    <a:cubicBezTo>
                      <a:pt x="769" y="1081"/>
                      <a:pt x="681" y="1122"/>
                      <a:pt x="569" y="1122"/>
                    </a:cubicBezTo>
                    <a:cubicBezTo>
                      <a:pt x="457" y="1122"/>
                      <a:pt x="371" y="1081"/>
                      <a:pt x="308" y="999"/>
                    </a:cubicBezTo>
                    <a:cubicBezTo>
                      <a:pt x="246" y="915"/>
                      <a:pt x="215" y="799"/>
                      <a:pt x="215" y="649"/>
                    </a:cubicBezTo>
                    <a:cubicBezTo>
                      <a:pt x="215" y="498"/>
                      <a:pt x="246" y="381"/>
                      <a:pt x="308" y="299"/>
                    </a:cubicBezTo>
                    <a:cubicBezTo>
                      <a:pt x="371" y="215"/>
                      <a:pt x="457" y="174"/>
                      <a:pt x="569" y="174"/>
                    </a:cubicBezTo>
                    <a:close/>
                    <a:moveTo>
                      <a:pt x="519" y="0"/>
                    </a:moveTo>
                    <a:cubicBezTo>
                      <a:pt x="363" y="0"/>
                      <a:pt x="238" y="59"/>
                      <a:pt x="143" y="178"/>
                    </a:cubicBezTo>
                    <a:cubicBezTo>
                      <a:pt x="48" y="296"/>
                      <a:pt x="0" y="453"/>
                      <a:pt x="0" y="649"/>
                    </a:cubicBezTo>
                    <a:cubicBezTo>
                      <a:pt x="0" y="844"/>
                      <a:pt x="48" y="1001"/>
                      <a:pt x="143" y="1120"/>
                    </a:cubicBezTo>
                    <a:cubicBezTo>
                      <a:pt x="238" y="1238"/>
                      <a:pt x="363" y="1297"/>
                      <a:pt x="519" y="1297"/>
                    </a:cubicBezTo>
                    <a:cubicBezTo>
                      <a:pt x="612" y="1297"/>
                      <a:pt x="693" y="1278"/>
                      <a:pt x="760" y="1242"/>
                    </a:cubicBezTo>
                    <a:cubicBezTo>
                      <a:pt x="827" y="1204"/>
                      <a:pt x="882" y="1149"/>
                      <a:pt x="924" y="1075"/>
                    </a:cubicBezTo>
                    <a:lnTo>
                      <a:pt x="924" y="1177"/>
                    </a:lnTo>
                    <a:cubicBezTo>
                      <a:pt x="924" y="1322"/>
                      <a:pt x="891" y="1428"/>
                      <a:pt x="823" y="1499"/>
                    </a:cubicBezTo>
                    <a:cubicBezTo>
                      <a:pt x="754" y="1571"/>
                      <a:pt x="653" y="1607"/>
                      <a:pt x="516" y="1607"/>
                    </a:cubicBezTo>
                    <a:cubicBezTo>
                      <a:pt x="455" y="1607"/>
                      <a:pt x="394" y="1598"/>
                      <a:pt x="334" y="1583"/>
                    </a:cubicBezTo>
                    <a:cubicBezTo>
                      <a:pt x="275" y="1567"/>
                      <a:pt x="214" y="1543"/>
                      <a:pt x="154" y="1509"/>
                    </a:cubicBezTo>
                    <a:lnTo>
                      <a:pt x="154" y="1711"/>
                    </a:lnTo>
                    <a:cubicBezTo>
                      <a:pt x="214" y="1735"/>
                      <a:pt x="277" y="1751"/>
                      <a:pt x="343" y="1762"/>
                    </a:cubicBezTo>
                    <a:cubicBezTo>
                      <a:pt x="407" y="1773"/>
                      <a:pt x="477" y="1778"/>
                      <a:pt x="549" y="1778"/>
                    </a:cubicBezTo>
                    <a:cubicBezTo>
                      <a:pt x="747" y="1778"/>
                      <a:pt x="893" y="1726"/>
                      <a:pt x="989" y="1620"/>
                    </a:cubicBezTo>
                    <a:cubicBezTo>
                      <a:pt x="1085" y="1516"/>
                      <a:pt x="1133" y="1355"/>
                      <a:pt x="1133" y="1140"/>
                    </a:cubicBezTo>
                    <a:lnTo>
                      <a:pt x="1133" y="30"/>
                    </a:lnTo>
                    <a:lnTo>
                      <a:pt x="924" y="30"/>
                    </a:lnTo>
                    <a:lnTo>
                      <a:pt x="924" y="223"/>
                    </a:lnTo>
                    <a:cubicBezTo>
                      <a:pt x="882" y="148"/>
                      <a:pt x="827" y="91"/>
                      <a:pt x="760" y="55"/>
                    </a:cubicBezTo>
                    <a:cubicBezTo>
                      <a:pt x="693" y="18"/>
                      <a:pt x="612" y="0"/>
                      <a:pt x="5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 name="Google Shape;481;p34"/>
              <p:cNvSpPr/>
              <p:nvPr/>
            </p:nvSpPr>
            <p:spPr>
              <a:xfrm>
                <a:off x="-2167603" y="3572536"/>
                <a:ext cx="21978" cy="24568"/>
              </a:xfrm>
              <a:custGeom>
                <a:avLst/>
                <a:gdLst/>
                <a:ahLst/>
                <a:cxnLst/>
                <a:rect l="l" t="t" r="r" b="b"/>
                <a:pathLst>
                  <a:path w="1163" h="1330" extrusionOk="0">
                    <a:moveTo>
                      <a:pt x="581" y="176"/>
                    </a:moveTo>
                    <a:cubicBezTo>
                      <a:pt x="693" y="176"/>
                      <a:pt x="780" y="220"/>
                      <a:pt x="844" y="309"/>
                    </a:cubicBezTo>
                    <a:cubicBezTo>
                      <a:pt x="910" y="396"/>
                      <a:pt x="942" y="515"/>
                      <a:pt x="942" y="665"/>
                    </a:cubicBezTo>
                    <a:cubicBezTo>
                      <a:pt x="942" y="816"/>
                      <a:pt x="910" y="934"/>
                      <a:pt x="844" y="1022"/>
                    </a:cubicBezTo>
                    <a:cubicBezTo>
                      <a:pt x="780" y="1109"/>
                      <a:pt x="693" y="1153"/>
                      <a:pt x="581" y="1153"/>
                    </a:cubicBezTo>
                    <a:cubicBezTo>
                      <a:pt x="469" y="1153"/>
                      <a:pt x="380" y="1111"/>
                      <a:pt x="315" y="1023"/>
                    </a:cubicBezTo>
                    <a:cubicBezTo>
                      <a:pt x="251" y="936"/>
                      <a:pt x="219" y="816"/>
                      <a:pt x="219" y="665"/>
                    </a:cubicBezTo>
                    <a:cubicBezTo>
                      <a:pt x="219" y="513"/>
                      <a:pt x="251" y="394"/>
                      <a:pt x="317" y="308"/>
                    </a:cubicBezTo>
                    <a:cubicBezTo>
                      <a:pt x="381" y="220"/>
                      <a:pt x="470" y="176"/>
                      <a:pt x="581" y="176"/>
                    </a:cubicBezTo>
                    <a:close/>
                    <a:moveTo>
                      <a:pt x="581" y="0"/>
                    </a:moveTo>
                    <a:cubicBezTo>
                      <a:pt x="399" y="0"/>
                      <a:pt x="256" y="58"/>
                      <a:pt x="153" y="176"/>
                    </a:cubicBezTo>
                    <a:cubicBezTo>
                      <a:pt x="52" y="293"/>
                      <a:pt x="0" y="457"/>
                      <a:pt x="0" y="665"/>
                    </a:cubicBezTo>
                    <a:cubicBezTo>
                      <a:pt x="0" y="872"/>
                      <a:pt x="52" y="1035"/>
                      <a:pt x="153" y="1153"/>
                    </a:cubicBezTo>
                    <a:cubicBezTo>
                      <a:pt x="256" y="1271"/>
                      <a:pt x="399" y="1329"/>
                      <a:pt x="581" y="1329"/>
                    </a:cubicBezTo>
                    <a:cubicBezTo>
                      <a:pt x="762" y="1329"/>
                      <a:pt x="905" y="1271"/>
                      <a:pt x="1008" y="1153"/>
                    </a:cubicBezTo>
                    <a:cubicBezTo>
                      <a:pt x="1111" y="1035"/>
                      <a:pt x="1162" y="872"/>
                      <a:pt x="1162" y="665"/>
                    </a:cubicBezTo>
                    <a:cubicBezTo>
                      <a:pt x="1162" y="457"/>
                      <a:pt x="1111" y="293"/>
                      <a:pt x="1008" y="176"/>
                    </a:cubicBezTo>
                    <a:cubicBezTo>
                      <a:pt x="905" y="58"/>
                      <a:pt x="762" y="0"/>
                      <a:pt x="5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34"/>
              <p:cNvSpPr/>
              <p:nvPr/>
            </p:nvSpPr>
            <p:spPr>
              <a:xfrm>
                <a:off x="-1685962" y="3172994"/>
                <a:ext cx="24945" cy="24384"/>
              </a:xfrm>
              <a:custGeom>
                <a:avLst/>
                <a:gdLst/>
                <a:ahLst/>
                <a:cxnLst/>
                <a:rect l="l" t="t" r="r" b="b"/>
                <a:pathLst>
                  <a:path w="1320" h="1320" extrusionOk="0">
                    <a:moveTo>
                      <a:pt x="661" y="1"/>
                    </a:moveTo>
                    <a:cubicBezTo>
                      <a:pt x="307" y="1"/>
                      <a:pt x="0" y="306"/>
                      <a:pt x="0" y="660"/>
                    </a:cubicBezTo>
                    <a:cubicBezTo>
                      <a:pt x="0" y="1030"/>
                      <a:pt x="307" y="1320"/>
                      <a:pt x="661" y="1320"/>
                    </a:cubicBezTo>
                    <a:cubicBezTo>
                      <a:pt x="1030" y="1320"/>
                      <a:pt x="1319" y="1030"/>
                      <a:pt x="1319" y="660"/>
                    </a:cubicBezTo>
                    <a:cubicBezTo>
                      <a:pt x="1319" y="306"/>
                      <a:pt x="1030"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 name="Google Shape;483;p34"/>
              <p:cNvSpPr/>
              <p:nvPr/>
            </p:nvSpPr>
            <p:spPr>
              <a:xfrm>
                <a:off x="-1630026" y="3172994"/>
                <a:ext cx="24926" cy="24384"/>
              </a:xfrm>
              <a:custGeom>
                <a:avLst/>
                <a:gdLst/>
                <a:ahLst/>
                <a:cxnLst/>
                <a:rect l="l" t="t" r="r" b="b"/>
                <a:pathLst>
                  <a:path w="1319" h="1320" extrusionOk="0">
                    <a:moveTo>
                      <a:pt x="660" y="1"/>
                    </a:moveTo>
                    <a:cubicBezTo>
                      <a:pt x="290" y="1"/>
                      <a:pt x="0" y="306"/>
                      <a:pt x="0" y="660"/>
                    </a:cubicBezTo>
                    <a:cubicBezTo>
                      <a:pt x="0" y="1030"/>
                      <a:pt x="290" y="1320"/>
                      <a:pt x="660" y="1320"/>
                    </a:cubicBezTo>
                    <a:cubicBezTo>
                      <a:pt x="1029" y="1320"/>
                      <a:pt x="1319" y="1030"/>
                      <a:pt x="1319" y="660"/>
                    </a:cubicBezTo>
                    <a:cubicBezTo>
                      <a:pt x="1319" y="306"/>
                      <a:pt x="1029"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 name="Google Shape;484;p34"/>
              <p:cNvSpPr/>
              <p:nvPr/>
            </p:nvSpPr>
            <p:spPr>
              <a:xfrm>
                <a:off x="-1574108" y="3172994"/>
                <a:ext cx="24945" cy="24384"/>
              </a:xfrm>
              <a:custGeom>
                <a:avLst/>
                <a:gdLst/>
                <a:ahLst/>
                <a:cxnLst/>
                <a:rect l="l" t="t" r="r" b="b"/>
                <a:pathLst>
                  <a:path w="1320" h="1320" extrusionOk="0">
                    <a:moveTo>
                      <a:pt x="661" y="1"/>
                    </a:moveTo>
                    <a:cubicBezTo>
                      <a:pt x="290" y="1"/>
                      <a:pt x="1" y="306"/>
                      <a:pt x="1" y="660"/>
                    </a:cubicBezTo>
                    <a:cubicBezTo>
                      <a:pt x="1" y="1030"/>
                      <a:pt x="290" y="1320"/>
                      <a:pt x="661" y="1320"/>
                    </a:cubicBezTo>
                    <a:cubicBezTo>
                      <a:pt x="1015" y="1320"/>
                      <a:pt x="1320" y="1030"/>
                      <a:pt x="1320" y="660"/>
                    </a:cubicBezTo>
                    <a:cubicBezTo>
                      <a:pt x="1320" y="306"/>
                      <a:pt x="1015"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485;p34"/>
              <p:cNvSpPr/>
              <p:nvPr/>
            </p:nvSpPr>
            <p:spPr>
              <a:xfrm>
                <a:off x="-1518474" y="3172994"/>
                <a:ext cx="24945" cy="24384"/>
              </a:xfrm>
              <a:custGeom>
                <a:avLst/>
                <a:gdLst/>
                <a:ahLst/>
                <a:cxnLst/>
                <a:rect l="l" t="t" r="r" b="b"/>
                <a:pathLst>
                  <a:path w="1320" h="1320" extrusionOk="0">
                    <a:moveTo>
                      <a:pt x="660" y="1"/>
                    </a:moveTo>
                    <a:cubicBezTo>
                      <a:pt x="306" y="1"/>
                      <a:pt x="1" y="306"/>
                      <a:pt x="1" y="660"/>
                    </a:cubicBezTo>
                    <a:cubicBezTo>
                      <a:pt x="1" y="1030"/>
                      <a:pt x="306" y="1320"/>
                      <a:pt x="660" y="1320"/>
                    </a:cubicBezTo>
                    <a:cubicBezTo>
                      <a:pt x="1030" y="1320"/>
                      <a:pt x="1320" y="1030"/>
                      <a:pt x="1320" y="660"/>
                    </a:cubicBezTo>
                    <a:cubicBezTo>
                      <a:pt x="1320" y="306"/>
                      <a:pt x="1030"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 name="Google Shape;486;p34"/>
              <p:cNvSpPr/>
              <p:nvPr/>
            </p:nvSpPr>
            <p:spPr>
              <a:xfrm>
                <a:off x="-1462537" y="3172994"/>
                <a:ext cx="24945" cy="24384"/>
              </a:xfrm>
              <a:custGeom>
                <a:avLst/>
                <a:gdLst/>
                <a:ahLst/>
                <a:cxnLst/>
                <a:rect l="l" t="t" r="r" b="b"/>
                <a:pathLst>
                  <a:path w="1320" h="1320" extrusionOk="0">
                    <a:moveTo>
                      <a:pt x="659" y="1"/>
                    </a:moveTo>
                    <a:cubicBezTo>
                      <a:pt x="290" y="1"/>
                      <a:pt x="0" y="306"/>
                      <a:pt x="0" y="660"/>
                    </a:cubicBezTo>
                    <a:cubicBezTo>
                      <a:pt x="0" y="1030"/>
                      <a:pt x="290" y="1320"/>
                      <a:pt x="659" y="1320"/>
                    </a:cubicBezTo>
                    <a:cubicBezTo>
                      <a:pt x="1030" y="1320"/>
                      <a:pt x="1319" y="1030"/>
                      <a:pt x="1319" y="660"/>
                    </a:cubicBezTo>
                    <a:cubicBezTo>
                      <a:pt x="1319" y="306"/>
                      <a:pt x="1030" y="1"/>
                      <a:pt x="6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 name="Google Shape;487;p34"/>
              <p:cNvSpPr/>
              <p:nvPr/>
            </p:nvSpPr>
            <p:spPr>
              <a:xfrm>
                <a:off x="-2416974" y="1185224"/>
                <a:ext cx="155942" cy="152435"/>
              </a:xfrm>
              <a:custGeom>
                <a:avLst/>
                <a:gdLst/>
                <a:ahLst/>
                <a:cxnLst/>
                <a:rect l="l" t="t" r="r" b="b"/>
                <a:pathLst>
                  <a:path w="8252" h="8252" extrusionOk="0">
                    <a:moveTo>
                      <a:pt x="4133" y="1"/>
                    </a:moveTo>
                    <a:cubicBezTo>
                      <a:pt x="1849" y="1"/>
                      <a:pt x="0" y="1850"/>
                      <a:pt x="0" y="4118"/>
                    </a:cubicBezTo>
                    <a:cubicBezTo>
                      <a:pt x="0" y="6402"/>
                      <a:pt x="1849" y="8251"/>
                      <a:pt x="4133" y="8251"/>
                    </a:cubicBezTo>
                    <a:cubicBezTo>
                      <a:pt x="6417" y="8251"/>
                      <a:pt x="8251" y="6402"/>
                      <a:pt x="8251" y="4118"/>
                    </a:cubicBezTo>
                    <a:cubicBezTo>
                      <a:pt x="8251" y="1850"/>
                      <a:pt x="6417" y="1"/>
                      <a:pt x="4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 name="Google Shape;488;p34"/>
              <p:cNvSpPr/>
              <p:nvPr/>
            </p:nvSpPr>
            <p:spPr>
              <a:xfrm>
                <a:off x="-2208119" y="1245721"/>
                <a:ext cx="51439" cy="48509"/>
              </a:xfrm>
              <a:custGeom>
                <a:avLst/>
                <a:gdLst/>
                <a:ahLst/>
                <a:cxnLst/>
                <a:rect l="l" t="t" r="r" b="b"/>
                <a:pathLst>
                  <a:path w="2722" h="2626" extrusionOk="0">
                    <a:moveTo>
                      <a:pt x="1310" y="936"/>
                    </a:moveTo>
                    <a:cubicBezTo>
                      <a:pt x="1416" y="936"/>
                      <a:pt x="1498" y="973"/>
                      <a:pt x="1560" y="1047"/>
                    </a:cubicBezTo>
                    <a:cubicBezTo>
                      <a:pt x="1624" y="1119"/>
                      <a:pt x="1657" y="1209"/>
                      <a:pt x="1657" y="1316"/>
                    </a:cubicBezTo>
                    <a:cubicBezTo>
                      <a:pt x="1657" y="1429"/>
                      <a:pt x="1626" y="1524"/>
                      <a:pt x="1564" y="1600"/>
                    </a:cubicBezTo>
                    <a:cubicBezTo>
                      <a:pt x="1502" y="1676"/>
                      <a:pt x="1420" y="1714"/>
                      <a:pt x="1317" y="1714"/>
                    </a:cubicBezTo>
                    <a:cubicBezTo>
                      <a:pt x="1220" y="1714"/>
                      <a:pt x="1141" y="1675"/>
                      <a:pt x="1079" y="1596"/>
                    </a:cubicBezTo>
                    <a:cubicBezTo>
                      <a:pt x="1017" y="1519"/>
                      <a:pt x="986" y="1424"/>
                      <a:pt x="986" y="1312"/>
                    </a:cubicBezTo>
                    <a:cubicBezTo>
                      <a:pt x="986" y="1207"/>
                      <a:pt x="1016" y="1119"/>
                      <a:pt x="1076" y="1047"/>
                    </a:cubicBezTo>
                    <a:cubicBezTo>
                      <a:pt x="1138" y="973"/>
                      <a:pt x="1215" y="936"/>
                      <a:pt x="1310" y="936"/>
                    </a:cubicBezTo>
                    <a:close/>
                    <a:moveTo>
                      <a:pt x="1381" y="0"/>
                    </a:moveTo>
                    <a:cubicBezTo>
                      <a:pt x="1128" y="0"/>
                      <a:pt x="896" y="60"/>
                      <a:pt x="684" y="179"/>
                    </a:cubicBezTo>
                    <a:cubicBezTo>
                      <a:pt x="474" y="296"/>
                      <a:pt x="307" y="457"/>
                      <a:pt x="183" y="661"/>
                    </a:cubicBezTo>
                    <a:cubicBezTo>
                      <a:pt x="61" y="865"/>
                      <a:pt x="0" y="1090"/>
                      <a:pt x="0" y="1337"/>
                    </a:cubicBezTo>
                    <a:cubicBezTo>
                      <a:pt x="0" y="1579"/>
                      <a:pt x="60" y="1799"/>
                      <a:pt x="177" y="1995"/>
                    </a:cubicBezTo>
                    <a:cubicBezTo>
                      <a:pt x="294" y="2191"/>
                      <a:pt x="455" y="2344"/>
                      <a:pt x="659" y="2454"/>
                    </a:cubicBezTo>
                    <a:cubicBezTo>
                      <a:pt x="863" y="2569"/>
                      <a:pt x="1090" y="2625"/>
                      <a:pt x="1341" y="2625"/>
                    </a:cubicBezTo>
                    <a:cubicBezTo>
                      <a:pt x="1462" y="2625"/>
                      <a:pt x="1591" y="2605"/>
                      <a:pt x="1727" y="2564"/>
                    </a:cubicBezTo>
                    <a:cubicBezTo>
                      <a:pt x="1865" y="2523"/>
                      <a:pt x="1978" y="2469"/>
                      <a:pt x="2067" y="2403"/>
                    </a:cubicBezTo>
                    <a:lnTo>
                      <a:pt x="1928" y="2165"/>
                    </a:lnTo>
                    <a:cubicBezTo>
                      <a:pt x="1846" y="2224"/>
                      <a:pt x="1750" y="2269"/>
                      <a:pt x="1644" y="2301"/>
                    </a:cubicBezTo>
                    <a:cubicBezTo>
                      <a:pt x="1539" y="2333"/>
                      <a:pt x="1438" y="2350"/>
                      <a:pt x="1341" y="2350"/>
                    </a:cubicBezTo>
                    <a:cubicBezTo>
                      <a:pt x="1146" y="2350"/>
                      <a:pt x="968" y="2306"/>
                      <a:pt x="807" y="2218"/>
                    </a:cubicBezTo>
                    <a:cubicBezTo>
                      <a:pt x="648" y="2131"/>
                      <a:pt x="523" y="2010"/>
                      <a:pt x="430" y="1856"/>
                    </a:cubicBezTo>
                    <a:cubicBezTo>
                      <a:pt x="338" y="1702"/>
                      <a:pt x="291" y="1529"/>
                      <a:pt x="291" y="1337"/>
                    </a:cubicBezTo>
                    <a:cubicBezTo>
                      <a:pt x="291" y="1143"/>
                      <a:pt x="340" y="966"/>
                      <a:pt x="437" y="803"/>
                    </a:cubicBezTo>
                    <a:cubicBezTo>
                      <a:pt x="536" y="639"/>
                      <a:pt x="668" y="509"/>
                      <a:pt x="834" y="414"/>
                    </a:cubicBezTo>
                    <a:cubicBezTo>
                      <a:pt x="1002" y="317"/>
                      <a:pt x="1184" y="268"/>
                      <a:pt x="1381" y="268"/>
                    </a:cubicBezTo>
                    <a:cubicBezTo>
                      <a:pt x="1593" y="268"/>
                      <a:pt x="1779" y="314"/>
                      <a:pt x="1937" y="407"/>
                    </a:cubicBezTo>
                    <a:cubicBezTo>
                      <a:pt x="2098" y="500"/>
                      <a:pt x="2220" y="627"/>
                      <a:pt x="2305" y="788"/>
                    </a:cubicBezTo>
                    <a:cubicBezTo>
                      <a:pt x="2391" y="948"/>
                      <a:pt x="2435" y="1126"/>
                      <a:pt x="2435" y="1325"/>
                    </a:cubicBezTo>
                    <a:cubicBezTo>
                      <a:pt x="2435" y="1421"/>
                      <a:pt x="2422" y="1509"/>
                      <a:pt x="2398" y="1587"/>
                    </a:cubicBezTo>
                    <a:cubicBezTo>
                      <a:pt x="2373" y="1666"/>
                      <a:pt x="2340" y="1727"/>
                      <a:pt x="2299" y="1772"/>
                    </a:cubicBezTo>
                    <a:cubicBezTo>
                      <a:pt x="2257" y="1816"/>
                      <a:pt x="2214" y="1838"/>
                      <a:pt x="2169" y="1838"/>
                    </a:cubicBezTo>
                    <a:cubicBezTo>
                      <a:pt x="2085" y="1838"/>
                      <a:pt x="2043" y="1787"/>
                      <a:pt x="2043" y="1682"/>
                    </a:cubicBezTo>
                    <a:lnTo>
                      <a:pt x="2043" y="634"/>
                    </a:lnTo>
                    <a:lnTo>
                      <a:pt x="1681" y="634"/>
                    </a:lnTo>
                    <a:lnTo>
                      <a:pt x="1681" y="806"/>
                    </a:lnTo>
                    <a:cubicBezTo>
                      <a:pt x="1671" y="788"/>
                      <a:pt x="1645" y="762"/>
                      <a:pt x="1604" y="729"/>
                    </a:cubicBezTo>
                    <a:cubicBezTo>
                      <a:pt x="1565" y="695"/>
                      <a:pt x="1514" y="666"/>
                      <a:pt x="1449" y="639"/>
                    </a:cubicBezTo>
                    <a:cubicBezTo>
                      <a:pt x="1385" y="612"/>
                      <a:pt x="1316" y="599"/>
                      <a:pt x="1240" y="599"/>
                    </a:cubicBezTo>
                    <a:cubicBezTo>
                      <a:pt x="1111" y="599"/>
                      <a:pt x="999" y="632"/>
                      <a:pt x="900" y="698"/>
                    </a:cubicBezTo>
                    <a:cubicBezTo>
                      <a:pt x="801" y="762"/>
                      <a:pt x="725" y="850"/>
                      <a:pt x="671" y="960"/>
                    </a:cubicBezTo>
                    <a:cubicBezTo>
                      <a:pt x="617" y="1071"/>
                      <a:pt x="591" y="1193"/>
                      <a:pt x="591" y="1328"/>
                    </a:cubicBezTo>
                    <a:cubicBezTo>
                      <a:pt x="591" y="1466"/>
                      <a:pt x="623" y="1590"/>
                      <a:pt x="686" y="1698"/>
                    </a:cubicBezTo>
                    <a:cubicBezTo>
                      <a:pt x="751" y="1807"/>
                      <a:pt x="834" y="1893"/>
                      <a:pt x="940" y="1955"/>
                    </a:cubicBezTo>
                    <a:cubicBezTo>
                      <a:pt x="1045" y="2014"/>
                      <a:pt x="1157" y="2044"/>
                      <a:pt x="1277" y="2044"/>
                    </a:cubicBezTo>
                    <a:cubicBezTo>
                      <a:pt x="1375" y="2044"/>
                      <a:pt x="1467" y="2023"/>
                      <a:pt x="1551" y="1982"/>
                    </a:cubicBezTo>
                    <a:cubicBezTo>
                      <a:pt x="1636" y="1940"/>
                      <a:pt x="1707" y="1875"/>
                      <a:pt x="1765" y="1792"/>
                    </a:cubicBezTo>
                    <a:lnTo>
                      <a:pt x="1771" y="1838"/>
                    </a:lnTo>
                    <a:cubicBezTo>
                      <a:pt x="1792" y="1918"/>
                      <a:pt x="1833" y="1978"/>
                      <a:pt x="1895" y="2019"/>
                    </a:cubicBezTo>
                    <a:cubicBezTo>
                      <a:pt x="1956" y="2059"/>
                      <a:pt x="2035" y="2079"/>
                      <a:pt x="2131" y="2079"/>
                    </a:cubicBezTo>
                    <a:cubicBezTo>
                      <a:pt x="2247" y="2079"/>
                      <a:pt x="2349" y="2048"/>
                      <a:pt x="2438" y="1986"/>
                    </a:cubicBezTo>
                    <a:cubicBezTo>
                      <a:pt x="2526" y="1922"/>
                      <a:pt x="2595" y="1833"/>
                      <a:pt x="2645" y="1717"/>
                    </a:cubicBezTo>
                    <a:cubicBezTo>
                      <a:pt x="2696" y="1601"/>
                      <a:pt x="2722" y="1467"/>
                      <a:pt x="2722" y="1316"/>
                    </a:cubicBezTo>
                    <a:cubicBezTo>
                      <a:pt x="2722" y="1066"/>
                      <a:pt x="2663" y="842"/>
                      <a:pt x="2546" y="643"/>
                    </a:cubicBezTo>
                    <a:cubicBezTo>
                      <a:pt x="2430" y="441"/>
                      <a:pt x="2270" y="282"/>
                      <a:pt x="2067" y="170"/>
                    </a:cubicBezTo>
                    <a:cubicBezTo>
                      <a:pt x="1862"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34"/>
              <p:cNvSpPr/>
              <p:nvPr/>
            </p:nvSpPr>
            <p:spPr>
              <a:xfrm>
                <a:off x="-2151672" y="1254939"/>
                <a:ext cx="30765" cy="31071"/>
              </a:xfrm>
              <a:custGeom>
                <a:avLst/>
                <a:gdLst/>
                <a:ahLst/>
                <a:cxnLst/>
                <a:rect l="l" t="t" r="r" b="b"/>
                <a:pathLst>
                  <a:path w="1628" h="1682" extrusionOk="0">
                    <a:moveTo>
                      <a:pt x="0" y="1"/>
                    </a:moveTo>
                    <a:lnTo>
                      <a:pt x="0" y="1046"/>
                    </a:lnTo>
                    <a:cubicBezTo>
                      <a:pt x="0" y="1240"/>
                      <a:pt x="54" y="1396"/>
                      <a:pt x="161" y="1511"/>
                    </a:cubicBezTo>
                    <a:cubicBezTo>
                      <a:pt x="270" y="1625"/>
                      <a:pt x="416" y="1681"/>
                      <a:pt x="600" y="1681"/>
                    </a:cubicBezTo>
                    <a:cubicBezTo>
                      <a:pt x="857" y="1681"/>
                      <a:pt x="1042" y="1577"/>
                      <a:pt x="1156" y="1370"/>
                    </a:cubicBezTo>
                    <a:lnTo>
                      <a:pt x="1156" y="1663"/>
                    </a:lnTo>
                    <a:lnTo>
                      <a:pt x="1628" y="1663"/>
                    </a:lnTo>
                    <a:lnTo>
                      <a:pt x="1628" y="1"/>
                    </a:lnTo>
                    <a:lnTo>
                      <a:pt x="1156" y="1"/>
                    </a:lnTo>
                    <a:lnTo>
                      <a:pt x="1156" y="823"/>
                    </a:lnTo>
                    <a:cubicBezTo>
                      <a:pt x="1156" y="947"/>
                      <a:pt x="1122" y="1047"/>
                      <a:pt x="1057" y="1125"/>
                    </a:cubicBezTo>
                    <a:cubicBezTo>
                      <a:pt x="991" y="1204"/>
                      <a:pt x="901" y="1244"/>
                      <a:pt x="788" y="1246"/>
                    </a:cubicBezTo>
                    <a:cubicBezTo>
                      <a:pt x="691" y="1246"/>
                      <a:pt x="615" y="1215"/>
                      <a:pt x="559" y="1156"/>
                    </a:cubicBezTo>
                    <a:cubicBezTo>
                      <a:pt x="503" y="1096"/>
                      <a:pt x="476" y="1013"/>
                      <a:pt x="476" y="909"/>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34"/>
              <p:cNvSpPr/>
              <p:nvPr/>
            </p:nvSpPr>
            <p:spPr>
              <a:xfrm>
                <a:off x="-2115502" y="1254569"/>
                <a:ext cx="26400" cy="31440"/>
              </a:xfrm>
              <a:custGeom>
                <a:avLst/>
                <a:gdLst/>
                <a:ahLst/>
                <a:cxnLst/>
                <a:rect l="l" t="t" r="r" b="b"/>
                <a:pathLst>
                  <a:path w="1397" h="1702" extrusionOk="0">
                    <a:moveTo>
                      <a:pt x="736" y="0"/>
                    </a:moveTo>
                    <a:cubicBezTo>
                      <a:pt x="546" y="0"/>
                      <a:pt x="389" y="45"/>
                      <a:pt x="266" y="135"/>
                    </a:cubicBezTo>
                    <a:cubicBezTo>
                      <a:pt x="142" y="227"/>
                      <a:pt x="81" y="354"/>
                      <a:pt x="81" y="519"/>
                    </a:cubicBezTo>
                    <a:cubicBezTo>
                      <a:pt x="81" y="626"/>
                      <a:pt x="108" y="713"/>
                      <a:pt x="162" y="781"/>
                    </a:cubicBezTo>
                    <a:cubicBezTo>
                      <a:pt x="214" y="847"/>
                      <a:pt x="279" y="896"/>
                      <a:pt x="353" y="929"/>
                    </a:cubicBezTo>
                    <a:cubicBezTo>
                      <a:pt x="429" y="963"/>
                      <a:pt x="523" y="995"/>
                      <a:pt x="636" y="1028"/>
                    </a:cubicBezTo>
                    <a:cubicBezTo>
                      <a:pt x="745" y="1059"/>
                      <a:pt x="822" y="1087"/>
                      <a:pt x="868" y="1114"/>
                    </a:cubicBezTo>
                    <a:cubicBezTo>
                      <a:pt x="918" y="1142"/>
                      <a:pt x="943" y="1179"/>
                      <a:pt x="943" y="1225"/>
                    </a:cubicBezTo>
                    <a:cubicBezTo>
                      <a:pt x="943" y="1269"/>
                      <a:pt x="923" y="1302"/>
                      <a:pt x="884" y="1324"/>
                    </a:cubicBezTo>
                    <a:cubicBezTo>
                      <a:pt x="847" y="1345"/>
                      <a:pt x="796" y="1355"/>
                      <a:pt x="733" y="1355"/>
                    </a:cubicBezTo>
                    <a:cubicBezTo>
                      <a:pt x="640" y="1355"/>
                      <a:pt x="541" y="1338"/>
                      <a:pt x="436" y="1302"/>
                    </a:cubicBezTo>
                    <a:cubicBezTo>
                      <a:pt x="333" y="1266"/>
                      <a:pt x="240" y="1215"/>
                      <a:pt x="155" y="1148"/>
                    </a:cubicBezTo>
                    <a:lnTo>
                      <a:pt x="1" y="1470"/>
                    </a:lnTo>
                    <a:cubicBezTo>
                      <a:pt x="93" y="1544"/>
                      <a:pt x="203" y="1601"/>
                      <a:pt x="328" y="1642"/>
                    </a:cubicBezTo>
                    <a:cubicBezTo>
                      <a:pt x="454" y="1682"/>
                      <a:pt x="585" y="1701"/>
                      <a:pt x="720" y="1701"/>
                    </a:cubicBezTo>
                    <a:cubicBezTo>
                      <a:pt x="918" y="1701"/>
                      <a:pt x="1079" y="1656"/>
                      <a:pt x="1205" y="1565"/>
                    </a:cubicBezTo>
                    <a:cubicBezTo>
                      <a:pt x="1333" y="1472"/>
                      <a:pt x="1397" y="1344"/>
                      <a:pt x="1397" y="1179"/>
                    </a:cubicBezTo>
                    <a:cubicBezTo>
                      <a:pt x="1397" y="1071"/>
                      <a:pt x="1369" y="983"/>
                      <a:pt x="1313" y="916"/>
                    </a:cubicBezTo>
                    <a:cubicBezTo>
                      <a:pt x="1258" y="849"/>
                      <a:pt x="1192" y="798"/>
                      <a:pt x="1115" y="766"/>
                    </a:cubicBezTo>
                    <a:cubicBezTo>
                      <a:pt x="1039" y="730"/>
                      <a:pt x="943" y="695"/>
                      <a:pt x="826" y="660"/>
                    </a:cubicBezTo>
                    <a:cubicBezTo>
                      <a:pt x="719" y="629"/>
                      <a:pt x="642" y="602"/>
                      <a:pt x="594" y="577"/>
                    </a:cubicBezTo>
                    <a:cubicBezTo>
                      <a:pt x="546" y="552"/>
                      <a:pt x="523" y="517"/>
                      <a:pt x="523" y="472"/>
                    </a:cubicBezTo>
                    <a:cubicBezTo>
                      <a:pt x="523" y="431"/>
                      <a:pt x="540" y="400"/>
                      <a:pt x="575" y="380"/>
                    </a:cubicBezTo>
                    <a:cubicBezTo>
                      <a:pt x="611" y="359"/>
                      <a:pt x="657" y="349"/>
                      <a:pt x="714" y="349"/>
                    </a:cubicBezTo>
                    <a:cubicBezTo>
                      <a:pt x="784" y="349"/>
                      <a:pt x="863" y="363"/>
                      <a:pt x="952" y="391"/>
                    </a:cubicBezTo>
                    <a:cubicBezTo>
                      <a:pt x="1041" y="418"/>
                      <a:pt x="1131" y="458"/>
                      <a:pt x="1221" y="510"/>
                    </a:cubicBezTo>
                    <a:lnTo>
                      <a:pt x="1384" y="185"/>
                    </a:lnTo>
                    <a:cubicBezTo>
                      <a:pt x="1291" y="125"/>
                      <a:pt x="1188" y="80"/>
                      <a:pt x="1075" y="49"/>
                    </a:cubicBezTo>
                    <a:cubicBezTo>
                      <a:pt x="962" y="16"/>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491;p34"/>
              <p:cNvSpPr/>
              <p:nvPr/>
            </p:nvSpPr>
            <p:spPr>
              <a:xfrm>
                <a:off x="-2085777"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5"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 name="Google Shape;492;p34"/>
              <p:cNvSpPr/>
              <p:nvPr/>
            </p:nvSpPr>
            <p:spPr>
              <a:xfrm>
                <a:off x="-2044424" y="1254606"/>
                <a:ext cx="19370" cy="31071"/>
              </a:xfrm>
              <a:custGeom>
                <a:avLst/>
                <a:gdLst/>
                <a:ahLst/>
                <a:cxnLst/>
                <a:rect l="l" t="t" r="r" b="b"/>
                <a:pathLst>
                  <a:path w="1025" h="1682" extrusionOk="0">
                    <a:moveTo>
                      <a:pt x="1025" y="1"/>
                    </a:moveTo>
                    <a:cubicBezTo>
                      <a:pt x="901" y="2"/>
                      <a:pt x="793" y="30"/>
                      <a:pt x="700" y="84"/>
                    </a:cubicBezTo>
                    <a:cubicBezTo>
                      <a:pt x="608" y="137"/>
                      <a:pt x="533" y="216"/>
                      <a:pt x="475" y="319"/>
                    </a:cubicBezTo>
                    <a:lnTo>
                      <a:pt x="475" y="19"/>
                    </a:lnTo>
                    <a:lnTo>
                      <a:pt x="0" y="19"/>
                    </a:lnTo>
                    <a:lnTo>
                      <a:pt x="0" y="1681"/>
                    </a:lnTo>
                    <a:lnTo>
                      <a:pt x="475" y="1681"/>
                    </a:lnTo>
                    <a:lnTo>
                      <a:pt x="475" y="881"/>
                    </a:lnTo>
                    <a:cubicBezTo>
                      <a:pt x="475" y="750"/>
                      <a:pt x="518" y="644"/>
                      <a:pt x="602" y="566"/>
                    </a:cubicBezTo>
                    <a:cubicBezTo>
                      <a:pt x="689" y="486"/>
                      <a:pt x="805" y="445"/>
                      <a:pt x="951" y="445"/>
                    </a:cubicBezTo>
                    <a:cubicBezTo>
                      <a:pt x="983" y="445"/>
                      <a:pt x="1009" y="446"/>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493;p34"/>
              <p:cNvSpPr/>
              <p:nvPr/>
            </p:nvSpPr>
            <p:spPr>
              <a:xfrm>
                <a:off x="-2016235" y="1254606"/>
                <a:ext cx="31370" cy="31071"/>
              </a:xfrm>
              <a:custGeom>
                <a:avLst/>
                <a:gdLst/>
                <a:ahLst/>
                <a:cxnLst/>
                <a:rect l="l" t="t" r="r" b="b"/>
                <a:pathLst>
                  <a:path w="1660" h="1682" extrusionOk="0">
                    <a:moveTo>
                      <a:pt x="1050" y="1"/>
                    </a:moveTo>
                    <a:cubicBezTo>
                      <a:pt x="783" y="5"/>
                      <a:pt x="591" y="108"/>
                      <a:pt x="477" y="310"/>
                    </a:cubicBezTo>
                    <a:lnTo>
                      <a:pt x="477" y="19"/>
                    </a:lnTo>
                    <a:lnTo>
                      <a:pt x="0" y="19"/>
                    </a:lnTo>
                    <a:lnTo>
                      <a:pt x="0" y="1681"/>
                    </a:lnTo>
                    <a:lnTo>
                      <a:pt x="477" y="1681"/>
                    </a:lnTo>
                    <a:lnTo>
                      <a:pt x="477" y="863"/>
                    </a:lnTo>
                    <a:cubicBezTo>
                      <a:pt x="477" y="739"/>
                      <a:pt x="510" y="638"/>
                      <a:pt x="578" y="559"/>
                    </a:cubicBezTo>
                    <a:cubicBezTo>
                      <a:pt x="646" y="479"/>
                      <a:pt x="739" y="438"/>
                      <a:pt x="856" y="436"/>
                    </a:cubicBezTo>
                    <a:cubicBezTo>
                      <a:pt x="957" y="436"/>
                      <a:pt x="1036" y="467"/>
                      <a:pt x="1094" y="528"/>
                    </a:cubicBezTo>
                    <a:cubicBezTo>
                      <a:pt x="1153" y="589"/>
                      <a:pt x="1183" y="671"/>
                      <a:pt x="1183" y="775"/>
                    </a:cubicBezTo>
                    <a:lnTo>
                      <a:pt x="1183" y="1681"/>
                    </a:lnTo>
                    <a:lnTo>
                      <a:pt x="1659" y="1681"/>
                    </a:lnTo>
                    <a:lnTo>
                      <a:pt x="1659" y="636"/>
                    </a:lnTo>
                    <a:cubicBezTo>
                      <a:pt x="1659" y="443"/>
                      <a:pt x="1604" y="289"/>
                      <a:pt x="1492" y="173"/>
                    </a:cubicBezTo>
                    <a:cubicBezTo>
                      <a:pt x="1382" y="59"/>
                      <a:pt x="1236" y="1"/>
                      <a:pt x="1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34"/>
              <p:cNvSpPr/>
              <p:nvPr/>
            </p:nvSpPr>
            <p:spPr>
              <a:xfrm>
                <a:off x="-1979593" y="1254606"/>
                <a:ext cx="29499" cy="31440"/>
              </a:xfrm>
              <a:custGeom>
                <a:avLst/>
                <a:gdLst/>
                <a:ahLst/>
                <a:cxnLst/>
                <a:rect l="l" t="t" r="r" b="b"/>
                <a:pathLst>
                  <a:path w="1561" h="1702" extrusionOk="0">
                    <a:moveTo>
                      <a:pt x="1091" y="965"/>
                    </a:moveTo>
                    <a:lnTo>
                      <a:pt x="1091" y="1112"/>
                    </a:lnTo>
                    <a:cubicBezTo>
                      <a:pt x="1076" y="1185"/>
                      <a:pt x="1034" y="1244"/>
                      <a:pt x="962" y="1291"/>
                    </a:cubicBezTo>
                    <a:cubicBezTo>
                      <a:pt x="890" y="1339"/>
                      <a:pt x="804" y="1362"/>
                      <a:pt x="705" y="1362"/>
                    </a:cubicBezTo>
                    <a:cubicBezTo>
                      <a:pt x="625" y="1362"/>
                      <a:pt x="560" y="1344"/>
                      <a:pt x="514" y="1307"/>
                    </a:cubicBezTo>
                    <a:cubicBezTo>
                      <a:pt x="468" y="1268"/>
                      <a:pt x="446" y="1217"/>
                      <a:pt x="446" y="1152"/>
                    </a:cubicBezTo>
                    <a:cubicBezTo>
                      <a:pt x="446" y="1087"/>
                      <a:pt x="468" y="1039"/>
                      <a:pt x="510" y="1011"/>
                    </a:cubicBezTo>
                    <a:cubicBezTo>
                      <a:pt x="555" y="980"/>
                      <a:pt x="625" y="965"/>
                      <a:pt x="717" y="965"/>
                    </a:cubicBezTo>
                    <a:close/>
                    <a:moveTo>
                      <a:pt x="854" y="1"/>
                    </a:moveTo>
                    <a:cubicBezTo>
                      <a:pt x="715" y="1"/>
                      <a:pt x="589" y="16"/>
                      <a:pt x="473" y="47"/>
                    </a:cubicBezTo>
                    <a:cubicBezTo>
                      <a:pt x="358" y="78"/>
                      <a:pt x="235" y="127"/>
                      <a:pt x="102" y="192"/>
                    </a:cubicBezTo>
                    <a:lnTo>
                      <a:pt x="252" y="519"/>
                    </a:lnTo>
                    <a:cubicBezTo>
                      <a:pt x="427" y="423"/>
                      <a:pt x="591" y="374"/>
                      <a:pt x="746" y="374"/>
                    </a:cubicBezTo>
                    <a:cubicBezTo>
                      <a:pt x="859" y="374"/>
                      <a:pt x="944" y="400"/>
                      <a:pt x="1002" y="449"/>
                    </a:cubicBezTo>
                    <a:cubicBezTo>
                      <a:pt x="1061" y="496"/>
                      <a:pt x="1091" y="564"/>
                      <a:pt x="1091" y="652"/>
                    </a:cubicBezTo>
                    <a:lnTo>
                      <a:pt x="1091" y="683"/>
                    </a:lnTo>
                    <a:lnTo>
                      <a:pt x="634" y="683"/>
                    </a:lnTo>
                    <a:cubicBezTo>
                      <a:pt x="432" y="685"/>
                      <a:pt x="276" y="730"/>
                      <a:pt x="164" y="819"/>
                    </a:cubicBezTo>
                    <a:cubicBezTo>
                      <a:pt x="56" y="905"/>
                      <a:pt x="1" y="1028"/>
                      <a:pt x="1" y="1183"/>
                    </a:cubicBezTo>
                    <a:cubicBezTo>
                      <a:pt x="1" y="1338"/>
                      <a:pt x="52" y="1464"/>
                      <a:pt x="155" y="1560"/>
                    </a:cubicBezTo>
                    <a:cubicBezTo>
                      <a:pt x="258" y="1656"/>
                      <a:pt x="397" y="1702"/>
                      <a:pt x="572" y="1702"/>
                    </a:cubicBezTo>
                    <a:cubicBezTo>
                      <a:pt x="688" y="1702"/>
                      <a:pt x="789" y="1684"/>
                      <a:pt x="878" y="1647"/>
                    </a:cubicBezTo>
                    <a:cubicBezTo>
                      <a:pt x="967" y="1609"/>
                      <a:pt x="1039" y="1556"/>
                      <a:pt x="1094" y="1486"/>
                    </a:cubicBezTo>
                    <a:lnTo>
                      <a:pt x="1094" y="1681"/>
                    </a:lnTo>
                    <a:lnTo>
                      <a:pt x="1560" y="1681"/>
                    </a:lnTo>
                    <a:lnTo>
                      <a:pt x="1558" y="596"/>
                    </a:lnTo>
                    <a:cubicBezTo>
                      <a:pt x="1555" y="410"/>
                      <a:pt x="1492" y="263"/>
                      <a:pt x="1369" y="158"/>
                    </a:cubicBezTo>
                    <a:cubicBezTo>
                      <a:pt x="1248" y="53"/>
                      <a:pt x="1075"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34"/>
              <p:cNvSpPr/>
              <p:nvPr/>
            </p:nvSpPr>
            <p:spPr>
              <a:xfrm>
                <a:off x="-1940569" y="1254606"/>
                <a:ext cx="52913" cy="31071"/>
              </a:xfrm>
              <a:custGeom>
                <a:avLst/>
                <a:gdLst/>
                <a:ahLst/>
                <a:cxnLst/>
                <a:rect l="l" t="t" r="r" b="b"/>
                <a:pathLst>
                  <a:path w="2800" h="1682" extrusionOk="0">
                    <a:moveTo>
                      <a:pt x="1039" y="1"/>
                    </a:moveTo>
                    <a:cubicBezTo>
                      <a:pt x="779" y="5"/>
                      <a:pt x="593" y="106"/>
                      <a:pt x="477" y="307"/>
                    </a:cubicBezTo>
                    <a:lnTo>
                      <a:pt x="477" y="19"/>
                    </a:lnTo>
                    <a:lnTo>
                      <a:pt x="1" y="19"/>
                    </a:lnTo>
                    <a:lnTo>
                      <a:pt x="1" y="1681"/>
                    </a:lnTo>
                    <a:lnTo>
                      <a:pt x="477" y="1681"/>
                    </a:lnTo>
                    <a:lnTo>
                      <a:pt x="477" y="859"/>
                    </a:lnTo>
                    <a:cubicBezTo>
                      <a:pt x="477" y="735"/>
                      <a:pt x="511" y="635"/>
                      <a:pt x="576" y="557"/>
                    </a:cubicBezTo>
                    <a:cubicBezTo>
                      <a:pt x="644" y="478"/>
                      <a:pt x="734" y="438"/>
                      <a:pt x="848" y="436"/>
                    </a:cubicBezTo>
                    <a:cubicBezTo>
                      <a:pt x="947" y="436"/>
                      <a:pt x="1024" y="467"/>
                      <a:pt x="1079" y="528"/>
                    </a:cubicBezTo>
                    <a:cubicBezTo>
                      <a:pt x="1137" y="589"/>
                      <a:pt x="1165" y="671"/>
                      <a:pt x="1165" y="775"/>
                    </a:cubicBezTo>
                    <a:lnTo>
                      <a:pt x="1165" y="1681"/>
                    </a:lnTo>
                    <a:lnTo>
                      <a:pt x="1638" y="1681"/>
                    </a:lnTo>
                    <a:lnTo>
                      <a:pt x="1638" y="859"/>
                    </a:lnTo>
                    <a:cubicBezTo>
                      <a:pt x="1638" y="735"/>
                      <a:pt x="1671" y="635"/>
                      <a:pt x="1737" y="557"/>
                    </a:cubicBezTo>
                    <a:cubicBezTo>
                      <a:pt x="1802" y="478"/>
                      <a:pt x="1893" y="438"/>
                      <a:pt x="2006" y="436"/>
                    </a:cubicBezTo>
                    <a:cubicBezTo>
                      <a:pt x="2105" y="436"/>
                      <a:pt x="2183" y="467"/>
                      <a:pt x="2240" y="526"/>
                    </a:cubicBezTo>
                    <a:cubicBezTo>
                      <a:pt x="2298" y="585"/>
                      <a:pt x="2327" y="669"/>
                      <a:pt x="2327" y="775"/>
                    </a:cubicBezTo>
                    <a:lnTo>
                      <a:pt x="2327" y="1681"/>
                    </a:lnTo>
                    <a:lnTo>
                      <a:pt x="2800" y="1681"/>
                    </a:lnTo>
                    <a:lnTo>
                      <a:pt x="2800" y="636"/>
                    </a:lnTo>
                    <a:cubicBezTo>
                      <a:pt x="2800" y="441"/>
                      <a:pt x="2744" y="286"/>
                      <a:pt x="2636" y="173"/>
                    </a:cubicBezTo>
                    <a:cubicBezTo>
                      <a:pt x="2528" y="59"/>
                      <a:pt x="2384" y="1"/>
                      <a:pt x="2200" y="1"/>
                    </a:cubicBezTo>
                    <a:cubicBezTo>
                      <a:pt x="2058" y="3"/>
                      <a:pt x="1936" y="35"/>
                      <a:pt x="1833" y="100"/>
                    </a:cubicBezTo>
                    <a:cubicBezTo>
                      <a:pt x="1732" y="163"/>
                      <a:pt x="1654" y="258"/>
                      <a:pt x="1602" y="384"/>
                    </a:cubicBezTo>
                    <a:cubicBezTo>
                      <a:pt x="1561" y="262"/>
                      <a:pt x="1491" y="168"/>
                      <a:pt x="1395" y="102"/>
                    </a:cubicBezTo>
                    <a:cubicBezTo>
                      <a:pt x="1298" y="34"/>
                      <a:pt x="1180"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34"/>
              <p:cNvSpPr/>
              <p:nvPr/>
            </p:nvSpPr>
            <p:spPr>
              <a:xfrm>
                <a:off x="-1881515"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6"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34"/>
              <p:cNvSpPr/>
              <p:nvPr/>
            </p:nvSpPr>
            <p:spPr>
              <a:xfrm>
                <a:off x="-1909059" y="962527"/>
                <a:ext cx="42652" cy="104647"/>
              </a:xfrm>
              <a:custGeom>
                <a:avLst/>
                <a:gdLst/>
                <a:ahLst/>
                <a:cxnLst/>
                <a:rect l="l" t="t" r="r" b="b"/>
                <a:pathLst>
                  <a:path w="2257" h="5665" extrusionOk="0">
                    <a:moveTo>
                      <a:pt x="1668" y="0"/>
                    </a:moveTo>
                    <a:cubicBezTo>
                      <a:pt x="1617" y="0"/>
                      <a:pt x="1571" y="6"/>
                      <a:pt x="1532" y="20"/>
                    </a:cubicBezTo>
                    <a:cubicBezTo>
                      <a:pt x="1002" y="246"/>
                      <a:pt x="406" y="889"/>
                      <a:pt x="213" y="1693"/>
                    </a:cubicBezTo>
                    <a:cubicBezTo>
                      <a:pt x="1" y="2587"/>
                      <a:pt x="753" y="3018"/>
                      <a:pt x="987" y="3018"/>
                    </a:cubicBezTo>
                    <a:cubicBezTo>
                      <a:pt x="1018" y="3018"/>
                      <a:pt x="1040" y="3011"/>
                      <a:pt x="1049" y="2995"/>
                    </a:cubicBezTo>
                    <a:cubicBezTo>
                      <a:pt x="1146" y="2819"/>
                      <a:pt x="873" y="2770"/>
                      <a:pt x="809" y="2240"/>
                    </a:cubicBezTo>
                    <a:cubicBezTo>
                      <a:pt x="745" y="1565"/>
                      <a:pt x="1049" y="808"/>
                      <a:pt x="1452" y="471"/>
                    </a:cubicBezTo>
                    <a:cubicBezTo>
                      <a:pt x="1469" y="457"/>
                      <a:pt x="1482" y="451"/>
                      <a:pt x="1491" y="451"/>
                    </a:cubicBezTo>
                    <a:cubicBezTo>
                      <a:pt x="1526" y="451"/>
                      <a:pt x="1517" y="537"/>
                      <a:pt x="1517" y="664"/>
                    </a:cubicBezTo>
                    <a:cubicBezTo>
                      <a:pt x="1517" y="937"/>
                      <a:pt x="1500" y="3495"/>
                      <a:pt x="1500" y="4025"/>
                    </a:cubicBezTo>
                    <a:cubicBezTo>
                      <a:pt x="1500" y="4749"/>
                      <a:pt x="1484" y="4975"/>
                      <a:pt x="1420" y="5200"/>
                    </a:cubicBezTo>
                    <a:cubicBezTo>
                      <a:pt x="1371" y="5425"/>
                      <a:pt x="1275" y="5586"/>
                      <a:pt x="1356" y="5650"/>
                    </a:cubicBezTo>
                    <a:cubicBezTo>
                      <a:pt x="1365" y="5660"/>
                      <a:pt x="1381" y="5664"/>
                      <a:pt x="1400" y="5664"/>
                    </a:cubicBezTo>
                    <a:cubicBezTo>
                      <a:pt x="1513" y="5664"/>
                      <a:pt x="1768" y="5515"/>
                      <a:pt x="1918" y="5296"/>
                    </a:cubicBezTo>
                    <a:cubicBezTo>
                      <a:pt x="2143" y="4990"/>
                      <a:pt x="2208" y="4621"/>
                      <a:pt x="2224" y="4235"/>
                    </a:cubicBezTo>
                    <a:cubicBezTo>
                      <a:pt x="2240" y="3752"/>
                      <a:pt x="2240" y="2980"/>
                      <a:pt x="2240" y="2545"/>
                    </a:cubicBezTo>
                    <a:cubicBezTo>
                      <a:pt x="2240" y="2159"/>
                      <a:pt x="2256" y="986"/>
                      <a:pt x="2240" y="278"/>
                    </a:cubicBezTo>
                    <a:cubicBezTo>
                      <a:pt x="2240" y="145"/>
                      <a:pt x="1909" y="0"/>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34"/>
              <p:cNvSpPr/>
              <p:nvPr/>
            </p:nvSpPr>
            <p:spPr>
              <a:xfrm>
                <a:off x="-1854879" y="962563"/>
                <a:ext cx="446529" cy="137971"/>
              </a:xfrm>
              <a:custGeom>
                <a:avLst/>
                <a:gdLst/>
                <a:ahLst/>
                <a:cxnLst/>
                <a:rect l="l" t="t" r="r" b="b"/>
                <a:pathLst>
                  <a:path w="23629" h="7469" extrusionOk="0">
                    <a:moveTo>
                      <a:pt x="8744" y="2189"/>
                    </a:moveTo>
                    <a:cubicBezTo>
                      <a:pt x="8751" y="2189"/>
                      <a:pt x="8759" y="2189"/>
                      <a:pt x="8766" y="2189"/>
                    </a:cubicBezTo>
                    <a:cubicBezTo>
                      <a:pt x="9072" y="2221"/>
                      <a:pt x="9233" y="2640"/>
                      <a:pt x="9201" y="3396"/>
                    </a:cubicBezTo>
                    <a:cubicBezTo>
                      <a:pt x="9169" y="3750"/>
                      <a:pt x="9105" y="4055"/>
                      <a:pt x="8991" y="4280"/>
                    </a:cubicBezTo>
                    <a:cubicBezTo>
                      <a:pt x="8883" y="4481"/>
                      <a:pt x="8721" y="4613"/>
                      <a:pt x="8567" y="4613"/>
                    </a:cubicBezTo>
                    <a:cubicBezTo>
                      <a:pt x="8425" y="4613"/>
                      <a:pt x="8288" y="4502"/>
                      <a:pt x="8204" y="4233"/>
                    </a:cubicBezTo>
                    <a:cubicBezTo>
                      <a:pt x="8075" y="3814"/>
                      <a:pt x="8123" y="3251"/>
                      <a:pt x="8172" y="2946"/>
                    </a:cubicBezTo>
                    <a:cubicBezTo>
                      <a:pt x="8250" y="2506"/>
                      <a:pt x="8436" y="2189"/>
                      <a:pt x="8744" y="2189"/>
                    </a:cubicBezTo>
                    <a:close/>
                    <a:moveTo>
                      <a:pt x="11887" y="2189"/>
                    </a:moveTo>
                    <a:cubicBezTo>
                      <a:pt x="12208" y="2189"/>
                      <a:pt x="12354" y="2543"/>
                      <a:pt x="12322" y="3396"/>
                    </a:cubicBezTo>
                    <a:cubicBezTo>
                      <a:pt x="12289" y="3733"/>
                      <a:pt x="12208" y="4087"/>
                      <a:pt x="12112" y="4280"/>
                    </a:cubicBezTo>
                    <a:cubicBezTo>
                      <a:pt x="12012" y="4488"/>
                      <a:pt x="11852" y="4619"/>
                      <a:pt x="11697" y="4619"/>
                    </a:cubicBezTo>
                    <a:cubicBezTo>
                      <a:pt x="11551" y="4619"/>
                      <a:pt x="11410" y="4505"/>
                      <a:pt x="11324" y="4233"/>
                    </a:cubicBezTo>
                    <a:cubicBezTo>
                      <a:pt x="11211" y="3830"/>
                      <a:pt x="11228" y="3315"/>
                      <a:pt x="11292" y="2993"/>
                    </a:cubicBezTo>
                    <a:cubicBezTo>
                      <a:pt x="11372" y="2575"/>
                      <a:pt x="11550" y="2189"/>
                      <a:pt x="11887" y="2189"/>
                    </a:cubicBezTo>
                    <a:close/>
                    <a:moveTo>
                      <a:pt x="17334" y="2189"/>
                    </a:moveTo>
                    <a:cubicBezTo>
                      <a:pt x="17341" y="2189"/>
                      <a:pt x="17348" y="2189"/>
                      <a:pt x="17355" y="2189"/>
                    </a:cubicBezTo>
                    <a:cubicBezTo>
                      <a:pt x="17677" y="2221"/>
                      <a:pt x="17823" y="2640"/>
                      <a:pt x="17790" y="3396"/>
                    </a:cubicBezTo>
                    <a:cubicBezTo>
                      <a:pt x="17774" y="3782"/>
                      <a:pt x="17694" y="4072"/>
                      <a:pt x="17581" y="4280"/>
                    </a:cubicBezTo>
                    <a:cubicBezTo>
                      <a:pt x="17481" y="4488"/>
                      <a:pt x="17321" y="4619"/>
                      <a:pt x="17166" y="4619"/>
                    </a:cubicBezTo>
                    <a:cubicBezTo>
                      <a:pt x="17020" y="4619"/>
                      <a:pt x="16878" y="4505"/>
                      <a:pt x="16793" y="4233"/>
                    </a:cubicBezTo>
                    <a:cubicBezTo>
                      <a:pt x="16697" y="3911"/>
                      <a:pt x="16697" y="3380"/>
                      <a:pt x="16761" y="2946"/>
                    </a:cubicBezTo>
                    <a:cubicBezTo>
                      <a:pt x="16824" y="2521"/>
                      <a:pt x="17025" y="2189"/>
                      <a:pt x="17334" y="2189"/>
                    </a:cubicBezTo>
                    <a:close/>
                    <a:moveTo>
                      <a:pt x="12401" y="5342"/>
                    </a:moveTo>
                    <a:lnTo>
                      <a:pt x="12401" y="5728"/>
                    </a:lnTo>
                    <a:cubicBezTo>
                      <a:pt x="12386" y="6356"/>
                      <a:pt x="12289" y="6903"/>
                      <a:pt x="12080" y="7064"/>
                    </a:cubicBezTo>
                    <a:cubicBezTo>
                      <a:pt x="11995" y="7130"/>
                      <a:pt x="11900" y="7161"/>
                      <a:pt x="11811" y="7161"/>
                    </a:cubicBezTo>
                    <a:cubicBezTo>
                      <a:pt x="11596" y="7161"/>
                      <a:pt x="11412" y="6979"/>
                      <a:pt x="11468" y="6661"/>
                    </a:cubicBezTo>
                    <a:cubicBezTo>
                      <a:pt x="11550" y="6259"/>
                      <a:pt x="11887" y="5841"/>
                      <a:pt x="12401" y="5342"/>
                    </a:cubicBezTo>
                    <a:close/>
                    <a:moveTo>
                      <a:pt x="5997" y="0"/>
                    </a:moveTo>
                    <a:cubicBezTo>
                      <a:pt x="5899" y="0"/>
                      <a:pt x="5851" y="55"/>
                      <a:pt x="5839" y="163"/>
                    </a:cubicBezTo>
                    <a:cubicBezTo>
                      <a:pt x="5823" y="388"/>
                      <a:pt x="5807" y="1048"/>
                      <a:pt x="5807" y="1048"/>
                    </a:cubicBezTo>
                    <a:cubicBezTo>
                      <a:pt x="5678" y="1048"/>
                      <a:pt x="5244" y="1031"/>
                      <a:pt x="5116" y="1031"/>
                    </a:cubicBezTo>
                    <a:cubicBezTo>
                      <a:pt x="4987" y="1031"/>
                      <a:pt x="4858" y="1546"/>
                      <a:pt x="5019" y="1546"/>
                    </a:cubicBezTo>
                    <a:cubicBezTo>
                      <a:pt x="5212" y="1563"/>
                      <a:pt x="5549" y="1563"/>
                      <a:pt x="5774" y="1578"/>
                    </a:cubicBezTo>
                    <a:cubicBezTo>
                      <a:pt x="5774" y="1578"/>
                      <a:pt x="5759" y="2736"/>
                      <a:pt x="5759" y="3090"/>
                    </a:cubicBezTo>
                    <a:lnTo>
                      <a:pt x="5759" y="3203"/>
                    </a:lnTo>
                    <a:cubicBezTo>
                      <a:pt x="5646" y="3847"/>
                      <a:pt x="5212" y="4184"/>
                      <a:pt x="5212" y="4184"/>
                    </a:cubicBezTo>
                    <a:cubicBezTo>
                      <a:pt x="5309" y="3766"/>
                      <a:pt x="5116" y="3444"/>
                      <a:pt x="4777" y="3187"/>
                    </a:cubicBezTo>
                    <a:cubicBezTo>
                      <a:pt x="4649" y="3090"/>
                      <a:pt x="4408" y="2897"/>
                      <a:pt x="4118" y="2689"/>
                    </a:cubicBezTo>
                    <a:cubicBezTo>
                      <a:pt x="4118" y="2689"/>
                      <a:pt x="4279" y="2528"/>
                      <a:pt x="4423" y="2221"/>
                    </a:cubicBezTo>
                    <a:cubicBezTo>
                      <a:pt x="4537" y="1996"/>
                      <a:pt x="4537" y="1739"/>
                      <a:pt x="4279" y="1675"/>
                    </a:cubicBezTo>
                    <a:cubicBezTo>
                      <a:pt x="4228" y="1662"/>
                      <a:pt x="4177" y="1656"/>
                      <a:pt x="4129" y="1656"/>
                    </a:cubicBezTo>
                    <a:cubicBezTo>
                      <a:pt x="3794" y="1656"/>
                      <a:pt x="3527" y="1925"/>
                      <a:pt x="3443" y="2206"/>
                    </a:cubicBezTo>
                    <a:cubicBezTo>
                      <a:pt x="3362" y="2447"/>
                      <a:pt x="3411" y="2640"/>
                      <a:pt x="3555" y="2833"/>
                    </a:cubicBezTo>
                    <a:cubicBezTo>
                      <a:pt x="3572" y="2833"/>
                      <a:pt x="3587" y="2849"/>
                      <a:pt x="3587" y="2865"/>
                    </a:cubicBezTo>
                    <a:cubicBezTo>
                      <a:pt x="3507" y="3042"/>
                      <a:pt x="3378" y="3283"/>
                      <a:pt x="3265" y="3476"/>
                    </a:cubicBezTo>
                    <a:cubicBezTo>
                      <a:pt x="2976" y="3991"/>
                      <a:pt x="2751" y="4394"/>
                      <a:pt x="2574" y="4394"/>
                    </a:cubicBezTo>
                    <a:cubicBezTo>
                      <a:pt x="2446" y="4394"/>
                      <a:pt x="2446" y="3975"/>
                      <a:pt x="2446" y="3589"/>
                    </a:cubicBezTo>
                    <a:cubicBezTo>
                      <a:pt x="2446" y="3251"/>
                      <a:pt x="2461" y="2753"/>
                      <a:pt x="2493" y="2238"/>
                    </a:cubicBezTo>
                    <a:cubicBezTo>
                      <a:pt x="2493" y="2061"/>
                      <a:pt x="2413" y="1964"/>
                      <a:pt x="2268" y="1884"/>
                    </a:cubicBezTo>
                    <a:cubicBezTo>
                      <a:pt x="2172" y="1820"/>
                      <a:pt x="1995" y="1723"/>
                      <a:pt x="1882" y="1723"/>
                    </a:cubicBezTo>
                    <a:cubicBezTo>
                      <a:pt x="1721" y="1723"/>
                      <a:pt x="1255" y="1739"/>
                      <a:pt x="805" y="3010"/>
                    </a:cubicBezTo>
                    <a:cubicBezTo>
                      <a:pt x="756" y="3171"/>
                      <a:pt x="644" y="3476"/>
                      <a:pt x="644" y="3476"/>
                    </a:cubicBezTo>
                    <a:lnTo>
                      <a:pt x="660" y="1932"/>
                    </a:lnTo>
                    <a:cubicBezTo>
                      <a:pt x="660" y="1900"/>
                      <a:pt x="644" y="1868"/>
                      <a:pt x="595" y="1835"/>
                    </a:cubicBezTo>
                    <a:cubicBezTo>
                      <a:pt x="515" y="1803"/>
                      <a:pt x="322" y="1723"/>
                      <a:pt x="145" y="1723"/>
                    </a:cubicBezTo>
                    <a:cubicBezTo>
                      <a:pt x="65" y="1723"/>
                      <a:pt x="16" y="1756"/>
                      <a:pt x="16" y="1835"/>
                    </a:cubicBezTo>
                    <a:lnTo>
                      <a:pt x="1" y="4233"/>
                    </a:lnTo>
                    <a:cubicBezTo>
                      <a:pt x="1" y="4426"/>
                      <a:pt x="1" y="4634"/>
                      <a:pt x="33" y="4731"/>
                    </a:cubicBezTo>
                    <a:cubicBezTo>
                      <a:pt x="48" y="4812"/>
                      <a:pt x="80" y="4891"/>
                      <a:pt x="113" y="4940"/>
                    </a:cubicBezTo>
                    <a:cubicBezTo>
                      <a:pt x="145" y="4988"/>
                      <a:pt x="194" y="5020"/>
                      <a:pt x="258" y="5037"/>
                    </a:cubicBezTo>
                    <a:cubicBezTo>
                      <a:pt x="284" y="5043"/>
                      <a:pt x="357" y="5052"/>
                      <a:pt x="436" y="5052"/>
                    </a:cubicBezTo>
                    <a:cubicBezTo>
                      <a:pt x="553" y="5052"/>
                      <a:pt x="682" y="5033"/>
                      <a:pt x="692" y="4956"/>
                    </a:cubicBezTo>
                    <a:cubicBezTo>
                      <a:pt x="708" y="4795"/>
                      <a:pt x="708" y="4619"/>
                      <a:pt x="885" y="3975"/>
                    </a:cubicBezTo>
                    <a:cubicBezTo>
                      <a:pt x="1174" y="2978"/>
                      <a:pt x="1545" y="2479"/>
                      <a:pt x="1721" y="2302"/>
                    </a:cubicBezTo>
                    <a:cubicBezTo>
                      <a:pt x="1736" y="2288"/>
                      <a:pt x="1750" y="2280"/>
                      <a:pt x="1762" y="2280"/>
                    </a:cubicBezTo>
                    <a:cubicBezTo>
                      <a:pt x="1776" y="2280"/>
                      <a:pt x="1785" y="2292"/>
                      <a:pt x="1785" y="2318"/>
                    </a:cubicBezTo>
                    <a:cubicBezTo>
                      <a:pt x="1785" y="2543"/>
                      <a:pt x="1753" y="3090"/>
                      <a:pt x="1738" y="3557"/>
                    </a:cubicBezTo>
                    <a:cubicBezTo>
                      <a:pt x="1689" y="4812"/>
                      <a:pt x="1914" y="5052"/>
                      <a:pt x="2253" y="5052"/>
                    </a:cubicBezTo>
                    <a:cubicBezTo>
                      <a:pt x="2493" y="5052"/>
                      <a:pt x="2847" y="4795"/>
                      <a:pt x="3218" y="4168"/>
                    </a:cubicBezTo>
                    <a:cubicBezTo>
                      <a:pt x="3458" y="3782"/>
                      <a:pt x="3683" y="3396"/>
                      <a:pt x="3844" y="3122"/>
                    </a:cubicBezTo>
                    <a:cubicBezTo>
                      <a:pt x="3958" y="3235"/>
                      <a:pt x="4086" y="3347"/>
                      <a:pt x="4215" y="3461"/>
                    </a:cubicBezTo>
                    <a:cubicBezTo>
                      <a:pt x="4520" y="3750"/>
                      <a:pt x="4616" y="4023"/>
                      <a:pt x="4552" y="4265"/>
                    </a:cubicBezTo>
                    <a:cubicBezTo>
                      <a:pt x="4518" y="4404"/>
                      <a:pt x="4409" y="4550"/>
                      <a:pt x="4224" y="4550"/>
                    </a:cubicBezTo>
                    <a:cubicBezTo>
                      <a:pt x="4152" y="4550"/>
                      <a:pt x="4068" y="4528"/>
                      <a:pt x="3973" y="4473"/>
                    </a:cubicBezTo>
                    <a:cubicBezTo>
                      <a:pt x="3876" y="4409"/>
                      <a:pt x="3844" y="4377"/>
                      <a:pt x="3748" y="4312"/>
                    </a:cubicBezTo>
                    <a:cubicBezTo>
                      <a:pt x="3722" y="4286"/>
                      <a:pt x="3685" y="4275"/>
                      <a:pt x="3650" y="4275"/>
                    </a:cubicBezTo>
                    <a:cubicBezTo>
                      <a:pt x="3621" y="4275"/>
                      <a:pt x="3593" y="4282"/>
                      <a:pt x="3572" y="4297"/>
                    </a:cubicBezTo>
                    <a:cubicBezTo>
                      <a:pt x="3443" y="4394"/>
                      <a:pt x="3362" y="4505"/>
                      <a:pt x="3330" y="4651"/>
                    </a:cubicBezTo>
                    <a:cubicBezTo>
                      <a:pt x="3297" y="4795"/>
                      <a:pt x="3426" y="4876"/>
                      <a:pt x="3587" y="4940"/>
                    </a:cubicBezTo>
                    <a:cubicBezTo>
                      <a:pt x="3716" y="5005"/>
                      <a:pt x="3990" y="5052"/>
                      <a:pt x="4166" y="5052"/>
                    </a:cubicBezTo>
                    <a:cubicBezTo>
                      <a:pt x="4194" y="5054"/>
                      <a:pt x="4222" y="5054"/>
                      <a:pt x="4249" y="5054"/>
                    </a:cubicBezTo>
                    <a:cubicBezTo>
                      <a:pt x="4888" y="5054"/>
                      <a:pt x="5420" y="4693"/>
                      <a:pt x="5774" y="3814"/>
                    </a:cubicBezTo>
                    <a:cubicBezTo>
                      <a:pt x="5856" y="4602"/>
                      <a:pt x="6145" y="5052"/>
                      <a:pt x="6643" y="5052"/>
                    </a:cubicBezTo>
                    <a:cubicBezTo>
                      <a:pt x="6981" y="5052"/>
                      <a:pt x="7319" y="4619"/>
                      <a:pt x="7479" y="4184"/>
                    </a:cubicBezTo>
                    <a:cubicBezTo>
                      <a:pt x="7512" y="4361"/>
                      <a:pt x="7576" y="4505"/>
                      <a:pt x="7657" y="4634"/>
                    </a:cubicBezTo>
                    <a:cubicBezTo>
                      <a:pt x="7835" y="4924"/>
                      <a:pt x="8096" y="5049"/>
                      <a:pt x="8361" y="5049"/>
                    </a:cubicBezTo>
                    <a:cubicBezTo>
                      <a:pt x="8670" y="5049"/>
                      <a:pt x="8986" y="4879"/>
                      <a:pt x="9184" y="4602"/>
                    </a:cubicBezTo>
                    <a:cubicBezTo>
                      <a:pt x="9298" y="4441"/>
                      <a:pt x="9330" y="4377"/>
                      <a:pt x="9330" y="4377"/>
                    </a:cubicBezTo>
                    <a:cubicBezTo>
                      <a:pt x="9377" y="4876"/>
                      <a:pt x="9780" y="5052"/>
                      <a:pt x="10005" y="5052"/>
                    </a:cubicBezTo>
                    <a:cubicBezTo>
                      <a:pt x="10263" y="5052"/>
                      <a:pt x="10520" y="4924"/>
                      <a:pt x="10713" y="4505"/>
                    </a:cubicBezTo>
                    <a:cubicBezTo>
                      <a:pt x="10729" y="4554"/>
                      <a:pt x="10761" y="4602"/>
                      <a:pt x="10777" y="4634"/>
                    </a:cubicBezTo>
                    <a:cubicBezTo>
                      <a:pt x="10963" y="4924"/>
                      <a:pt x="11224" y="5049"/>
                      <a:pt x="11488" y="5049"/>
                    </a:cubicBezTo>
                    <a:cubicBezTo>
                      <a:pt x="11795" y="5049"/>
                      <a:pt x="12106" y="4879"/>
                      <a:pt x="12305" y="4602"/>
                    </a:cubicBezTo>
                    <a:cubicBezTo>
                      <a:pt x="12322" y="4570"/>
                      <a:pt x="12337" y="4554"/>
                      <a:pt x="12354" y="4538"/>
                    </a:cubicBezTo>
                    <a:lnTo>
                      <a:pt x="12369" y="4859"/>
                    </a:lnTo>
                    <a:cubicBezTo>
                      <a:pt x="12369" y="4859"/>
                      <a:pt x="12144" y="5052"/>
                      <a:pt x="12015" y="5181"/>
                    </a:cubicBezTo>
                    <a:cubicBezTo>
                      <a:pt x="11436" y="5712"/>
                      <a:pt x="10986" y="6131"/>
                      <a:pt x="10954" y="6596"/>
                    </a:cubicBezTo>
                    <a:cubicBezTo>
                      <a:pt x="10906" y="7208"/>
                      <a:pt x="11404" y="7433"/>
                      <a:pt x="11775" y="7465"/>
                    </a:cubicBezTo>
                    <a:cubicBezTo>
                      <a:pt x="11799" y="7467"/>
                      <a:pt x="11824" y="7468"/>
                      <a:pt x="11848" y="7468"/>
                    </a:cubicBezTo>
                    <a:cubicBezTo>
                      <a:pt x="12203" y="7468"/>
                      <a:pt x="12511" y="7253"/>
                      <a:pt x="12708" y="6967"/>
                    </a:cubicBezTo>
                    <a:cubicBezTo>
                      <a:pt x="12901" y="6693"/>
                      <a:pt x="13013" y="6114"/>
                      <a:pt x="13013" y="5552"/>
                    </a:cubicBezTo>
                    <a:cubicBezTo>
                      <a:pt x="12997" y="5326"/>
                      <a:pt x="12997" y="5037"/>
                      <a:pt x="12997" y="4715"/>
                    </a:cubicBezTo>
                    <a:cubicBezTo>
                      <a:pt x="13206" y="4473"/>
                      <a:pt x="13431" y="4184"/>
                      <a:pt x="13641" y="3830"/>
                    </a:cubicBezTo>
                    <a:cubicBezTo>
                      <a:pt x="13881" y="3444"/>
                      <a:pt x="14123" y="2914"/>
                      <a:pt x="14252" y="2511"/>
                    </a:cubicBezTo>
                    <a:cubicBezTo>
                      <a:pt x="14252" y="2511"/>
                      <a:pt x="14352" y="2518"/>
                      <a:pt x="14485" y="2518"/>
                    </a:cubicBezTo>
                    <a:cubicBezTo>
                      <a:pt x="14552" y="2518"/>
                      <a:pt x="14627" y="2517"/>
                      <a:pt x="14702" y="2511"/>
                    </a:cubicBezTo>
                    <a:cubicBezTo>
                      <a:pt x="14721" y="2507"/>
                      <a:pt x="14736" y="2505"/>
                      <a:pt x="14748" y="2505"/>
                    </a:cubicBezTo>
                    <a:cubicBezTo>
                      <a:pt x="14788" y="2505"/>
                      <a:pt x="14795" y="2526"/>
                      <a:pt x="14782" y="2575"/>
                    </a:cubicBezTo>
                    <a:cubicBezTo>
                      <a:pt x="14766" y="2640"/>
                      <a:pt x="14492" y="3701"/>
                      <a:pt x="14750" y="4409"/>
                    </a:cubicBezTo>
                    <a:cubicBezTo>
                      <a:pt x="14911" y="4891"/>
                      <a:pt x="15297" y="5052"/>
                      <a:pt x="15539" y="5052"/>
                    </a:cubicBezTo>
                    <a:cubicBezTo>
                      <a:pt x="15811" y="5052"/>
                      <a:pt x="16069" y="4844"/>
                      <a:pt x="16197" y="4538"/>
                    </a:cubicBezTo>
                    <a:lnTo>
                      <a:pt x="16246" y="4634"/>
                    </a:lnTo>
                    <a:cubicBezTo>
                      <a:pt x="16432" y="4924"/>
                      <a:pt x="16693" y="5049"/>
                      <a:pt x="16956" y="5049"/>
                    </a:cubicBezTo>
                    <a:cubicBezTo>
                      <a:pt x="17264" y="5049"/>
                      <a:pt x="17575" y="4879"/>
                      <a:pt x="17774" y="4602"/>
                    </a:cubicBezTo>
                    <a:cubicBezTo>
                      <a:pt x="17870" y="4473"/>
                      <a:pt x="17919" y="4377"/>
                      <a:pt x="17919" y="4377"/>
                    </a:cubicBezTo>
                    <a:cubicBezTo>
                      <a:pt x="17999" y="4891"/>
                      <a:pt x="18402" y="5052"/>
                      <a:pt x="18627" y="5052"/>
                    </a:cubicBezTo>
                    <a:cubicBezTo>
                      <a:pt x="18867" y="5052"/>
                      <a:pt x="19093" y="4956"/>
                      <a:pt x="19270" y="4522"/>
                    </a:cubicBezTo>
                    <a:cubicBezTo>
                      <a:pt x="19286" y="4715"/>
                      <a:pt x="19286" y="4859"/>
                      <a:pt x="19318" y="4908"/>
                    </a:cubicBezTo>
                    <a:cubicBezTo>
                      <a:pt x="19318" y="4940"/>
                      <a:pt x="19382" y="4988"/>
                      <a:pt x="19431" y="5005"/>
                    </a:cubicBezTo>
                    <a:cubicBezTo>
                      <a:pt x="19527" y="5039"/>
                      <a:pt x="19623" y="5050"/>
                      <a:pt x="19707" y="5050"/>
                    </a:cubicBezTo>
                    <a:cubicBezTo>
                      <a:pt x="19822" y="5050"/>
                      <a:pt x="19915" y="5030"/>
                      <a:pt x="19961" y="5020"/>
                    </a:cubicBezTo>
                    <a:cubicBezTo>
                      <a:pt x="20010" y="5020"/>
                      <a:pt x="20058" y="4973"/>
                      <a:pt x="20074" y="4844"/>
                    </a:cubicBezTo>
                    <a:cubicBezTo>
                      <a:pt x="20090" y="4538"/>
                      <a:pt x="20074" y="4023"/>
                      <a:pt x="20171" y="3637"/>
                    </a:cubicBezTo>
                    <a:cubicBezTo>
                      <a:pt x="20332" y="2993"/>
                      <a:pt x="20476" y="2736"/>
                      <a:pt x="20540" y="2607"/>
                    </a:cubicBezTo>
                    <a:cubicBezTo>
                      <a:pt x="20566" y="2574"/>
                      <a:pt x="20587" y="2553"/>
                      <a:pt x="20601" y="2553"/>
                    </a:cubicBezTo>
                    <a:cubicBezTo>
                      <a:pt x="20614" y="2553"/>
                      <a:pt x="20621" y="2570"/>
                      <a:pt x="20621" y="2607"/>
                    </a:cubicBezTo>
                    <a:cubicBezTo>
                      <a:pt x="20637" y="2753"/>
                      <a:pt x="20637" y="3187"/>
                      <a:pt x="20701" y="3782"/>
                    </a:cubicBezTo>
                    <a:cubicBezTo>
                      <a:pt x="20750" y="4216"/>
                      <a:pt x="20798" y="4473"/>
                      <a:pt x="20847" y="4554"/>
                    </a:cubicBezTo>
                    <a:cubicBezTo>
                      <a:pt x="20975" y="4780"/>
                      <a:pt x="21136" y="4795"/>
                      <a:pt x="21280" y="4795"/>
                    </a:cubicBezTo>
                    <a:cubicBezTo>
                      <a:pt x="21361" y="4795"/>
                      <a:pt x="21538" y="4780"/>
                      <a:pt x="21522" y="4619"/>
                    </a:cubicBezTo>
                    <a:cubicBezTo>
                      <a:pt x="21505" y="4554"/>
                      <a:pt x="21522" y="4104"/>
                      <a:pt x="21683" y="3476"/>
                    </a:cubicBezTo>
                    <a:cubicBezTo>
                      <a:pt x="21779" y="3058"/>
                      <a:pt x="21956" y="2672"/>
                      <a:pt x="22005" y="2543"/>
                    </a:cubicBezTo>
                    <a:cubicBezTo>
                      <a:pt x="22017" y="2518"/>
                      <a:pt x="22025" y="2510"/>
                      <a:pt x="22030" y="2510"/>
                    </a:cubicBezTo>
                    <a:cubicBezTo>
                      <a:pt x="22037" y="2510"/>
                      <a:pt x="22037" y="2528"/>
                      <a:pt x="22037" y="2528"/>
                    </a:cubicBezTo>
                    <a:cubicBezTo>
                      <a:pt x="22037" y="2817"/>
                      <a:pt x="22005" y="3766"/>
                      <a:pt x="22117" y="4280"/>
                    </a:cubicBezTo>
                    <a:cubicBezTo>
                      <a:pt x="22277" y="4973"/>
                      <a:pt x="22745" y="5052"/>
                      <a:pt x="22905" y="5052"/>
                    </a:cubicBezTo>
                    <a:cubicBezTo>
                      <a:pt x="23243" y="5052"/>
                      <a:pt x="23517" y="4795"/>
                      <a:pt x="23613" y="4104"/>
                    </a:cubicBezTo>
                    <a:cubicBezTo>
                      <a:pt x="23629" y="3943"/>
                      <a:pt x="23596" y="3814"/>
                      <a:pt x="23500" y="3814"/>
                    </a:cubicBezTo>
                    <a:cubicBezTo>
                      <a:pt x="23420" y="3814"/>
                      <a:pt x="23388" y="3894"/>
                      <a:pt x="23356" y="4023"/>
                    </a:cubicBezTo>
                    <a:cubicBezTo>
                      <a:pt x="23259" y="4505"/>
                      <a:pt x="23146" y="4602"/>
                      <a:pt x="23002" y="4602"/>
                    </a:cubicBezTo>
                    <a:cubicBezTo>
                      <a:pt x="22856" y="4602"/>
                      <a:pt x="22712" y="4377"/>
                      <a:pt x="22680" y="3911"/>
                    </a:cubicBezTo>
                    <a:cubicBezTo>
                      <a:pt x="22648" y="3540"/>
                      <a:pt x="22648" y="2865"/>
                      <a:pt x="22696" y="2189"/>
                    </a:cubicBezTo>
                    <a:cubicBezTo>
                      <a:pt x="22696" y="2061"/>
                      <a:pt x="22663" y="1916"/>
                      <a:pt x="22294" y="1788"/>
                    </a:cubicBezTo>
                    <a:cubicBezTo>
                      <a:pt x="22220" y="1758"/>
                      <a:pt x="22128" y="1725"/>
                      <a:pt x="22039" y="1725"/>
                    </a:cubicBezTo>
                    <a:cubicBezTo>
                      <a:pt x="21937" y="1725"/>
                      <a:pt x="21840" y="1769"/>
                      <a:pt x="21779" y="1916"/>
                    </a:cubicBezTo>
                    <a:cubicBezTo>
                      <a:pt x="21458" y="2704"/>
                      <a:pt x="21329" y="3332"/>
                      <a:pt x="21297" y="3589"/>
                    </a:cubicBezTo>
                    <a:cubicBezTo>
                      <a:pt x="21297" y="3589"/>
                      <a:pt x="21293" y="3593"/>
                      <a:pt x="21289" y="3593"/>
                    </a:cubicBezTo>
                    <a:cubicBezTo>
                      <a:pt x="21285" y="3593"/>
                      <a:pt x="21280" y="3589"/>
                      <a:pt x="21280" y="3573"/>
                    </a:cubicBezTo>
                    <a:cubicBezTo>
                      <a:pt x="21265" y="3364"/>
                      <a:pt x="21216" y="2993"/>
                      <a:pt x="21216" y="2221"/>
                    </a:cubicBezTo>
                    <a:cubicBezTo>
                      <a:pt x="21216" y="2061"/>
                      <a:pt x="21184" y="1932"/>
                      <a:pt x="21007" y="1835"/>
                    </a:cubicBezTo>
                    <a:cubicBezTo>
                      <a:pt x="20943" y="1793"/>
                      <a:pt x="20772" y="1721"/>
                      <a:pt x="20631" y="1721"/>
                    </a:cubicBezTo>
                    <a:cubicBezTo>
                      <a:pt x="20561" y="1721"/>
                      <a:pt x="20498" y="1739"/>
                      <a:pt x="20460" y="1788"/>
                    </a:cubicBezTo>
                    <a:cubicBezTo>
                      <a:pt x="20347" y="1900"/>
                      <a:pt x="20235" y="2221"/>
                      <a:pt x="20107" y="2592"/>
                    </a:cubicBezTo>
                    <a:cubicBezTo>
                      <a:pt x="20010" y="2897"/>
                      <a:pt x="19946" y="3107"/>
                      <a:pt x="19946" y="3107"/>
                    </a:cubicBezTo>
                    <a:lnTo>
                      <a:pt x="19946" y="1981"/>
                    </a:lnTo>
                    <a:cubicBezTo>
                      <a:pt x="19946" y="1852"/>
                      <a:pt x="19865" y="1820"/>
                      <a:pt x="19833" y="1803"/>
                    </a:cubicBezTo>
                    <a:cubicBezTo>
                      <a:pt x="19721" y="1771"/>
                      <a:pt x="19511" y="1723"/>
                      <a:pt x="19414" y="1723"/>
                    </a:cubicBezTo>
                    <a:cubicBezTo>
                      <a:pt x="19302" y="1723"/>
                      <a:pt x="19270" y="1788"/>
                      <a:pt x="19270" y="1884"/>
                    </a:cubicBezTo>
                    <a:cubicBezTo>
                      <a:pt x="19270" y="1884"/>
                      <a:pt x="19253" y="2961"/>
                      <a:pt x="19253" y="3718"/>
                    </a:cubicBezTo>
                    <a:lnTo>
                      <a:pt x="19253" y="3830"/>
                    </a:lnTo>
                    <a:cubicBezTo>
                      <a:pt x="19189" y="4168"/>
                      <a:pt x="18996" y="4634"/>
                      <a:pt x="18771" y="4634"/>
                    </a:cubicBezTo>
                    <a:cubicBezTo>
                      <a:pt x="18546" y="4634"/>
                      <a:pt x="18449" y="4441"/>
                      <a:pt x="18449" y="3540"/>
                    </a:cubicBezTo>
                    <a:cubicBezTo>
                      <a:pt x="18449" y="3026"/>
                      <a:pt x="18466" y="2800"/>
                      <a:pt x="18466" y="2414"/>
                    </a:cubicBezTo>
                    <a:cubicBezTo>
                      <a:pt x="18481" y="2206"/>
                      <a:pt x="18481" y="2028"/>
                      <a:pt x="18481" y="1996"/>
                    </a:cubicBezTo>
                    <a:cubicBezTo>
                      <a:pt x="18481" y="1884"/>
                      <a:pt x="18273" y="1820"/>
                      <a:pt x="18192" y="1803"/>
                    </a:cubicBezTo>
                    <a:cubicBezTo>
                      <a:pt x="18095" y="1771"/>
                      <a:pt x="18016" y="1771"/>
                      <a:pt x="17951" y="1771"/>
                    </a:cubicBezTo>
                    <a:cubicBezTo>
                      <a:pt x="17855" y="1771"/>
                      <a:pt x="17790" y="1835"/>
                      <a:pt x="17790" y="1916"/>
                    </a:cubicBezTo>
                    <a:lnTo>
                      <a:pt x="17790" y="2045"/>
                    </a:lnTo>
                    <a:cubicBezTo>
                      <a:pt x="17677" y="1868"/>
                      <a:pt x="17484" y="1739"/>
                      <a:pt x="17372" y="1691"/>
                    </a:cubicBezTo>
                    <a:cubicBezTo>
                      <a:pt x="17292" y="1668"/>
                      <a:pt x="17210" y="1656"/>
                      <a:pt x="17129" y="1656"/>
                    </a:cubicBezTo>
                    <a:cubicBezTo>
                      <a:pt x="16871" y="1656"/>
                      <a:pt x="16619" y="1779"/>
                      <a:pt x="16423" y="2061"/>
                    </a:cubicBezTo>
                    <a:cubicBezTo>
                      <a:pt x="16214" y="2350"/>
                      <a:pt x="16085" y="2689"/>
                      <a:pt x="16037" y="3154"/>
                    </a:cubicBezTo>
                    <a:cubicBezTo>
                      <a:pt x="15989" y="3508"/>
                      <a:pt x="16004" y="3862"/>
                      <a:pt x="16069" y="4168"/>
                    </a:cubicBezTo>
                    <a:cubicBezTo>
                      <a:pt x="15989" y="4490"/>
                      <a:pt x="15844" y="4634"/>
                      <a:pt x="15683" y="4634"/>
                    </a:cubicBezTo>
                    <a:cubicBezTo>
                      <a:pt x="15457" y="4634"/>
                      <a:pt x="15297" y="4265"/>
                      <a:pt x="15313" y="3605"/>
                    </a:cubicBezTo>
                    <a:cubicBezTo>
                      <a:pt x="15329" y="3187"/>
                      <a:pt x="15410" y="2882"/>
                      <a:pt x="15506" y="2447"/>
                    </a:cubicBezTo>
                    <a:cubicBezTo>
                      <a:pt x="15539" y="2254"/>
                      <a:pt x="15506" y="2157"/>
                      <a:pt x="15425" y="2077"/>
                    </a:cubicBezTo>
                    <a:cubicBezTo>
                      <a:pt x="15381" y="2010"/>
                      <a:pt x="15290" y="1974"/>
                      <a:pt x="15164" y="1974"/>
                    </a:cubicBezTo>
                    <a:cubicBezTo>
                      <a:pt x="15107" y="1974"/>
                      <a:pt x="15044" y="1982"/>
                      <a:pt x="14975" y="1996"/>
                    </a:cubicBezTo>
                    <a:cubicBezTo>
                      <a:pt x="14799" y="2028"/>
                      <a:pt x="14573" y="2077"/>
                      <a:pt x="14364" y="2109"/>
                    </a:cubicBezTo>
                    <a:cubicBezTo>
                      <a:pt x="14364" y="2109"/>
                      <a:pt x="14380" y="2061"/>
                      <a:pt x="14380" y="1964"/>
                    </a:cubicBezTo>
                    <a:cubicBezTo>
                      <a:pt x="14420" y="1678"/>
                      <a:pt x="14241" y="1580"/>
                      <a:pt x="14056" y="1580"/>
                    </a:cubicBezTo>
                    <a:cubicBezTo>
                      <a:pt x="13940" y="1580"/>
                      <a:pt x="13821" y="1619"/>
                      <a:pt x="13753" y="1675"/>
                    </a:cubicBezTo>
                    <a:cubicBezTo>
                      <a:pt x="13656" y="1771"/>
                      <a:pt x="13592" y="1884"/>
                      <a:pt x="13576" y="2077"/>
                    </a:cubicBezTo>
                    <a:cubicBezTo>
                      <a:pt x="13527" y="2367"/>
                      <a:pt x="13785" y="2511"/>
                      <a:pt x="13785" y="2511"/>
                    </a:cubicBezTo>
                    <a:cubicBezTo>
                      <a:pt x="13688" y="2897"/>
                      <a:pt x="13495" y="3380"/>
                      <a:pt x="13287" y="3733"/>
                    </a:cubicBezTo>
                    <a:cubicBezTo>
                      <a:pt x="13173" y="3911"/>
                      <a:pt x="13094" y="4055"/>
                      <a:pt x="12980" y="4200"/>
                    </a:cubicBezTo>
                    <a:lnTo>
                      <a:pt x="12980" y="4040"/>
                    </a:lnTo>
                    <a:cubicBezTo>
                      <a:pt x="12980" y="3251"/>
                      <a:pt x="12997" y="2640"/>
                      <a:pt x="12997" y="2414"/>
                    </a:cubicBezTo>
                    <a:cubicBezTo>
                      <a:pt x="12997" y="2206"/>
                      <a:pt x="13013" y="2045"/>
                      <a:pt x="13013" y="1996"/>
                    </a:cubicBezTo>
                    <a:cubicBezTo>
                      <a:pt x="13013" y="1916"/>
                      <a:pt x="12965" y="1884"/>
                      <a:pt x="12852" y="1835"/>
                    </a:cubicBezTo>
                    <a:cubicBezTo>
                      <a:pt x="12772" y="1803"/>
                      <a:pt x="12659" y="1788"/>
                      <a:pt x="12547" y="1771"/>
                    </a:cubicBezTo>
                    <a:cubicBezTo>
                      <a:pt x="12535" y="1770"/>
                      <a:pt x="12523" y="1769"/>
                      <a:pt x="12512" y="1769"/>
                    </a:cubicBezTo>
                    <a:cubicBezTo>
                      <a:pt x="12389" y="1769"/>
                      <a:pt x="12322" y="1843"/>
                      <a:pt x="12322" y="1932"/>
                    </a:cubicBezTo>
                    <a:lnTo>
                      <a:pt x="12322" y="2045"/>
                    </a:lnTo>
                    <a:cubicBezTo>
                      <a:pt x="12208" y="1868"/>
                      <a:pt x="12015" y="1739"/>
                      <a:pt x="11887" y="1691"/>
                    </a:cubicBezTo>
                    <a:cubicBezTo>
                      <a:pt x="11810" y="1668"/>
                      <a:pt x="11732" y="1656"/>
                      <a:pt x="11653" y="1656"/>
                    </a:cubicBezTo>
                    <a:cubicBezTo>
                      <a:pt x="11402" y="1656"/>
                      <a:pt x="11150" y="1779"/>
                      <a:pt x="10954" y="2061"/>
                    </a:cubicBezTo>
                    <a:cubicBezTo>
                      <a:pt x="10729" y="2350"/>
                      <a:pt x="10600" y="2768"/>
                      <a:pt x="10568" y="3154"/>
                    </a:cubicBezTo>
                    <a:cubicBezTo>
                      <a:pt x="10520" y="3525"/>
                      <a:pt x="10536" y="3830"/>
                      <a:pt x="10584" y="4104"/>
                    </a:cubicBezTo>
                    <a:cubicBezTo>
                      <a:pt x="10520" y="4361"/>
                      <a:pt x="10375" y="4634"/>
                      <a:pt x="10198" y="4634"/>
                    </a:cubicBezTo>
                    <a:cubicBezTo>
                      <a:pt x="9973" y="4634"/>
                      <a:pt x="9860" y="4441"/>
                      <a:pt x="9860" y="3540"/>
                    </a:cubicBezTo>
                    <a:cubicBezTo>
                      <a:pt x="9860" y="3026"/>
                      <a:pt x="9877" y="2800"/>
                      <a:pt x="9877" y="2414"/>
                    </a:cubicBezTo>
                    <a:cubicBezTo>
                      <a:pt x="9877" y="2206"/>
                      <a:pt x="9892" y="2028"/>
                      <a:pt x="9892" y="1996"/>
                    </a:cubicBezTo>
                    <a:cubicBezTo>
                      <a:pt x="9892" y="1884"/>
                      <a:pt x="9684" y="1820"/>
                      <a:pt x="9587" y="1803"/>
                    </a:cubicBezTo>
                    <a:cubicBezTo>
                      <a:pt x="9491" y="1771"/>
                      <a:pt x="9410" y="1771"/>
                      <a:pt x="9345" y="1771"/>
                    </a:cubicBezTo>
                    <a:cubicBezTo>
                      <a:pt x="9266" y="1788"/>
                      <a:pt x="9201" y="1852"/>
                      <a:pt x="9201" y="1916"/>
                    </a:cubicBezTo>
                    <a:lnTo>
                      <a:pt x="9201" y="2045"/>
                    </a:lnTo>
                    <a:cubicBezTo>
                      <a:pt x="9088" y="1868"/>
                      <a:pt x="8895" y="1739"/>
                      <a:pt x="8766" y="1691"/>
                    </a:cubicBezTo>
                    <a:cubicBezTo>
                      <a:pt x="8690" y="1668"/>
                      <a:pt x="8611" y="1656"/>
                      <a:pt x="8532" y="1656"/>
                    </a:cubicBezTo>
                    <a:cubicBezTo>
                      <a:pt x="8281" y="1656"/>
                      <a:pt x="8026" y="1779"/>
                      <a:pt x="7818" y="2061"/>
                    </a:cubicBezTo>
                    <a:cubicBezTo>
                      <a:pt x="7657" y="2302"/>
                      <a:pt x="7512" y="2560"/>
                      <a:pt x="7432" y="3154"/>
                    </a:cubicBezTo>
                    <a:cubicBezTo>
                      <a:pt x="7415" y="3315"/>
                      <a:pt x="7415" y="3476"/>
                      <a:pt x="7415" y="3621"/>
                    </a:cubicBezTo>
                    <a:cubicBezTo>
                      <a:pt x="7335" y="4055"/>
                      <a:pt x="7029" y="4538"/>
                      <a:pt x="6788" y="4538"/>
                    </a:cubicBezTo>
                    <a:cubicBezTo>
                      <a:pt x="6643" y="4538"/>
                      <a:pt x="6499" y="4248"/>
                      <a:pt x="6499" y="3654"/>
                    </a:cubicBezTo>
                    <a:cubicBezTo>
                      <a:pt x="6499" y="2849"/>
                      <a:pt x="6547" y="1707"/>
                      <a:pt x="6563" y="1595"/>
                    </a:cubicBezTo>
                    <a:cubicBezTo>
                      <a:pt x="6563" y="1595"/>
                      <a:pt x="6868" y="1578"/>
                      <a:pt x="6933" y="1578"/>
                    </a:cubicBezTo>
                    <a:cubicBezTo>
                      <a:pt x="7040" y="1578"/>
                      <a:pt x="7140" y="1585"/>
                      <a:pt x="7257" y="1585"/>
                    </a:cubicBezTo>
                    <a:cubicBezTo>
                      <a:pt x="7315" y="1585"/>
                      <a:pt x="7378" y="1584"/>
                      <a:pt x="7447" y="1578"/>
                    </a:cubicBezTo>
                    <a:cubicBezTo>
                      <a:pt x="7544" y="1563"/>
                      <a:pt x="7657" y="1192"/>
                      <a:pt x="7544" y="1144"/>
                    </a:cubicBezTo>
                    <a:cubicBezTo>
                      <a:pt x="7496" y="1128"/>
                      <a:pt x="7142" y="1112"/>
                      <a:pt x="7014" y="1095"/>
                    </a:cubicBezTo>
                    <a:cubicBezTo>
                      <a:pt x="6900" y="1095"/>
                      <a:pt x="6563" y="1080"/>
                      <a:pt x="6563" y="1080"/>
                    </a:cubicBezTo>
                    <a:cubicBezTo>
                      <a:pt x="6563" y="1080"/>
                      <a:pt x="6595" y="323"/>
                      <a:pt x="6611" y="244"/>
                    </a:cubicBezTo>
                    <a:cubicBezTo>
                      <a:pt x="6611" y="163"/>
                      <a:pt x="6531" y="130"/>
                      <a:pt x="6482" y="115"/>
                    </a:cubicBezTo>
                    <a:cubicBezTo>
                      <a:pt x="6354" y="66"/>
                      <a:pt x="6242" y="34"/>
                      <a:pt x="6113" y="18"/>
                    </a:cubicBezTo>
                    <a:cubicBezTo>
                      <a:pt x="6068" y="6"/>
                      <a:pt x="6030" y="0"/>
                      <a:pt x="5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34"/>
              <p:cNvSpPr/>
              <p:nvPr/>
            </p:nvSpPr>
            <p:spPr>
              <a:xfrm>
                <a:off x="-2467432" y="1140953"/>
                <a:ext cx="1616879" cy="2376"/>
              </a:xfrm>
              <a:custGeom>
                <a:avLst/>
                <a:gdLst/>
                <a:ahLst/>
                <a:cxnLst/>
                <a:rect l="l" t="t" r="r" b="b"/>
                <a:pathLst>
                  <a:path w="96766" h="129" extrusionOk="0">
                    <a:moveTo>
                      <a:pt x="0" y="0"/>
                    </a:moveTo>
                    <a:lnTo>
                      <a:pt x="0" y="129"/>
                    </a:lnTo>
                    <a:lnTo>
                      <a:pt x="96766" y="129"/>
                    </a:lnTo>
                    <a:lnTo>
                      <a:pt x="96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34"/>
              <p:cNvSpPr/>
              <p:nvPr/>
            </p:nvSpPr>
            <p:spPr>
              <a:xfrm>
                <a:off x="-2410001" y="956128"/>
                <a:ext cx="117051" cy="100158"/>
              </a:xfrm>
              <a:custGeom>
                <a:avLst/>
                <a:gdLst/>
                <a:ahLst/>
                <a:cxnLst/>
                <a:rect l="l" t="t" r="r" b="b"/>
                <a:pathLst>
                  <a:path w="6194" h="5422" extrusionOk="0">
                    <a:moveTo>
                      <a:pt x="3571" y="275"/>
                    </a:moveTo>
                    <a:cubicBezTo>
                      <a:pt x="3700" y="275"/>
                      <a:pt x="3813" y="322"/>
                      <a:pt x="3910" y="403"/>
                    </a:cubicBezTo>
                    <a:lnTo>
                      <a:pt x="4167" y="676"/>
                    </a:lnTo>
                    <a:cubicBezTo>
                      <a:pt x="4408" y="918"/>
                      <a:pt x="4714" y="1047"/>
                      <a:pt x="5051" y="1047"/>
                    </a:cubicBezTo>
                    <a:lnTo>
                      <a:pt x="5164" y="1047"/>
                    </a:lnTo>
                    <a:cubicBezTo>
                      <a:pt x="5583" y="1047"/>
                      <a:pt x="5937" y="1384"/>
                      <a:pt x="5937" y="1819"/>
                    </a:cubicBezTo>
                    <a:lnTo>
                      <a:pt x="5937" y="4392"/>
                    </a:lnTo>
                    <a:cubicBezTo>
                      <a:pt x="5937" y="4601"/>
                      <a:pt x="5855" y="4794"/>
                      <a:pt x="5711" y="4939"/>
                    </a:cubicBezTo>
                    <a:cubicBezTo>
                      <a:pt x="5566" y="5083"/>
                      <a:pt x="5373" y="5164"/>
                      <a:pt x="5164" y="5164"/>
                    </a:cubicBezTo>
                    <a:lnTo>
                      <a:pt x="1030" y="5164"/>
                    </a:lnTo>
                    <a:cubicBezTo>
                      <a:pt x="612" y="5164"/>
                      <a:pt x="258" y="4826"/>
                      <a:pt x="258" y="4392"/>
                    </a:cubicBezTo>
                    <a:lnTo>
                      <a:pt x="258" y="1819"/>
                    </a:lnTo>
                    <a:cubicBezTo>
                      <a:pt x="258" y="1609"/>
                      <a:pt x="339" y="1416"/>
                      <a:pt x="483" y="1272"/>
                    </a:cubicBezTo>
                    <a:cubicBezTo>
                      <a:pt x="629" y="1127"/>
                      <a:pt x="822" y="1047"/>
                      <a:pt x="1030" y="1047"/>
                    </a:cubicBezTo>
                    <a:lnTo>
                      <a:pt x="1143" y="1047"/>
                    </a:lnTo>
                    <a:cubicBezTo>
                      <a:pt x="1465" y="1047"/>
                      <a:pt x="1787" y="918"/>
                      <a:pt x="2027" y="676"/>
                    </a:cubicBezTo>
                    <a:lnTo>
                      <a:pt x="2285" y="403"/>
                    </a:lnTo>
                    <a:cubicBezTo>
                      <a:pt x="2381" y="322"/>
                      <a:pt x="2494" y="275"/>
                      <a:pt x="2623" y="275"/>
                    </a:cubicBezTo>
                    <a:close/>
                    <a:moveTo>
                      <a:pt x="2623" y="1"/>
                    </a:moveTo>
                    <a:cubicBezTo>
                      <a:pt x="2430" y="1"/>
                      <a:pt x="2252" y="82"/>
                      <a:pt x="2108" y="226"/>
                    </a:cubicBezTo>
                    <a:lnTo>
                      <a:pt x="1834" y="500"/>
                    </a:lnTo>
                    <a:cubicBezTo>
                      <a:pt x="1658" y="676"/>
                      <a:pt x="1401" y="789"/>
                      <a:pt x="1143" y="789"/>
                    </a:cubicBezTo>
                    <a:lnTo>
                      <a:pt x="1030" y="789"/>
                    </a:lnTo>
                    <a:cubicBezTo>
                      <a:pt x="468" y="789"/>
                      <a:pt x="1" y="1240"/>
                      <a:pt x="1" y="1819"/>
                    </a:cubicBezTo>
                    <a:lnTo>
                      <a:pt x="1" y="4392"/>
                    </a:lnTo>
                    <a:cubicBezTo>
                      <a:pt x="1" y="4971"/>
                      <a:pt x="468" y="5422"/>
                      <a:pt x="1030" y="5422"/>
                    </a:cubicBezTo>
                    <a:lnTo>
                      <a:pt x="5164" y="5422"/>
                    </a:lnTo>
                    <a:cubicBezTo>
                      <a:pt x="5727" y="5422"/>
                      <a:pt x="6194" y="4971"/>
                      <a:pt x="6194" y="4392"/>
                    </a:cubicBezTo>
                    <a:lnTo>
                      <a:pt x="6194" y="1819"/>
                    </a:lnTo>
                    <a:cubicBezTo>
                      <a:pt x="6194" y="1240"/>
                      <a:pt x="5727" y="789"/>
                      <a:pt x="5164" y="789"/>
                    </a:cubicBezTo>
                    <a:lnTo>
                      <a:pt x="5051" y="789"/>
                    </a:lnTo>
                    <a:cubicBezTo>
                      <a:pt x="4794" y="789"/>
                      <a:pt x="4537" y="676"/>
                      <a:pt x="4360" y="483"/>
                    </a:cubicBezTo>
                    <a:lnTo>
                      <a:pt x="4086" y="226"/>
                    </a:lnTo>
                    <a:cubicBezTo>
                      <a:pt x="3942" y="82"/>
                      <a:pt x="3764" y="1"/>
                      <a:pt x="3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34"/>
              <p:cNvSpPr/>
              <p:nvPr/>
            </p:nvSpPr>
            <p:spPr>
              <a:xfrm>
                <a:off x="-2380823" y="982580"/>
                <a:ext cx="58696" cy="57080"/>
              </a:xfrm>
              <a:custGeom>
                <a:avLst/>
                <a:gdLst/>
                <a:ahLst/>
                <a:cxnLst/>
                <a:rect l="l" t="t" r="r" b="b"/>
                <a:pathLst>
                  <a:path w="3106" h="3090" extrusionOk="0">
                    <a:moveTo>
                      <a:pt x="1545" y="258"/>
                    </a:moveTo>
                    <a:cubicBezTo>
                      <a:pt x="2269" y="258"/>
                      <a:pt x="2848" y="837"/>
                      <a:pt x="2848" y="1545"/>
                    </a:cubicBezTo>
                    <a:cubicBezTo>
                      <a:pt x="2848" y="2253"/>
                      <a:pt x="2269" y="2832"/>
                      <a:pt x="1545" y="2832"/>
                    </a:cubicBezTo>
                    <a:cubicBezTo>
                      <a:pt x="837" y="2832"/>
                      <a:pt x="258" y="2253"/>
                      <a:pt x="258" y="1545"/>
                    </a:cubicBezTo>
                    <a:cubicBezTo>
                      <a:pt x="258" y="837"/>
                      <a:pt x="837" y="258"/>
                      <a:pt x="1545" y="258"/>
                    </a:cubicBezTo>
                    <a:close/>
                    <a:moveTo>
                      <a:pt x="1545" y="1"/>
                    </a:moveTo>
                    <a:cubicBezTo>
                      <a:pt x="693" y="1"/>
                      <a:pt x="1" y="692"/>
                      <a:pt x="1" y="1545"/>
                    </a:cubicBezTo>
                    <a:cubicBezTo>
                      <a:pt x="1" y="2397"/>
                      <a:pt x="693" y="3089"/>
                      <a:pt x="1545" y="3089"/>
                    </a:cubicBezTo>
                    <a:cubicBezTo>
                      <a:pt x="2413" y="3089"/>
                      <a:pt x="3106" y="2397"/>
                      <a:pt x="3106" y="1545"/>
                    </a:cubicBezTo>
                    <a:cubicBezTo>
                      <a:pt x="3106" y="692"/>
                      <a:pt x="2413"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2" name="Google Shape;502;p34"/>
            <p:cNvGrpSpPr/>
            <p:nvPr/>
          </p:nvGrpSpPr>
          <p:grpSpPr>
            <a:xfrm>
              <a:off x="-3629423" y="679726"/>
              <a:ext cx="1853353" cy="3784074"/>
              <a:chOff x="5746273" y="628276"/>
              <a:chExt cx="1994354" cy="4071962"/>
            </a:xfrm>
          </p:grpSpPr>
          <p:sp>
            <p:nvSpPr>
              <p:cNvPr id="503" name="Google Shape;503;p34"/>
              <p:cNvSpPr/>
              <p:nvPr/>
            </p:nvSpPr>
            <p:spPr>
              <a:xfrm>
                <a:off x="5768056" y="628286"/>
                <a:ext cx="1952041" cy="4071952"/>
              </a:xfrm>
              <a:custGeom>
                <a:avLst/>
                <a:gdLst/>
                <a:ahLst/>
                <a:cxnLst/>
                <a:rect l="l" t="t" r="r" b="b"/>
                <a:pathLst>
                  <a:path w="7886" h="16452" extrusionOk="0">
                    <a:moveTo>
                      <a:pt x="994" y="1"/>
                    </a:moveTo>
                    <a:cubicBezTo>
                      <a:pt x="446" y="1"/>
                      <a:pt x="0" y="447"/>
                      <a:pt x="0" y="995"/>
                    </a:cubicBezTo>
                    <a:lnTo>
                      <a:pt x="0" y="2342"/>
                    </a:lnTo>
                    <a:lnTo>
                      <a:pt x="0" y="2724"/>
                    </a:lnTo>
                    <a:lnTo>
                      <a:pt x="0" y="3434"/>
                    </a:lnTo>
                    <a:lnTo>
                      <a:pt x="0" y="4658"/>
                    </a:lnTo>
                    <a:lnTo>
                      <a:pt x="0" y="4957"/>
                    </a:lnTo>
                    <a:lnTo>
                      <a:pt x="0" y="6181"/>
                    </a:lnTo>
                    <a:lnTo>
                      <a:pt x="0" y="15457"/>
                    </a:lnTo>
                    <a:cubicBezTo>
                      <a:pt x="0" y="16006"/>
                      <a:pt x="446" y="16451"/>
                      <a:pt x="994" y="16451"/>
                    </a:cubicBezTo>
                    <a:lnTo>
                      <a:pt x="6886" y="16451"/>
                    </a:lnTo>
                    <a:cubicBezTo>
                      <a:pt x="7439" y="16451"/>
                      <a:pt x="7885" y="16006"/>
                      <a:pt x="7885" y="15457"/>
                    </a:cubicBezTo>
                    <a:lnTo>
                      <a:pt x="7885" y="5079"/>
                    </a:lnTo>
                    <a:lnTo>
                      <a:pt x="7885" y="3860"/>
                    </a:lnTo>
                    <a:lnTo>
                      <a:pt x="7885" y="995"/>
                    </a:lnTo>
                    <a:cubicBezTo>
                      <a:pt x="7885" y="447"/>
                      <a:pt x="7439" y="1"/>
                      <a:pt x="6886" y="1"/>
                    </a:cubicBezTo>
                    <a:lnTo>
                      <a:pt x="5946" y="1"/>
                    </a:lnTo>
                    <a:lnTo>
                      <a:pt x="5946" y="265"/>
                    </a:lnTo>
                    <a:lnTo>
                      <a:pt x="6866" y="265"/>
                    </a:lnTo>
                    <a:cubicBezTo>
                      <a:pt x="7302" y="265"/>
                      <a:pt x="7655" y="618"/>
                      <a:pt x="7655" y="1054"/>
                    </a:cubicBezTo>
                    <a:lnTo>
                      <a:pt x="7655" y="15398"/>
                    </a:lnTo>
                    <a:cubicBezTo>
                      <a:pt x="7655" y="15834"/>
                      <a:pt x="7302" y="16187"/>
                      <a:pt x="6866" y="16187"/>
                    </a:cubicBezTo>
                    <a:lnTo>
                      <a:pt x="1014" y="16187"/>
                    </a:lnTo>
                    <a:cubicBezTo>
                      <a:pt x="578" y="16187"/>
                      <a:pt x="226" y="15834"/>
                      <a:pt x="226" y="15398"/>
                    </a:cubicBezTo>
                    <a:lnTo>
                      <a:pt x="226" y="1054"/>
                    </a:lnTo>
                    <a:cubicBezTo>
                      <a:pt x="226" y="618"/>
                      <a:pt x="578" y="265"/>
                      <a:pt x="1014" y="265"/>
                    </a:cubicBezTo>
                    <a:lnTo>
                      <a:pt x="1935" y="265"/>
                    </a:lnTo>
                    <a:lnTo>
                      <a:pt x="19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34"/>
              <p:cNvSpPr/>
              <p:nvPr/>
            </p:nvSpPr>
            <p:spPr>
              <a:xfrm>
                <a:off x="5823750" y="693874"/>
                <a:ext cx="1839166" cy="3940775"/>
              </a:xfrm>
              <a:custGeom>
                <a:avLst/>
                <a:gdLst/>
                <a:ahLst/>
                <a:cxnLst/>
                <a:rect l="l" t="t" r="r" b="b"/>
                <a:pathLst>
                  <a:path w="7430" h="15922" extrusionOk="0">
                    <a:moveTo>
                      <a:pt x="789" y="0"/>
                    </a:moveTo>
                    <a:cubicBezTo>
                      <a:pt x="353" y="0"/>
                      <a:pt x="1" y="353"/>
                      <a:pt x="1" y="789"/>
                    </a:cubicBezTo>
                    <a:lnTo>
                      <a:pt x="1" y="15133"/>
                    </a:lnTo>
                    <a:cubicBezTo>
                      <a:pt x="1" y="15569"/>
                      <a:pt x="353" y="15922"/>
                      <a:pt x="789" y="15922"/>
                    </a:cubicBezTo>
                    <a:lnTo>
                      <a:pt x="6641" y="15922"/>
                    </a:lnTo>
                    <a:cubicBezTo>
                      <a:pt x="7077" y="15922"/>
                      <a:pt x="7430" y="15569"/>
                      <a:pt x="7430" y="15133"/>
                    </a:cubicBezTo>
                    <a:lnTo>
                      <a:pt x="7430" y="789"/>
                    </a:lnTo>
                    <a:cubicBezTo>
                      <a:pt x="7430" y="353"/>
                      <a:pt x="7077" y="0"/>
                      <a:pt x="6641" y="0"/>
                    </a:cubicBezTo>
                    <a:lnTo>
                      <a:pt x="5721" y="0"/>
                    </a:lnTo>
                    <a:lnTo>
                      <a:pt x="5721" y="265"/>
                    </a:lnTo>
                    <a:cubicBezTo>
                      <a:pt x="5721" y="485"/>
                      <a:pt x="5544" y="666"/>
                      <a:pt x="5324" y="666"/>
                    </a:cubicBezTo>
                    <a:lnTo>
                      <a:pt x="2111" y="666"/>
                    </a:lnTo>
                    <a:cubicBezTo>
                      <a:pt x="1891" y="666"/>
                      <a:pt x="1710" y="485"/>
                      <a:pt x="1710" y="265"/>
                    </a:cubicBezTo>
                    <a:lnTo>
                      <a:pt x="171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34"/>
              <p:cNvSpPr/>
              <p:nvPr/>
            </p:nvSpPr>
            <p:spPr>
              <a:xfrm>
                <a:off x="6242301" y="628276"/>
                <a:ext cx="1002057" cy="230689"/>
              </a:xfrm>
              <a:custGeom>
                <a:avLst/>
                <a:gdLst/>
                <a:ahLst/>
                <a:cxnLst/>
                <a:rect l="l" t="t" r="r" b="b"/>
                <a:pathLst>
                  <a:path w="4012" h="932" extrusionOk="0">
                    <a:moveTo>
                      <a:pt x="2503" y="471"/>
                    </a:moveTo>
                    <a:cubicBezTo>
                      <a:pt x="2547" y="471"/>
                      <a:pt x="2582" y="505"/>
                      <a:pt x="2582" y="549"/>
                    </a:cubicBezTo>
                    <a:cubicBezTo>
                      <a:pt x="2582" y="589"/>
                      <a:pt x="2547" y="623"/>
                      <a:pt x="2503" y="623"/>
                    </a:cubicBezTo>
                    <a:lnTo>
                      <a:pt x="1509" y="623"/>
                    </a:lnTo>
                    <a:cubicBezTo>
                      <a:pt x="1470" y="623"/>
                      <a:pt x="1431" y="589"/>
                      <a:pt x="1431" y="549"/>
                    </a:cubicBezTo>
                    <a:cubicBezTo>
                      <a:pt x="1431" y="505"/>
                      <a:pt x="1470" y="471"/>
                      <a:pt x="1509" y="471"/>
                    </a:cubicBezTo>
                    <a:close/>
                    <a:moveTo>
                      <a:pt x="2924" y="461"/>
                    </a:moveTo>
                    <a:cubicBezTo>
                      <a:pt x="2973" y="461"/>
                      <a:pt x="3013" y="500"/>
                      <a:pt x="3013" y="549"/>
                    </a:cubicBezTo>
                    <a:cubicBezTo>
                      <a:pt x="3013" y="593"/>
                      <a:pt x="2973" y="633"/>
                      <a:pt x="2924" y="633"/>
                    </a:cubicBezTo>
                    <a:cubicBezTo>
                      <a:pt x="2876" y="633"/>
                      <a:pt x="2836" y="593"/>
                      <a:pt x="2836" y="549"/>
                    </a:cubicBezTo>
                    <a:cubicBezTo>
                      <a:pt x="2836" y="500"/>
                      <a:pt x="2876" y="461"/>
                      <a:pt x="2924" y="461"/>
                    </a:cubicBezTo>
                    <a:close/>
                    <a:moveTo>
                      <a:pt x="1" y="1"/>
                    </a:moveTo>
                    <a:lnTo>
                      <a:pt x="1" y="265"/>
                    </a:lnTo>
                    <a:lnTo>
                      <a:pt x="1" y="530"/>
                    </a:lnTo>
                    <a:cubicBezTo>
                      <a:pt x="1" y="750"/>
                      <a:pt x="182" y="931"/>
                      <a:pt x="402" y="931"/>
                    </a:cubicBezTo>
                    <a:lnTo>
                      <a:pt x="3615" y="931"/>
                    </a:lnTo>
                    <a:cubicBezTo>
                      <a:pt x="3835" y="931"/>
                      <a:pt x="4012" y="750"/>
                      <a:pt x="4012" y="530"/>
                    </a:cubicBezTo>
                    <a:lnTo>
                      <a:pt x="4012" y="265"/>
                    </a:lnTo>
                    <a:lnTo>
                      <a:pt x="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34"/>
              <p:cNvSpPr/>
              <p:nvPr/>
            </p:nvSpPr>
            <p:spPr>
              <a:xfrm>
                <a:off x="5782412" y="644126"/>
                <a:ext cx="1923080" cy="4040272"/>
              </a:xfrm>
              <a:custGeom>
                <a:avLst/>
                <a:gdLst/>
                <a:ahLst/>
                <a:cxnLst/>
                <a:rect l="l" t="t" r="r" b="b"/>
                <a:pathLst>
                  <a:path w="7769" h="16324" extrusionOk="0">
                    <a:moveTo>
                      <a:pt x="6755" y="16324"/>
                    </a:moveTo>
                    <a:lnTo>
                      <a:pt x="1010" y="16324"/>
                    </a:lnTo>
                    <a:cubicBezTo>
                      <a:pt x="452" y="16324"/>
                      <a:pt x="1" y="15863"/>
                      <a:pt x="1" y="15300"/>
                    </a:cubicBezTo>
                    <a:lnTo>
                      <a:pt x="1" y="1024"/>
                    </a:lnTo>
                    <a:cubicBezTo>
                      <a:pt x="1" y="461"/>
                      <a:pt x="452" y="1"/>
                      <a:pt x="1010" y="1"/>
                    </a:cubicBezTo>
                    <a:lnTo>
                      <a:pt x="6755" y="1"/>
                    </a:lnTo>
                    <a:cubicBezTo>
                      <a:pt x="7313" y="1"/>
                      <a:pt x="7768" y="461"/>
                      <a:pt x="7768" y="1024"/>
                    </a:cubicBezTo>
                    <a:lnTo>
                      <a:pt x="7768" y="15300"/>
                    </a:lnTo>
                    <a:cubicBezTo>
                      <a:pt x="7768" y="15863"/>
                      <a:pt x="7313" y="16324"/>
                      <a:pt x="6755" y="16324"/>
                    </a:cubicBezTo>
                    <a:close/>
                    <a:moveTo>
                      <a:pt x="1010" y="79"/>
                    </a:moveTo>
                    <a:cubicBezTo>
                      <a:pt x="496" y="79"/>
                      <a:pt x="79" y="500"/>
                      <a:pt x="79" y="1024"/>
                    </a:cubicBezTo>
                    <a:lnTo>
                      <a:pt x="79" y="15300"/>
                    </a:lnTo>
                    <a:cubicBezTo>
                      <a:pt x="79" y="15819"/>
                      <a:pt x="496" y="16245"/>
                      <a:pt x="1010" y="16245"/>
                    </a:cubicBezTo>
                    <a:lnTo>
                      <a:pt x="6755" y="16245"/>
                    </a:lnTo>
                    <a:cubicBezTo>
                      <a:pt x="7269" y="16245"/>
                      <a:pt x="7685" y="15819"/>
                      <a:pt x="7685" y="15300"/>
                    </a:cubicBezTo>
                    <a:lnTo>
                      <a:pt x="7685" y="1024"/>
                    </a:lnTo>
                    <a:cubicBezTo>
                      <a:pt x="7685" y="500"/>
                      <a:pt x="7269" y="79"/>
                      <a:pt x="6755" y="79"/>
                    </a:cubicBezTo>
                    <a:lnTo>
                      <a:pt x="1010" y="79"/>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34"/>
              <p:cNvSpPr/>
              <p:nvPr/>
            </p:nvSpPr>
            <p:spPr>
              <a:xfrm>
                <a:off x="6950959" y="742385"/>
                <a:ext cx="43813" cy="42571"/>
              </a:xfrm>
              <a:custGeom>
                <a:avLst/>
                <a:gdLst/>
                <a:ahLst/>
                <a:cxnLst/>
                <a:rect l="l" t="t" r="r" b="b"/>
                <a:pathLst>
                  <a:path w="177" h="172" extrusionOk="0">
                    <a:moveTo>
                      <a:pt x="88" y="0"/>
                    </a:moveTo>
                    <a:cubicBezTo>
                      <a:pt x="40" y="0"/>
                      <a:pt x="0" y="39"/>
                      <a:pt x="0" y="88"/>
                    </a:cubicBezTo>
                    <a:cubicBezTo>
                      <a:pt x="0" y="132"/>
                      <a:pt x="40" y="172"/>
                      <a:pt x="88" y="172"/>
                    </a:cubicBezTo>
                    <a:cubicBezTo>
                      <a:pt x="137" y="172"/>
                      <a:pt x="177" y="132"/>
                      <a:pt x="177" y="88"/>
                    </a:cubicBezTo>
                    <a:cubicBezTo>
                      <a:pt x="177" y="39"/>
                      <a:pt x="137" y="0"/>
                      <a:pt x="88"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34"/>
              <p:cNvSpPr/>
              <p:nvPr/>
            </p:nvSpPr>
            <p:spPr>
              <a:xfrm>
                <a:off x="6600748" y="744613"/>
                <a:ext cx="285157" cy="37868"/>
              </a:xfrm>
              <a:custGeom>
                <a:avLst/>
                <a:gdLst/>
                <a:ahLst/>
                <a:cxnLst/>
                <a:rect l="l" t="t" r="r" b="b"/>
                <a:pathLst>
                  <a:path w="1152" h="153" extrusionOk="0">
                    <a:moveTo>
                      <a:pt x="79" y="1"/>
                    </a:moveTo>
                    <a:cubicBezTo>
                      <a:pt x="40" y="1"/>
                      <a:pt x="1" y="35"/>
                      <a:pt x="1" y="79"/>
                    </a:cubicBezTo>
                    <a:cubicBezTo>
                      <a:pt x="1" y="119"/>
                      <a:pt x="40" y="153"/>
                      <a:pt x="79" y="153"/>
                    </a:cubicBezTo>
                    <a:lnTo>
                      <a:pt x="1073" y="153"/>
                    </a:lnTo>
                    <a:cubicBezTo>
                      <a:pt x="1117" y="153"/>
                      <a:pt x="1152" y="119"/>
                      <a:pt x="1152" y="79"/>
                    </a:cubicBezTo>
                    <a:cubicBezTo>
                      <a:pt x="1152" y="35"/>
                      <a:pt x="1117" y="1"/>
                      <a:pt x="107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34"/>
              <p:cNvSpPr/>
              <p:nvPr/>
            </p:nvSpPr>
            <p:spPr>
              <a:xfrm>
                <a:off x="7363390" y="760453"/>
                <a:ext cx="75250" cy="58411"/>
              </a:xfrm>
              <a:custGeom>
                <a:avLst/>
                <a:gdLst/>
                <a:ahLst/>
                <a:cxnLst/>
                <a:rect l="l" t="t" r="r" b="b"/>
                <a:pathLst>
                  <a:path w="304" h="236" extrusionOk="0">
                    <a:moveTo>
                      <a:pt x="152" y="1"/>
                    </a:moveTo>
                    <a:cubicBezTo>
                      <a:pt x="93" y="1"/>
                      <a:pt x="39" y="25"/>
                      <a:pt x="0" y="59"/>
                    </a:cubicBezTo>
                    <a:lnTo>
                      <a:pt x="25" y="84"/>
                    </a:lnTo>
                    <a:cubicBezTo>
                      <a:pt x="54" y="50"/>
                      <a:pt x="103" y="30"/>
                      <a:pt x="152" y="30"/>
                    </a:cubicBezTo>
                    <a:cubicBezTo>
                      <a:pt x="201" y="30"/>
                      <a:pt x="245" y="50"/>
                      <a:pt x="279" y="84"/>
                    </a:cubicBezTo>
                    <a:lnTo>
                      <a:pt x="304" y="59"/>
                    </a:lnTo>
                    <a:cubicBezTo>
                      <a:pt x="265" y="25"/>
                      <a:pt x="211" y="1"/>
                      <a:pt x="152" y="1"/>
                    </a:cubicBezTo>
                    <a:close/>
                    <a:moveTo>
                      <a:pt x="152" y="59"/>
                    </a:moveTo>
                    <a:cubicBezTo>
                      <a:pt x="108" y="59"/>
                      <a:pt x="74" y="79"/>
                      <a:pt x="44" y="104"/>
                    </a:cubicBezTo>
                    <a:lnTo>
                      <a:pt x="69" y="128"/>
                    </a:lnTo>
                    <a:cubicBezTo>
                      <a:pt x="88" y="104"/>
                      <a:pt x="118" y="94"/>
                      <a:pt x="152" y="94"/>
                    </a:cubicBezTo>
                    <a:cubicBezTo>
                      <a:pt x="186" y="94"/>
                      <a:pt x="216" y="104"/>
                      <a:pt x="235" y="128"/>
                    </a:cubicBezTo>
                    <a:lnTo>
                      <a:pt x="260" y="104"/>
                    </a:lnTo>
                    <a:cubicBezTo>
                      <a:pt x="230" y="79"/>
                      <a:pt x="191" y="59"/>
                      <a:pt x="152" y="59"/>
                    </a:cubicBezTo>
                    <a:close/>
                    <a:moveTo>
                      <a:pt x="152" y="128"/>
                    </a:moveTo>
                    <a:cubicBezTo>
                      <a:pt x="128" y="128"/>
                      <a:pt x="108" y="138"/>
                      <a:pt x="93" y="152"/>
                    </a:cubicBezTo>
                    <a:lnTo>
                      <a:pt x="118" y="177"/>
                    </a:lnTo>
                    <a:cubicBezTo>
                      <a:pt x="123" y="167"/>
                      <a:pt x="137" y="162"/>
                      <a:pt x="152" y="162"/>
                    </a:cubicBezTo>
                    <a:cubicBezTo>
                      <a:pt x="167" y="162"/>
                      <a:pt x="177" y="167"/>
                      <a:pt x="186" y="177"/>
                    </a:cubicBezTo>
                    <a:lnTo>
                      <a:pt x="211" y="152"/>
                    </a:lnTo>
                    <a:cubicBezTo>
                      <a:pt x="196" y="138"/>
                      <a:pt x="172" y="128"/>
                      <a:pt x="152" y="128"/>
                    </a:cubicBezTo>
                    <a:close/>
                    <a:moveTo>
                      <a:pt x="152" y="187"/>
                    </a:moveTo>
                    <a:cubicBezTo>
                      <a:pt x="137" y="187"/>
                      <a:pt x="128" y="197"/>
                      <a:pt x="128" y="211"/>
                    </a:cubicBezTo>
                    <a:cubicBezTo>
                      <a:pt x="128" y="226"/>
                      <a:pt x="137" y="236"/>
                      <a:pt x="152" y="236"/>
                    </a:cubicBezTo>
                    <a:cubicBezTo>
                      <a:pt x="167" y="236"/>
                      <a:pt x="177" y="226"/>
                      <a:pt x="177" y="211"/>
                    </a:cubicBezTo>
                    <a:cubicBezTo>
                      <a:pt x="177" y="197"/>
                      <a:pt x="167" y="187"/>
                      <a:pt x="15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34"/>
              <p:cNvSpPr/>
              <p:nvPr/>
            </p:nvSpPr>
            <p:spPr>
              <a:xfrm>
                <a:off x="7279724" y="768868"/>
                <a:ext cx="65596" cy="48758"/>
              </a:xfrm>
              <a:custGeom>
                <a:avLst/>
                <a:gdLst/>
                <a:ahLst/>
                <a:cxnLst/>
                <a:rect l="l" t="t" r="r" b="b"/>
                <a:pathLst>
                  <a:path w="265" h="197" extrusionOk="0">
                    <a:moveTo>
                      <a:pt x="0" y="143"/>
                    </a:moveTo>
                    <a:lnTo>
                      <a:pt x="0" y="192"/>
                    </a:lnTo>
                    <a:lnTo>
                      <a:pt x="30" y="192"/>
                    </a:lnTo>
                    <a:lnTo>
                      <a:pt x="30" y="143"/>
                    </a:lnTo>
                    <a:close/>
                    <a:moveTo>
                      <a:pt x="59" y="109"/>
                    </a:moveTo>
                    <a:lnTo>
                      <a:pt x="59" y="192"/>
                    </a:lnTo>
                    <a:lnTo>
                      <a:pt x="88" y="192"/>
                    </a:lnTo>
                    <a:lnTo>
                      <a:pt x="88" y="109"/>
                    </a:lnTo>
                    <a:close/>
                    <a:moveTo>
                      <a:pt x="118" y="70"/>
                    </a:moveTo>
                    <a:lnTo>
                      <a:pt x="118" y="192"/>
                    </a:lnTo>
                    <a:lnTo>
                      <a:pt x="147" y="192"/>
                    </a:lnTo>
                    <a:lnTo>
                      <a:pt x="147" y="70"/>
                    </a:lnTo>
                    <a:close/>
                    <a:moveTo>
                      <a:pt x="177" y="35"/>
                    </a:moveTo>
                    <a:lnTo>
                      <a:pt x="177" y="192"/>
                    </a:lnTo>
                    <a:lnTo>
                      <a:pt x="206" y="192"/>
                    </a:lnTo>
                    <a:lnTo>
                      <a:pt x="206" y="35"/>
                    </a:lnTo>
                    <a:close/>
                    <a:moveTo>
                      <a:pt x="235" y="1"/>
                    </a:moveTo>
                    <a:lnTo>
                      <a:pt x="235" y="197"/>
                    </a:lnTo>
                    <a:lnTo>
                      <a:pt x="265" y="197"/>
                    </a:lnTo>
                    <a:lnTo>
                      <a:pt x="2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34"/>
              <p:cNvSpPr/>
              <p:nvPr/>
            </p:nvSpPr>
            <p:spPr>
              <a:xfrm>
                <a:off x="7457946" y="770105"/>
                <a:ext cx="98270" cy="47521"/>
              </a:xfrm>
              <a:custGeom>
                <a:avLst/>
                <a:gdLst/>
                <a:ahLst/>
                <a:cxnLst/>
                <a:rect l="l" t="t" r="r" b="b"/>
                <a:pathLst>
                  <a:path w="397" h="192" extrusionOk="0">
                    <a:moveTo>
                      <a:pt x="44" y="20"/>
                    </a:moveTo>
                    <a:cubicBezTo>
                      <a:pt x="30" y="20"/>
                      <a:pt x="20" y="35"/>
                      <a:pt x="20" y="50"/>
                    </a:cubicBezTo>
                    <a:lnTo>
                      <a:pt x="20" y="148"/>
                    </a:lnTo>
                    <a:cubicBezTo>
                      <a:pt x="20" y="162"/>
                      <a:pt x="30" y="172"/>
                      <a:pt x="44" y="172"/>
                    </a:cubicBezTo>
                    <a:lnTo>
                      <a:pt x="274" y="172"/>
                    </a:lnTo>
                    <a:lnTo>
                      <a:pt x="274" y="20"/>
                    </a:lnTo>
                    <a:close/>
                    <a:moveTo>
                      <a:pt x="338" y="11"/>
                    </a:moveTo>
                    <a:cubicBezTo>
                      <a:pt x="358" y="11"/>
                      <a:pt x="372" y="25"/>
                      <a:pt x="372" y="45"/>
                    </a:cubicBezTo>
                    <a:lnTo>
                      <a:pt x="372" y="153"/>
                    </a:lnTo>
                    <a:cubicBezTo>
                      <a:pt x="372" y="172"/>
                      <a:pt x="358" y="187"/>
                      <a:pt x="338" y="187"/>
                    </a:cubicBezTo>
                    <a:lnTo>
                      <a:pt x="39" y="187"/>
                    </a:lnTo>
                    <a:cubicBezTo>
                      <a:pt x="25" y="187"/>
                      <a:pt x="5" y="172"/>
                      <a:pt x="5" y="153"/>
                    </a:cubicBezTo>
                    <a:lnTo>
                      <a:pt x="5" y="45"/>
                    </a:lnTo>
                    <a:cubicBezTo>
                      <a:pt x="5" y="25"/>
                      <a:pt x="25" y="11"/>
                      <a:pt x="39" y="11"/>
                    </a:cubicBezTo>
                    <a:close/>
                    <a:moveTo>
                      <a:pt x="39" y="1"/>
                    </a:moveTo>
                    <a:cubicBezTo>
                      <a:pt x="20" y="1"/>
                      <a:pt x="0" y="20"/>
                      <a:pt x="0" y="45"/>
                    </a:cubicBezTo>
                    <a:lnTo>
                      <a:pt x="0" y="153"/>
                    </a:lnTo>
                    <a:cubicBezTo>
                      <a:pt x="0" y="172"/>
                      <a:pt x="20" y="192"/>
                      <a:pt x="39" y="192"/>
                    </a:cubicBezTo>
                    <a:lnTo>
                      <a:pt x="338" y="192"/>
                    </a:lnTo>
                    <a:cubicBezTo>
                      <a:pt x="363" y="192"/>
                      <a:pt x="377" y="172"/>
                      <a:pt x="377" y="153"/>
                    </a:cubicBezTo>
                    <a:lnTo>
                      <a:pt x="377" y="123"/>
                    </a:lnTo>
                    <a:lnTo>
                      <a:pt x="397" y="123"/>
                    </a:lnTo>
                    <a:lnTo>
                      <a:pt x="397" y="74"/>
                    </a:lnTo>
                    <a:lnTo>
                      <a:pt x="377" y="74"/>
                    </a:lnTo>
                    <a:lnTo>
                      <a:pt x="377" y="45"/>
                    </a:lnTo>
                    <a:cubicBezTo>
                      <a:pt x="377" y="20"/>
                      <a:pt x="363" y="1"/>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 name="Google Shape;512;p34"/>
              <p:cNvSpPr/>
              <p:nvPr/>
            </p:nvSpPr>
            <p:spPr>
              <a:xfrm>
                <a:off x="7662654" y="996819"/>
                <a:ext cx="57428" cy="28216"/>
              </a:xfrm>
              <a:custGeom>
                <a:avLst/>
                <a:gdLst/>
                <a:ahLst/>
                <a:cxnLst/>
                <a:rect l="l" t="t" r="r" b="b"/>
                <a:pathLst>
                  <a:path w="232" h="114" extrusionOk="0">
                    <a:moveTo>
                      <a:pt x="1" y="1"/>
                    </a:moveTo>
                    <a:lnTo>
                      <a:pt x="1" y="113"/>
                    </a:lnTo>
                    <a:lnTo>
                      <a:pt x="231" y="113"/>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513;p34"/>
              <p:cNvSpPr/>
              <p:nvPr/>
            </p:nvSpPr>
            <p:spPr>
              <a:xfrm>
                <a:off x="5768056" y="996819"/>
                <a:ext cx="55942" cy="28216"/>
              </a:xfrm>
              <a:custGeom>
                <a:avLst/>
                <a:gdLst/>
                <a:ahLst/>
                <a:cxnLst/>
                <a:rect l="l" t="t" r="r" b="b"/>
                <a:pathLst>
                  <a:path w="226" h="114" extrusionOk="0">
                    <a:moveTo>
                      <a:pt x="0" y="1"/>
                    </a:moveTo>
                    <a:lnTo>
                      <a:pt x="0" y="113"/>
                    </a:lnTo>
                    <a:lnTo>
                      <a:pt x="226" y="113"/>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 name="Google Shape;514;p34"/>
              <p:cNvSpPr/>
              <p:nvPr/>
            </p:nvSpPr>
            <p:spPr>
              <a:xfrm>
                <a:off x="7719834" y="1583649"/>
                <a:ext cx="20793" cy="301956"/>
              </a:xfrm>
              <a:custGeom>
                <a:avLst/>
                <a:gdLst/>
                <a:ahLst/>
                <a:cxnLst/>
                <a:rect l="l" t="t" r="r" b="b"/>
                <a:pathLst>
                  <a:path w="84" h="1220" extrusionOk="0">
                    <a:moveTo>
                      <a:pt x="0" y="0"/>
                    </a:moveTo>
                    <a:lnTo>
                      <a:pt x="0" y="1219"/>
                    </a:lnTo>
                    <a:lnTo>
                      <a:pt x="39" y="1219"/>
                    </a:lnTo>
                    <a:cubicBezTo>
                      <a:pt x="64" y="1219"/>
                      <a:pt x="83" y="1200"/>
                      <a:pt x="83" y="1175"/>
                    </a:cubicBezTo>
                    <a:lnTo>
                      <a:pt x="83" y="44"/>
                    </a:lnTo>
                    <a:cubicBezTo>
                      <a:pt x="83" y="20"/>
                      <a:pt x="64" y="0"/>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515;p34"/>
              <p:cNvSpPr/>
              <p:nvPr/>
            </p:nvSpPr>
            <p:spPr>
              <a:xfrm>
                <a:off x="5746273" y="1855160"/>
                <a:ext cx="22030" cy="303194"/>
              </a:xfrm>
              <a:custGeom>
                <a:avLst/>
                <a:gdLst/>
                <a:ahLst/>
                <a:cxnLst/>
                <a:rect l="l" t="t" r="r" b="b"/>
                <a:pathLst>
                  <a:path w="89" h="1225" extrusionOk="0">
                    <a:moveTo>
                      <a:pt x="44" y="0"/>
                    </a:moveTo>
                    <a:cubicBezTo>
                      <a:pt x="20" y="0"/>
                      <a:pt x="0" y="20"/>
                      <a:pt x="0" y="49"/>
                    </a:cubicBezTo>
                    <a:lnTo>
                      <a:pt x="0" y="1180"/>
                    </a:lnTo>
                    <a:cubicBezTo>
                      <a:pt x="0" y="1205"/>
                      <a:pt x="20" y="1224"/>
                      <a:pt x="44" y="1224"/>
                    </a:cubicBezTo>
                    <a:lnTo>
                      <a:pt x="88" y="1224"/>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34"/>
              <p:cNvSpPr/>
              <p:nvPr/>
            </p:nvSpPr>
            <p:spPr>
              <a:xfrm>
                <a:off x="5746273" y="1477965"/>
                <a:ext cx="22030" cy="303441"/>
              </a:xfrm>
              <a:custGeom>
                <a:avLst/>
                <a:gdLst/>
                <a:ahLst/>
                <a:cxnLst/>
                <a:rect l="l" t="t" r="r" b="b"/>
                <a:pathLst>
                  <a:path w="89" h="1226" extrusionOk="0">
                    <a:moveTo>
                      <a:pt x="44" y="1"/>
                    </a:moveTo>
                    <a:cubicBezTo>
                      <a:pt x="20" y="1"/>
                      <a:pt x="0" y="21"/>
                      <a:pt x="0" y="45"/>
                    </a:cubicBezTo>
                    <a:lnTo>
                      <a:pt x="0" y="1181"/>
                    </a:lnTo>
                    <a:cubicBezTo>
                      <a:pt x="0" y="1206"/>
                      <a:pt x="20" y="1225"/>
                      <a:pt x="44" y="1225"/>
                    </a:cubicBezTo>
                    <a:lnTo>
                      <a:pt x="88" y="1225"/>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34"/>
              <p:cNvSpPr/>
              <p:nvPr/>
            </p:nvSpPr>
            <p:spPr>
              <a:xfrm>
                <a:off x="5746273" y="1207691"/>
                <a:ext cx="22030" cy="94794"/>
              </a:xfrm>
              <a:custGeom>
                <a:avLst/>
                <a:gdLst/>
                <a:ahLst/>
                <a:cxnLst/>
                <a:rect l="l" t="t" r="r" b="b"/>
                <a:pathLst>
                  <a:path w="89" h="383" extrusionOk="0">
                    <a:moveTo>
                      <a:pt x="44" y="1"/>
                    </a:moveTo>
                    <a:cubicBezTo>
                      <a:pt x="20" y="1"/>
                      <a:pt x="0" y="20"/>
                      <a:pt x="0" y="45"/>
                    </a:cubicBezTo>
                    <a:lnTo>
                      <a:pt x="0" y="339"/>
                    </a:lnTo>
                    <a:cubicBezTo>
                      <a:pt x="0" y="363"/>
                      <a:pt x="20" y="383"/>
                      <a:pt x="44" y="383"/>
                    </a:cubicBezTo>
                    <a:lnTo>
                      <a:pt x="88" y="383"/>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34"/>
              <p:cNvSpPr/>
              <p:nvPr/>
            </p:nvSpPr>
            <p:spPr>
              <a:xfrm>
                <a:off x="7662654" y="4302225"/>
                <a:ext cx="57428" cy="29453"/>
              </a:xfrm>
              <a:custGeom>
                <a:avLst/>
                <a:gdLst/>
                <a:ahLst/>
                <a:cxnLst/>
                <a:rect l="l" t="t" r="r" b="b"/>
                <a:pathLst>
                  <a:path w="232" h="119" extrusionOk="0">
                    <a:moveTo>
                      <a:pt x="1" y="1"/>
                    </a:moveTo>
                    <a:lnTo>
                      <a:pt x="1" y="118"/>
                    </a:lnTo>
                    <a:lnTo>
                      <a:pt x="231" y="118"/>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34"/>
              <p:cNvSpPr/>
              <p:nvPr/>
            </p:nvSpPr>
            <p:spPr>
              <a:xfrm>
                <a:off x="5768056" y="4302225"/>
                <a:ext cx="55942" cy="29453"/>
              </a:xfrm>
              <a:custGeom>
                <a:avLst/>
                <a:gdLst/>
                <a:ahLst/>
                <a:cxnLst/>
                <a:rect l="l" t="t" r="r" b="b"/>
                <a:pathLst>
                  <a:path w="226" h="119" extrusionOk="0">
                    <a:moveTo>
                      <a:pt x="0" y="1"/>
                    </a:moveTo>
                    <a:lnTo>
                      <a:pt x="0" y="118"/>
                    </a:lnTo>
                    <a:lnTo>
                      <a:pt x="226" y="118"/>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 name="Google Shape;520;p34"/>
              <p:cNvSpPr/>
              <p:nvPr/>
            </p:nvSpPr>
            <p:spPr>
              <a:xfrm>
                <a:off x="6459105" y="3570987"/>
                <a:ext cx="3912" cy="3803"/>
              </a:xfrm>
              <a:custGeom>
                <a:avLst/>
                <a:gdLst/>
                <a:ahLst/>
                <a:cxnLst/>
                <a:rect l="l" t="t" r="r" b="b"/>
                <a:pathLst>
                  <a:path w="36" h="35" extrusionOk="0">
                    <a:moveTo>
                      <a:pt x="1" y="0"/>
                    </a:moveTo>
                    <a:lnTo>
                      <a:pt x="27" y="34"/>
                    </a:lnTo>
                    <a:lnTo>
                      <a:pt x="35" y="34"/>
                    </a:lnTo>
                    <a:lnTo>
                      <a:pt x="1" y="0"/>
                    </a:lnTo>
                    <a:close/>
                  </a:path>
                </a:pathLst>
              </a:custGeom>
              <a:solidFill>
                <a:srgbClr val="E255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pic>
        <p:nvPicPr>
          <p:cNvPr id="521" name="Google Shape;521;p34"/>
          <p:cNvPicPr preferRelativeResize="0">
            <a:picLocks noGrp="1"/>
          </p:cNvPicPr>
          <p:nvPr>
            <p:ph type="pic" idx="2"/>
          </p:nvPr>
        </p:nvPicPr>
        <p:blipFill rotWithShape="1">
          <a:blip r:embed="rId3">
            <a:alphaModFix/>
          </a:blip>
          <a:srcRect t="700" b="700"/>
          <a:stretch/>
        </p:blipFill>
        <p:spPr>
          <a:xfrm>
            <a:off x="1509158" y="1375533"/>
            <a:ext cx="1709240" cy="1685310"/>
          </a:xfrm>
          <a:prstGeom prst="rect">
            <a:avLst/>
          </a:prstGeom>
          <a:noFill/>
          <a:ln>
            <a:noFill/>
          </a:ln>
        </p:spPr>
      </p:pic>
      <p:sp>
        <p:nvSpPr>
          <p:cNvPr id="522" name="Google Shape;522;p34"/>
          <p:cNvSpPr/>
          <p:nvPr/>
        </p:nvSpPr>
        <p:spPr>
          <a:xfrm rot="2700000">
            <a:off x="5311373" y="262166"/>
            <a:ext cx="1064054" cy="1064054"/>
          </a:xfrm>
          <a:prstGeom prst="plus">
            <a:avLst>
              <a:gd name="adj" fmla="val 3733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523;p34"/>
          <p:cNvSpPr/>
          <p:nvPr/>
        </p:nvSpPr>
        <p:spPr>
          <a:xfrm>
            <a:off x="7803950" y="3990300"/>
            <a:ext cx="801600" cy="801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 name="Google Shape;524;p34"/>
          <p:cNvSpPr txBox="1">
            <a:spLocks noGrp="1"/>
          </p:cNvSpPr>
          <p:nvPr>
            <p:ph type="subTitle" idx="1"/>
          </p:nvPr>
        </p:nvSpPr>
        <p:spPr>
          <a:xfrm>
            <a:off x="5226350" y="3060850"/>
            <a:ext cx="3285300" cy="502800"/>
          </a:xfrm>
          <a:prstGeom prst="rect">
            <a:avLst/>
          </a:prstGeom>
        </p:spPr>
        <p:txBody>
          <a:bodyPr spcFirstLastPara="1" wrap="square" lIns="457200" tIns="91425" rIns="457200" bIns="91425" anchor="ctr" anchorCtr="0">
            <a:noAutofit/>
          </a:bodyPr>
          <a:lstStyle/>
          <a:p>
            <a:pPr marL="0" lvl="0" indent="0" algn="ctr" rtl="0">
              <a:spcBef>
                <a:spcPts val="0"/>
              </a:spcBef>
              <a:spcAft>
                <a:spcPts val="0"/>
              </a:spcAft>
              <a:buNone/>
            </a:pPr>
            <a:r>
              <a:rPr lang="en" dirty="0"/>
              <a:t>You can enter a subtitle here if you need it</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5"/>
          <p:cNvSpPr txBox="1">
            <a:spLocks noGrp="1"/>
          </p:cNvSpPr>
          <p:nvPr>
            <p:ph type="title"/>
          </p:nvPr>
        </p:nvSpPr>
        <p:spPr>
          <a:xfrm>
            <a:off x="5162175" y="2151150"/>
            <a:ext cx="33741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3"/>
                </a:solidFill>
              </a:rPr>
              <a:t>Our </a:t>
            </a:r>
            <a:r>
              <a:rPr lang="en" dirty="0">
                <a:solidFill>
                  <a:schemeClr val="accent3"/>
                </a:solidFill>
                <a:latin typeface="Sora ExtraBold"/>
                <a:ea typeface="Sora ExtraBold"/>
                <a:cs typeface="Sora ExtraBold"/>
                <a:sym typeface="Sora ExtraBold"/>
              </a:rPr>
              <a:t>evolution</a:t>
            </a:r>
            <a:endParaRPr dirty="0">
              <a:solidFill>
                <a:schemeClr val="accent3"/>
              </a:solidFill>
              <a:latin typeface="Sora ExtraBold"/>
              <a:ea typeface="Sora ExtraBold"/>
              <a:cs typeface="Sora ExtraBold"/>
              <a:sym typeface="Sora ExtraBold"/>
            </a:endParaRPr>
          </a:p>
        </p:txBody>
      </p:sp>
      <p:sp>
        <p:nvSpPr>
          <p:cNvPr id="530" name="Google Shape;530;p35"/>
          <p:cNvSpPr/>
          <p:nvPr/>
        </p:nvSpPr>
        <p:spPr>
          <a:xfrm>
            <a:off x="715100" y="687150"/>
            <a:ext cx="1280100" cy="730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2"/>
                </a:solidFill>
                <a:latin typeface="Sora ExtraLight"/>
                <a:ea typeface="Sora ExtraLight"/>
                <a:cs typeface="Sora ExtraLight"/>
                <a:sym typeface="Sora ExtraLight"/>
              </a:rPr>
              <a:t>2XXX</a:t>
            </a:r>
            <a:endParaRPr sz="2400" dirty="0">
              <a:solidFill>
                <a:schemeClr val="dk2"/>
              </a:solidFill>
              <a:latin typeface="Sora ExtraLight"/>
              <a:ea typeface="Sora ExtraLight"/>
              <a:cs typeface="Sora ExtraLight"/>
              <a:sym typeface="Sora ExtraLight"/>
            </a:endParaRPr>
          </a:p>
        </p:txBody>
      </p:sp>
      <p:sp>
        <p:nvSpPr>
          <p:cNvPr id="531" name="Google Shape;531;p35"/>
          <p:cNvSpPr txBox="1"/>
          <p:nvPr/>
        </p:nvSpPr>
        <p:spPr>
          <a:xfrm flipH="1">
            <a:off x="2086688" y="58171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lt1"/>
                </a:solidFill>
                <a:latin typeface="Sora SemiBold"/>
                <a:ea typeface="Sora SemiBold"/>
                <a:cs typeface="Sora SemiBold"/>
                <a:sym typeface="Sora SemiBold"/>
              </a:rPr>
              <a:t>Mercury</a:t>
            </a:r>
            <a:endParaRPr sz="2000" dirty="0">
              <a:solidFill>
                <a:schemeClr val="lt1"/>
              </a:solidFill>
              <a:latin typeface="Sora SemiBold"/>
              <a:ea typeface="Sora SemiBold"/>
              <a:cs typeface="Sora SemiBold"/>
              <a:sym typeface="Sora SemiBold"/>
            </a:endParaRPr>
          </a:p>
        </p:txBody>
      </p:sp>
      <p:sp>
        <p:nvSpPr>
          <p:cNvPr id="532" name="Google Shape;532;p35"/>
          <p:cNvSpPr txBox="1"/>
          <p:nvPr/>
        </p:nvSpPr>
        <p:spPr>
          <a:xfrm flipH="1">
            <a:off x="2086700" y="103888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latin typeface="Sora Light"/>
                <a:ea typeface="Sora Light"/>
                <a:cs typeface="Sora Light"/>
                <a:sym typeface="Sora Light"/>
              </a:rPr>
              <a:t>Mercury is the closest planet to the Sun</a:t>
            </a:r>
            <a:endParaRPr dirty="0">
              <a:solidFill>
                <a:schemeClr val="lt1"/>
              </a:solidFill>
              <a:latin typeface="Sora Light"/>
              <a:ea typeface="Sora Light"/>
              <a:cs typeface="Sora Light"/>
              <a:sym typeface="Sora Light"/>
            </a:endParaRPr>
          </a:p>
        </p:txBody>
      </p:sp>
      <p:sp>
        <p:nvSpPr>
          <p:cNvPr id="533" name="Google Shape;533;p35"/>
          <p:cNvSpPr/>
          <p:nvPr/>
        </p:nvSpPr>
        <p:spPr>
          <a:xfrm>
            <a:off x="715099" y="2215950"/>
            <a:ext cx="1280100" cy="731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2"/>
                </a:solidFill>
                <a:latin typeface="Sora ExtraLight"/>
                <a:ea typeface="Sora ExtraLight"/>
                <a:cs typeface="Sora ExtraLight"/>
                <a:sym typeface="Sora ExtraLight"/>
              </a:rPr>
              <a:t>2XXX</a:t>
            </a:r>
            <a:endParaRPr sz="2400" dirty="0">
              <a:solidFill>
                <a:schemeClr val="dk2"/>
              </a:solidFill>
              <a:latin typeface="Sora ExtraLight"/>
              <a:ea typeface="Sora ExtraLight"/>
              <a:cs typeface="Sora ExtraLight"/>
              <a:sym typeface="Sora ExtraLight"/>
            </a:endParaRPr>
          </a:p>
        </p:txBody>
      </p:sp>
      <p:sp>
        <p:nvSpPr>
          <p:cNvPr id="534" name="Google Shape;534;p35"/>
          <p:cNvSpPr txBox="1"/>
          <p:nvPr/>
        </p:nvSpPr>
        <p:spPr>
          <a:xfrm flipH="1">
            <a:off x="2086688" y="211046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lt1"/>
                </a:solidFill>
                <a:latin typeface="Sora SemiBold"/>
                <a:ea typeface="Sora SemiBold"/>
                <a:cs typeface="Sora SemiBold"/>
                <a:sym typeface="Sora SemiBold"/>
              </a:rPr>
              <a:t>Venus</a:t>
            </a:r>
            <a:endParaRPr sz="2000" dirty="0">
              <a:solidFill>
                <a:schemeClr val="lt1"/>
              </a:solidFill>
              <a:latin typeface="Sora SemiBold"/>
              <a:ea typeface="Sora SemiBold"/>
              <a:cs typeface="Sora SemiBold"/>
              <a:sym typeface="Sora SemiBold"/>
            </a:endParaRPr>
          </a:p>
        </p:txBody>
      </p:sp>
      <p:sp>
        <p:nvSpPr>
          <p:cNvPr id="535" name="Google Shape;535;p35"/>
          <p:cNvSpPr txBox="1"/>
          <p:nvPr/>
        </p:nvSpPr>
        <p:spPr>
          <a:xfrm flipH="1">
            <a:off x="2086700" y="256763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latin typeface="Sora Light"/>
                <a:ea typeface="Sora Light"/>
                <a:cs typeface="Sora Light"/>
                <a:sym typeface="Sora Light"/>
              </a:rPr>
              <a:t>Venus has a beautiful name, but it’s hot</a:t>
            </a:r>
            <a:endParaRPr dirty="0">
              <a:solidFill>
                <a:schemeClr val="lt1"/>
              </a:solidFill>
              <a:latin typeface="Sora Light"/>
              <a:ea typeface="Sora Light"/>
              <a:cs typeface="Sora Light"/>
              <a:sym typeface="Sora Light"/>
            </a:endParaRPr>
          </a:p>
        </p:txBody>
      </p:sp>
      <p:sp>
        <p:nvSpPr>
          <p:cNvPr id="536" name="Google Shape;536;p35"/>
          <p:cNvSpPr/>
          <p:nvPr/>
        </p:nvSpPr>
        <p:spPr>
          <a:xfrm>
            <a:off x="715088" y="3744650"/>
            <a:ext cx="1280100" cy="731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2"/>
                </a:solidFill>
                <a:latin typeface="Sora ExtraLight"/>
                <a:ea typeface="Sora ExtraLight"/>
                <a:cs typeface="Sora ExtraLight"/>
                <a:sym typeface="Sora ExtraLight"/>
              </a:rPr>
              <a:t>2XXX</a:t>
            </a:r>
            <a:endParaRPr sz="2400" dirty="0">
              <a:solidFill>
                <a:schemeClr val="dk2"/>
              </a:solidFill>
              <a:latin typeface="Sora ExtraLight"/>
              <a:ea typeface="Sora ExtraLight"/>
              <a:cs typeface="Sora ExtraLight"/>
              <a:sym typeface="Sora ExtraLight"/>
            </a:endParaRPr>
          </a:p>
        </p:txBody>
      </p:sp>
      <p:sp>
        <p:nvSpPr>
          <p:cNvPr id="537" name="Google Shape;537;p35"/>
          <p:cNvSpPr txBox="1"/>
          <p:nvPr/>
        </p:nvSpPr>
        <p:spPr>
          <a:xfrm flipH="1">
            <a:off x="2086688" y="363921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lt1"/>
                </a:solidFill>
                <a:latin typeface="Sora SemiBold"/>
                <a:ea typeface="Sora SemiBold"/>
                <a:cs typeface="Sora SemiBold"/>
                <a:sym typeface="Sora SemiBold"/>
              </a:rPr>
              <a:t>Mars</a:t>
            </a:r>
            <a:endParaRPr sz="2000" dirty="0">
              <a:solidFill>
                <a:schemeClr val="lt1"/>
              </a:solidFill>
              <a:latin typeface="Sora SemiBold"/>
              <a:ea typeface="Sora SemiBold"/>
              <a:cs typeface="Sora SemiBold"/>
              <a:sym typeface="Sora SemiBold"/>
            </a:endParaRPr>
          </a:p>
        </p:txBody>
      </p:sp>
      <p:sp>
        <p:nvSpPr>
          <p:cNvPr id="538" name="Google Shape;538;p35"/>
          <p:cNvSpPr txBox="1"/>
          <p:nvPr/>
        </p:nvSpPr>
        <p:spPr>
          <a:xfrm flipH="1">
            <a:off x="2086700" y="409638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latin typeface="Sora Light"/>
                <a:ea typeface="Sora Light"/>
                <a:cs typeface="Sora Light"/>
                <a:sym typeface="Sora Light"/>
              </a:rPr>
              <a:t>Despite being red, Mars is a cold place</a:t>
            </a:r>
            <a:endParaRPr dirty="0">
              <a:solidFill>
                <a:schemeClr val="lt1"/>
              </a:solidFill>
              <a:latin typeface="Sora Light"/>
              <a:ea typeface="Sora Light"/>
              <a:cs typeface="Sora Light"/>
              <a:sym typeface="Sora Light"/>
            </a:endParaRPr>
          </a:p>
        </p:txBody>
      </p:sp>
      <p:cxnSp>
        <p:nvCxnSpPr>
          <p:cNvPr id="539" name="Google Shape;539;p35"/>
          <p:cNvCxnSpPr>
            <a:stCxn id="530" idx="2"/>
            <a:endCxn id="533" idx="0"/>
          </p:cNvCxnSpPr>
          <p:nvPr/>
        </p:nvCxnSpPr>
        <p:spPr>
          <a:xfrm>
            <a:off x="1355150" y="1417950"/>
            <a:ext cx="0" cy="798000"/>
          </a:xfrm>
          <a:prstGeom prst="straightConnector1">
            <a:avLst/>
          </a:prstGeom>
          <a:noFill/>
          <a:ln w="38100" cap="flat" cmpd="sng">
            <a:solidFill>
              <a:schemeClr val="accent6"/>
            </a:solidFill>
            <a:prstDash val="solid"/>
            <a:round/>
            <a:headEnd type="none" w="med" len="med"/>
            <a:tailEnd type="none" w="med" len="med"/>
          </a:ln>
        </p:spPr>
      </p:cxnSp>
      <p:cxnSp>
        <p:nvCxnSpPr>
          <p:cNvPr id="540" name="Google Shape;540;p35"/>
          <p:cNvCxnSpPr>
            <a:stCxn id="533" idx="2"/>
            <a:endCxn id="536" idx="0"/>
          </p:cNvCxnSpPr>
          <p:nvPr/>
        </p:nvCxnSpPr>
        <p:spPr>
          <a:xfrm>
            <a:off x="1355149" y="2947350"/>
            <a:ext cx="0" cy="797400"/>
          </a:xfrm>
          <a:prstGeom prst="straightConnector1">
            <a:avLst/>
          </a:prstGeom>
          <a:noFill/>
          <a:ln w="38100" cap="flat" cmpd="sng">
            <a:solidFill>
              <a:schemeClr val="accent6"/>
            </a:solidFill>
            <a:prstDash val="solid"/>
            <a:round/>
            <a:headEnd type="none" w="med" len="med"/>
            <a:tailEnd type="none" w="med" len="med"/>
          </a:ln>
        </p:spPr>
      </p:cxnSp>
      <p:cxnSp>
        <p:nvCxnSpPr>
          <p:cNvPr id="541" name="Google Shape;541;p35"/>
          <p:cNvCxnSpPr>
            <a:stCxn id="536" idx="2"/>
          </p:cNvCxnSpPr>
          <p:nvPr/>
        </p:nvCxnSpPr>
        <p:spPr>
          <a:xfrm>
            <a:off x="1355138" y="4476050"/>
            <a:ext cx="0" cy="730800"/>
          </a:xfrm>
          <a:prstGeom prst="straightConnector1">
            <a:avLst/>
          </a:prstGeom>
          <a:noFill/>
          <a:ln w="38100" cap="flat" cmpd="sng">
            <a:solidFill>
              <a:schemeClr val="accent6"/>
            </a:solidFill>
            <a:prstDash val="solid"/>
            <a:round/>
            <a:headEnd type="none" w="med" len="med"/>
            <a:tailEnd type="none" w="med" len="med"/>
          </a:ln>
        </p:spPr>
      </p:cxnSp>
      <p:sp>
        <p:nvSpPr>
          <p:cNvPr id="542" name="Google Shape;542;p35"/>
          <p:cNvSpPr/>
          <p:nvPr/>
        </p:nvSpPr>
        <p:spPr>
          <a:xfrm rot="10800000">
            <a:off x="5340700" y="-241200"/>
            <a:ext cx="1280100" cy="1280100"/>
          </a:xfrm>
          <a:prstGeom prst="blockArc">
            <a:avLst>
              <a:gd name="adj1" fmla="val 10800000"/>
              <a:gd name="adj2" fmla="val 0"/>
              <a:gd name="adj3" fmla="val 25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35"/>
          <p:cNvSpPr/>
          <p:nvPr/>
        </p:nvSpPr>
        <p:spPr>
          <a:xfrm rot="-5400000">
            <a:off x="7601925" y="3882800"/>
            <a:ext cx="1002000" cy="866700"/>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36"/>
          <p:cNvSpPr txBox="1">
            <a:spLocks noGrp="1"/>
          </p:cNvSpPr>
          <p:nvPr>
            <p:ph type="title"/>
          </p:nvPr>
        </p:nvSpPr>
        <p:spPr>
          <a:xfrm>
            <a:off x="5162175" y="2151150"/>
            <a:ext cx="33741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Our </a:t>
            </a:r>
            <a:r>
              <a:rPr lang="en" dirty="0">
                <a:solidFill>
                  <a:schemeClr val="lt1"/>
                </a:solidFill>
                <a:latin typeface="Sora ExtraBold"/>
                <a:ea typeface="Sora ExtraBold"/>
                <a:cs typeface="Sora ExtraBold"/>
                <a:sym typeface="Sora ExtraBold"/>
              </a:rPr>
              <a:t>evolution</a:t>
            </a:r>
            <a:endParaRPr dirty="0">
              <a:solidFill>
                <a:schemeClr val="lt1"/>
              </a:solidFill>
              <a:latin typeface="Sora ExtraBold"/>
              <a:ea typeface="Sora ExtraBold"/>
              <a:cs typeface="Sora ExtraBold"/>
              <a:sym typeface="Sora ExtraBold"/>
            </a:endParaRPr>
          </a:p>
        </p:txBody>
      </p:sp>
      <p:sp>
        <p:nvSpPr>
          <p:cNvPr id="549" name="Google Shape;549;p36"/>
          <p:cNvSpPr/>
          <p:nvPr/>
        </p:nvSpPr>
        <p:spPr>
          <a:xfrm>
            <a:off x="715100" y="687150"/>
            <a:ext cx="1280100" cy="7308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2"/>
                </a:solidFill>
                <a:latin typeface="Sora ExtraLight"/>
                <a:ea typeface="Sora ExtraLight"/>
                <a:cs typeface="Sora ExtraLight"/>
                <a:sym typeface="Sora ExtraLight"/>
              </a:rPr>
              <a:t>2XXX</a:t>
            </a:r>
            <a:endParaRPr sz="2400" dirty="0">
              <a:solidFill>
                <a:schemeClr val="dk2"/>
              </a:solidFill>
              <a:latin typeface="Sora ExtraLight"/>
              <a:ea typeface="Sora ExtraLight"/>
              <a:cs typeface="Sora ExtraLight"/>
              <a:sym typeface="Sora ExtraLight"/>
            </a:endParaRPr>
          </a:p>
        </p:txBody>
      </p:sp>
      <p:sp>
        <p:nvSpPr>
          <p:cNvPr id="550" name="Google Shape;550;p36"/>
          <p:cNvSpPr txBox="1"/>
          <p:nvPr/>
        </p:nvSpPr>
        <p:spPr>
          <a:xfrm flipH="1">
            <a:off x="2086688" y="58171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accent2"/>
                </a:solidFill>
                <a:latin typeface="Sora SemiBold"/>
                <a:ea typeface="Sora SemiBold"/>
                <a:cs typeface="Sora SemiBold"/>
                <a:sym typeface="Sora SemiBold"/>
              </a:rPr>
              <a:t>Mercury</a:t>
            </a:r>
            <a:endParaRPr sz="2000" dirty="0">
              <a:solidFill>
                <a:schemeClr val="accent2"/>
              </a:solidFill>
              <a:latin typeface="Sora SemiBold"/>
              <a:ea typeface="Sora SemiBold"/>
              <a:cs typeface="Sora SemiBold"/>
              <a:sym typeface="Sora SemiBold"/>
            </a:endParaRPr>
          </a:p>
        </p:txBody>
      </p:sp>
      <p:sp>
        <p:nvSpPr>
          <p:cNvPr id="551" name="Google Shape;551;p36"/>
          <p:cNvSpPr txBox="1"/>
          <p:nvPr/>
        </p:nvSpPr>
        <p:spPr>
          <a:xfrm flipH="1">
            <a:off x="2086700" y="103888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Light"/>
                <a:ea typeface="Sora Light"/>
                <a:cs typeface="Sora Light"/>
                <a:sym typeface="Sora Light"/>
              </a:rPr>
              <a:t>Mercury is the closest planet to the Sun</a:t>
            </a:r>
            <a:endParaRPr dirty="0">
              <a:solidFill>
                <a:schemeClr val="dk1"/>
              </a:solidFill>
              <a:latin typeface="Sora Light"/>
              <a:ea typeface="Sora Light"/>
              <a:cs typeface="Sora Light"/>
              <a:sym typeface="Sora Light"/>
            </a:endParaRPr>
          </a:p>
        </p:txBody>
      </p:sp>
      <p:sp>
        <p:nvSpPr>
          <p:cNvPr id="552" name="Google Shape;552;p36"/>
          <p:cNvSpPr/>
          <p:nvPr/>
        </p:nvSpPr>
        <p:spPr>
          <a:xfrm>
            <a:off x="715099" y="2215950"/>
            <a:ext cx="1280100" cy="7314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2"/>
                </a:solidFill>
                <a:latin typeface="Sora ExtraLight"/>
                <a:ea typeface="Sora ExtraLight"/>
                <a:cs typeface="Sora ExtraLight"/>
                <a:sym typeface="Sora ExtraLight"/>
              </a:rPr>
              <a:t>2XXX</a:t>
            </a:r>
            <a:endParaRPr sz="2400" dirty="0">
              <a:solidFill>
                <a:schemeClr val="dk2"/>
              </a:solidFill>
              <a:latin typeface="Sora ExtraLight"/>
              <a:ea typeface="Sora ExtraLight"/>
              <a:cs typeface="Sora ExtraLight"/>
              <a:sym typeface="Sora ExtraLight"/>
            </a:endParaRPr>
          </a:p>
        </p:txBody>
      </p:sp>
      <p:sp>
        <p:nvSpPr>
          <p:cNvPr id="553" name="Google Shape;553;p36"/>
          <p:cNvSpPr txBox="1"/>
          <p:nvPr/>
        </p:nvSpPr>
        <p:spPr>
          <a:xfrm flipH="1">
            <a:off x="2086688" y="211046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accent2"/>
                </a:solidFill>
                <a:latin typeface="Sora SemiBold"/>
                <a:ea typeface="Sora SemiBold"/>
                <a:cs typeface="Sora SemiBold"/>
                <a:sym typeface="Sora SemiBold"/>
              </a:rPr>
              <a:t>Venus</a:t>
            </a:r>
            <a:endParaRPr sz="2000" dirty="0">
              <a:solidFill>
                <a:schemeClr val="accent2"/>
              </a:solidFill>
              <a:latin typeface="Sora SemiBold"/>
              <a:ea typeface="Sora SemiBold"/>
              <a:cs typeface="Sora SemiBold"/>
              <a:sym typeface="Sora SemiBold"/>
            </a:endParaRPr>
          </a:p>
        </p:txBody>
      </p:sp>
      <p:sp>
        <p:nvSpPr>
          <p:cNvPr id="554" name="Google Shape;554;p36"/>
          <p:cNvSpPr txBox="1"/>
          <p:nvPr/>
        </p:nvSpPr>
        <p:spPr>
          <a:xfrm flipH="1">
            <a:off x="2086700" y="256763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Light"/>
                <a:ea typeface="Sora Light"/>
                <a:cs typeface="Sora Light"/>
                <a:sym typeface="Sora Light"/>
              </a:rPr>
              <a:t>Venus has a beautiful name, but it’s hot</a:t>
            </a:r>
            <a:endParaRPr dirty="0">
              <a:solidFill>
                <a:schemeClr val="dk1"/>
              </a:solidFill>
              <a:latin typeface="Sora Light"/>
              <a:ea typeface="Sora Light"/>
              <a:cs typeface="Sora Light"/>
              <a:sym typeface="Sora Light"/>
            </a:endParaRPr>
          </a:p>
        </p:txBody>
      </p:sp>
      <p:sp>
        <p:nvSpPr>
          <p:cNvPr id="555" name="Google Shape;555;p36"/>
          <p:cNvSpPr/>
          <p:nvPr/>
        </p:nvSpPr>
        <p:spPr>
          <a:xfrm>
            <a:off x="715088" y="3744650"/>
            <a:ext cx="1280100" cy="7314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2"/>
                </a:solidFill>
                <a:latin typeface="Sora ExtraLight"/>
                <a:ea typeface="Sora ExtraLight"/>
                <a:cs typeface="Sora ExtraLight"/>
                <a:sym typeface="Sora ExtraLight"/>
              </a:rPr>
              <a:t>2XXX</a:t>
            </a:r>
            <a:endParaRPr sz="2400" dirty="0">
              <a:solidFill>
                <a:schemeClr val="dk2"/>
              </a:solidFill>
              <a:latin typeface="Sora ExtraLight"/>
              <a:ea typeface="Sora ExtraLight"/>
              <a:cs typeface="Sora ExtraLight"/>
              <a:sym typeface="Sora ExtraLight"/>
            </a:endParaRPr>
          </a:p>
        </p:txBody>
      </p:sp>
      <p:sp>
        <p:nvSpPr>
          <p:cNvPr id="556" name="Google Shape;556;p36"/>
          <p:cNvSpPr txBox="1"/>
          <p:nvPr/>
        </p:nvSpPr>
        <p:spPr>
          <a:xfrm flipH="1">
            <a:off x="2086688" y="363921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accent2"/>
                </a:solidFill>
                <a:latin typeface="Sora SemiBold"/>
                <a:ea typeface="Sora SemiBold"/>
                <a:cs typeface="Sora SemiBold"/>
                <a:sym typeface="Sora SemiBold"/>
              </a:rPr>
              <a:t>Mars</a:t>
            </a:r>
            <a:endParaRPr sz="2000" dirty="0">
              <a:solidFill>
                <a:schemeClr val="accent2"/>
              </a:solidFill>
              <a:latin typeface="Sora SemiBold"/>
              <a:ea typeface="Sora SemiBold"/>
              <a:cs typeface="Sora SemiBold"/>
              <a:sym typeface="Sora SemiBold"/>
            </a:endParaRPr>
          </a:p>
        </p:txBody>
      </p:sp>
      <p:sp>
        <p:nvSpPr>
          <p:cNvPr id="557" name="Google Shape;557;p36"/>
          <p:cNvSpPr txBox="1"/>
          <p:nvPr/>
        </p:nvSpPr>
        <p:spPr>
          <a:xfrm flipH="1">
            <a:off x="2086700" y="409638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Light"/>
                <a:ea typeface="Sora Light"/>
                <a:cs typeface="Sora Light"/>
                <a:sym typeface="Sora Light"/>
              </a:rPr>
              <a:t>Despite being red, Mars is a cold place</a:t>
            </a:r>
            <a:endParaRPr dirty="0">
              <a:solidFill>
                <a:schemeClr val="dk1"/>
              </a:solidFill>
              <a:latin typeface="Sora Light"/>
              <a:ea typeface="Sora Light"/>
              <a:cs typeface="Sora Light"/>
              <a:sym typeface="Sora Light"/>
            </a:endParaRPr>
          </a:p>
        </p:txBody>
      </p:sp>
      <p:cxnSp>
        <p:nvCxnSpPr>
          <p:cNvPr id="558" name="Google Shape;558;p36"/>
          <p:cNvCxnSpPr>
            <a:stCxn id="549" idx="2"/>
            <a:endCxn id="552" idx="0"/>
          </p:cNvCxnSpPr>
          <p:nvPr/>
        </p:nvCxnSpPr>
        <p:spPr>
          <a:xfrm>
            <a:off x="1355150" y="1417950"/>
            <a:ext cx="0" cy="798000"/>
          </a:xfrm>
          <a:prstGeom prst="straightConnector1">
            <a:avLst/>
          </a:prstGeom>
          <a:noFill/>
          <a:ln w="38100" cap="flat" cmpd="sng">
            <a:solidFill>
              <a:schemeClr val="accent6"/>
            </a:solidFill>
            <a:prstDash val="solid"/>
            <a:round/>
            <a:headEnd type="none" w="med" len="med"/>
            <a:tailEnd type="none" w="med" len="med"/>
          </a:ln>
        </p:spPr>
      </p:cxnSp>
      <p:cxnSp>
        <p:nvCxnSpPr>
          <p:cNvPr id="559" name="Google Shape;559;p36"/>
          <p:cNvCxnSpPr>
            <a:stCxn id="552" idx="2"/>
            <a:endCxn id="555" idx="0"/>
          </p:cNvCxnSpPr>
          <p:nvPr/>
        </p:nvCxnSpPr>
        <p:spPr>
          <a:xfrm>
            <a:off x="1355149" y="2947350"/>
            <a:ext cx="0" cy="797400"/>
          </a:xfrm>
          <a:prstGeom prst="straightConnector1">
            <a:avLst/>
          </a:prstGeom>
          <a:noFill/>
          <a:ln w="38100" cap="flat" cmpd="sng">
            <a:solidFill>
              <a:schemeClr val="accent6"/>
            </a:solidFill>
            <a:prstDash val="solid"/>
            <a:round/>
            <a:headEnd type="none" w="med" len="med"/>
            <a:tailEnd type="none" w="med" len="med"/>
          </a:ln>
        </p:spPr>
      </p:cxnSp>
      <p:cxnSp>
        <p:nvCxnSpPr>
          <p:cNvPr id="560" name="Google Shape;560;p36"/>
          <p:cNvCxnSpPr/>
          <p:nvPr/>
        </p:nvCxnSpPr>
        <p:spPr>
          <a:xfrm rot="10800000" flipH="1">
            <a:off x="1355150" y="-67650"/>
            <a:ext cx="300" cy="754800"/>
          </a:xfrm>
          <a:prstGeom prst="straightConnector1">
            <a:avLst/>
          </a:prstGeom>
          <a:noFill/>
          <a:ln w="38100" cap="flat" cmpd="sng">
            <a:solidFill>
              <a:schemeClr val="accent6"/>
            </a:solidFill>
            <a:prstDash val="solid"/>
            <a:round/>
            <a:headEnd type="none" w="med" len="med"/>
            <a:tailEnd type="none" w="med" len="med"/>
          </a:ln>
        </p:spPr>
      </p:cxnSp>
      <p:sp>
        <p:nvSpPr>
          <p:cNvPr id="561" name="Google Shape;561;p36"/>
          <p:cNvSpPr/>
          <p:nvPr/>
        </p:nvSpPr>
        <p:spPr>
          <a:xfrm>
            <a:off x="7932250" y="3855800"/>
            <a:ext cx="993300" cy="993300"/>
          </a:xfrm>
          <a:prstGeom prst="donut">
            <a:avLst>
              <a:gd name="adj" fmla="val 25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36"/>
          <p:cNvSpPr/>
          <p:nvPr/>
        </p:nvSpPr>
        <p:spPr>
          <a:xfrm rot="2700000">
            <a:off x="5427460" y="606172"/>
            <a:ext cx="915138" cy="2774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37"/>
          <p:cNvSpPr txBox="1">
            <a:spLocks noGrp="1"/>
          </p:cNvSpPr>
          <p:nvPr>
            <p:ph type="subTitle" idx="1"/>
          </p:nvPr>
        </p:nvSpPr>
        <p:spPr>
          <a:xfrm>
            <a:off x="5171150" y="856700"/>
            <a:ext cx="24690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Mercury</a:t>
            </a:r>
            <a:endParaRPr sz="2000" dirty="0"/>
          </a:p>
        </p:txBody>
      </p:sp>
      <p:sp>
        <p:nvSpPr>
          <p:cNvPr id="568" name="Google Shape;568;p37"/>
          <p:cNvSpPr txBox="1">
            <a:spLocks noGrp="1"/>
          </p:cNvSpPr>
          <p:nvPr>
            <p:ph type="subTitle" idx="2"/>
          </p:nvPr>
        </p:nvSpPr>
        <p:spPr>
          <a:xfrm>
            <a:off x="5171150" y="1312788"/>
            <a:ext cx="2469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569" name="Google Shape;569;p37"/>
          <p:cNvSpPr txBox="1">
            <a:spLocks noGrp="1"/>
          </p:cNvSpPr>
          <p:nvPr>
            <p:ph type="subTitle" idx="3"/>
          </p:nvPr>
        </p:nvSpPr>
        <p:spPr>
          <a:xfrm>
            <a:off x="5171150" y="2557388"/>
            <a:ext cx="2469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570" name="Google Shape;570;p37"/>
          <p:cNvSpPr txBox="1">
            <a:spLocks noGrp="1"/>
          </p:cNvSpPr>
          <p:nvPr>
            <p:ph type="subTitle" idx="4"/>
          </p:nvPr>
        </p:nvSpPr>
        <p:spPr>
          <a:xfrm>
            <a:off x="5171150" y="3801988"/>
            <a:ext cx="2469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571" name="Google Shape;571;p37"/>
          <p:cNvSpPr txBox="1">
            <a:spLocks noGrp="1"/>
          </p:cNvSpPr>
          <p:nvPr>
            <p:ph type="title"/>
          </p:nvPr>
        </p:nvSpPr>
        <p:spPr>
          <a:xfrm>
            <a:off x="720000" y="2009400"/>
            <a:ext cx="2441400" cy="112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lt1"/>
                </a:solidFill>
                <a:latin typeface="Sora"/>
                <a:ea typeface="Sora"/>
                <a:cs typeface="Sora"/>
                <a:sym typeface="Sora"/>
              </a:rPr>
              <a:t>What </a:t>
            </a:r>
            <a:r>
              <a:rPr lang="en" dirty="0">
                <a:solidFill>
                  <a:schemeClr val="lt1"/>
                </a:solidFill>
              </a:rPr>
              <a:t>sets us apart?</a:t>
            </a:r>
            <a:endParaRPr dirty="0">
              <a:solidFill>
                <a:schemeClr val="lt1"/>
              </a:solidFill>
            </a:endParaRPr>
          </a:p>
        </p:txBody>
      </p:sp>
      <p:sp>
        <p:nvSpPr>
          <p:cNvPr id="572" name="Google Shape;572;p37"/>
          <p:cNvSpPr txBox="1">
            <a:spLocks noGrp="1"/>
          </p:cNvSpPr>
          <p:nvPr>
            <p:ph type="subTitle" idx="5"/>
          </p:nvPr>
        </p:nvSpPr>
        <p:spPr>
          <a:xfrm>
            <a:off x="5171150" y="2101300"/>
            <a:ext cx="24690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Venus</a:t>
            </a:r>
            <a:endParaRPr sz="2000" dirty="0"/>
          </a:p>
        </p:txBody>
      </p:sp>
      <p:sp>
        <p:nvSpPr>
          <p:cNvPr id="573" name="Google Shape;573;p37"/>
          <p:cNvSpPr txBox="1">
            <a:spLocks noGrp="1"/>
          </p:cNvSpPr>
          <p:nvPr>
            <p:ph type="subTitle" idx="6"/>
          </p:nvPr>
        </p:nvSpPr>
        <p:spPr>
          <a:xfrm>
            <a:off x="5171150" y="3345900"/>
            <a:ext cx="24690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Mars</a:t>
            </a:r>
            <a:endParaRPr sz="2000" dirty="0"/>
          </a:p>
        </p:txBody>
      </p:sp>
      <p:sp>
        <p:nvSpPr>
          <p:cNvPr id="574" name="Google Shape;574;p37"/>
          <p:cNvSpPr/>
          <p:nvPr/>
        </p:nvSpPr>
        <p:spPr>
          <a:xfrm>
            <a:off x="402575" y="369000"/>
            <a:ext cx="912300" cy="9123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2"/>
              </a:solidFill>
            </a:endParaRPr>
          </a:p>
        </p:txBody>
      </p:sp>
      <p:sp>
        <p:nvSpPr>
          <p:cNvPr id="575" name="Google Shape;575;p37"/>
          <p:cNvSpPr/>
          <p:nvPr/>
        </p:nvSpPr>
        <p:spPr>
          <a:xfrm>
            <a:off x="2658375" y="4015575"/>
            <a:ext cx="783600" cy="800700"/>
          </a:xfrm>
          <a:prstGeom prst="triangle">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36"/>
          <p:cNvSpPr txBox="1">
            <a:spLocks noGrp="1"/>
          </p:cNvSpPr>
          <p:nvPr>
            <p:ph type="title"/>
          </p:nvPr>
        </p:nvSpPr>
        <p:spPr>
          <a:xfrm>
            <a:off x="5162175" y="2151150"/>
            <a:ext cx="33741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Sora ExtraBold"/>
                <a:ea typeface="Sora ExtraBold"/>
                <a:cs typeface="Sora ExtraBold"/>
                <a:sym typeface="Sora ExtraBold"/>
              </a:rPr>
              <a:t>Introduc</a:t>
            </a:r>
            <a:r>
              <a:rPr lang="en" dirty="0">
                <a:solidFill>
                  <a:schemeClr val="lt1"/>
                </a:solidFill>
                <a:latin typeface="Sora ExtraBold"/>
                <a:ea typeface="Sora ExtraBold"/>
                <a:cs typeface="Sora ExtraBold"/>
                <a:sym typeface="Sora ExtraBold"/>
              </a:rPr>
              <a:t>tion</a:t>
            </a:r>
            <a:endParaRPr dirty="0">
              <a:solidFill>
                <a:schemeClr val="lt1"/>
              </a:solidFill>
              <a:latin typeface="Sora ExtraBold"/>
              <a:ea typeface="Sora ExtraBold"/>
              <a:cs typeface="Sora ExtraBold"/>
              <a:sym typeface="Sora ExtraBold"/>
            </a:endParaRPr>
          </a:p>
        </p:txBody>
      </p:sp>
      <p:sp>
        <p:nvSpPr>
          <p:cNvPr id="549" name="Google Shape;549;p36"/>
          <p:cNvSpPr/>
          <p:nvPr/>
        </p:nvSpPr>
        <p:spPr>
          <a:xfrm>
            <a:off x="715100" y="1051103"/>
            <a:ext cx="1280100" cy="7308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2"/>
                </a:solidFill>
                <a:latin typeface="Sora ExtraLight"/>
                <a:ea typeface="Sora ExtraLight"/>
                <a:cs typeface="Sora ExtraLight"/>
                <a:sym typeface="Sora ExtraLight"/>
              </a:rPr>
              <a:t>1980s</a:t>
            </a:r>
            <a:endParaRPr sz="2400" dirty="0">
              <a:solidFill>
                <a:schemeClr val="dk2"/>
              </a:solidFill>
              <a:latin typeface="Sora ExtraLight"/>
              <a:ea typeface="Sora ExtraLight"/>
              <a:cs typeface="Sora ExtraLight"/>
              <a:sym typeface="Sora ExtraLight"/>
            </a:endParaRPr>
          </a:p>
        </p:txBody>
      </p:sp>
      <p:sp>
        <p:nvSpPr>
          <p:cNvPr id="550" name="Google Shape;550;p36"/>
          <p:cNvSpPr txBox="1"/>
          <p:nvPr/>
        </p:nvSpPr>
        <p:spPr>
          <a:xfrm flipH="1">
            <a:off x="2086688" y="896703"/>
            <a:ext cx="2484112"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accent2"/>
                </a:solidFill>
                <a:latin typeface="Sora SemiBold"/>
                <a:ea typeface="Sora SemiBold"/>
                <a:cs typeface="Sora SemiBold"/>
                <a:sym typeface="Sora SemiBold"/>
              </a:rPr>
              <a:t>Data Warehouses</a:t>
            </a:r>
            <a:endParaRPr sz="2000" dirty="0">
              <a:solidFill>
                <a:schemeClr val="accent2"/>
              </a:solidFill>
              <a:latin typeface="Sora SemiBold"/>
              <a:ea typeface="Sora SemiBold"/>
              <a:cs typeface="Sora SemiBold"/>
              <a:sym typeface="Sora SemiBold"/>
            </a:endParaRPr>
          </a:p>
        </p:txBody>
      </p:sp>
      <p:sp>
        <p:nvSpPr>
          <p:cNvPr id="551" name="Google Shape;551;p36"/>
          <p:cNvSpPr txBox="1"/>
          <p:nvPr/>
        </p:nvSpPr>
        <p:spPr>
          <a:xfrm flipH="1">
            <a:off x="2086700" y="1477041"/>
            <a:ext cx="2194500" cy="117706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Light"/>
                <a:ea typeface="Sora Light"/>
                <a:cs typeface="Sora Light"/>
                <a:sym typeface="Sora Light"/>
              </a:rPr>
              <a:t>A system for reporting and data analysis and considered the core component of business intelligence</a:t>
            </a:r>
            <a:endParaRPr dirty="0">
              <a:solidFill>
                <a:schemeClr val="dk1"/>
              </a:solidFill>
              <a:latin typeface="Sora Light"/>
              <a:ea typeface="Sora Light"/>
              <a:cs typeface="Sora Light"/>
              <a:sym typeface="Sora Light"/>
            </a:endParaRPr>
          </a:p>
        </p:txBody>
      </p:sp>
      <p:sp>
        <p:nvSpPr>
          <p:cNvPr id="552" name="Google Shape;552;p36"/>
          <p:cNvSpPr/>
          <p:nvPr/>
        </p:nvSpPr>
        <p:spPr>
          <a:xfrm>
            <a:off x="715099" y="3271667"/>
            <a:ext cx="1280100" cy="7314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2"/>
                </a:solidFill>
                <a:latin typeface="Sora ExtraLight"/>
                <a:ea typeface="Sora ExtraLight"/>
                <a:cs typeface="Sora ExtraLight"/>
                <a:sym typeface="Sora ExtraLight"/>
              </a:rPr>
              <a:t>2010</a:t>
            </a:r>
            <a:endParaRPr sz="2400" dirty="0">
              <a:solidFill>
                <a:schemeClr val="dk2"/>
              </a:solidFill>
              <a:latin typeface="Sora ExtraLight"/>
              <a:ea typeface="Sora ExtraLight"/>
              <a:cs typeface="Sora ExtraLight"/>
              <a:sym typeface="Sora ExtraLight"/>
            </a:endParaRPr>
          </a:p>
        </p:txBody>
      </p:sp>
      <p:sp>
        <p:nvSpPr>
          <p:cNvPr id="553" name="Google Shape;553;p36"/>
          <p:cNvSpPr txBox="1"/>
          <p:nvPr/>
        </p:nvSpPr>
        <p:spPr>
          <a:xfrm flipH="1">
            <a:off x="2086688" y="2895835"/>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accent2"/>
                </a:solidFill>
                <a:latin typeface="Sora SemiBold"/>
                <a:ea typeface="Sora SemiBold"/>
                <a:cs typeface="Sora SemiBold"/>
                <a:sym typeface="Sora SemiBold"/>
              </a:rPr>
              <a:t>Instagram</a:t>
            </a:r>
            <a:endParaRPr sz="2000" dirty="0">
              <a:solidFill>
                <a:schemeClr val="accent2"/>
              </a:solidFill>
              <a:latin typeface="Sora SemiBold"/>
              <a:ea typeface="Sora SemiBold"/>
              <a:cs typeface="Sora SemiBold"/>
              <a:sym typeface="Sora SemiBold"/>
            </a:endParaRPr>
          </a:p>
        </p:txBody>
      </p:sp>
      <p:sp>
        <p:nvSpPr>
          <p:cNvPr id="554" name="Google Shape;554;p36"/>
          <p:cNvSpPr txBox="1"/>
          <p:nvPr/>
        </p:nvSpPr>
        <p:spPr>
          <a:xfrm flipH="1">
            <a:off x="2086700" y="3353011"/>
            <a:ext cx="2194500" cy="84302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Light"/>
                <a:ea typeface="Sora Light"/>
                <a:cs typeface="Sora Light"/>
                <a:sym typeface="Sora Light"/>
              </a:rPr>
              <a:t>Photo and video sharing social media application</a:t>
            </a:r>
            <a:endParaRPr dirty="0">
              <a:solidFill>
                <a:schemeClr val="dk1"/>
              </a:solidFill>
              <a:latin typeface="Sora Light"/>
              <a:ea typeface="Sora Light"/>
              <a:cs typeface="Sora Light"/>
              <a:sym typeface="Sora Light"/>
            </a:endParaRPr>
          </a:p>
        </p:txBody>
      </p:sp>
      <p:cxnSp>
        <p:nvCxnSpPr>
          <p:cNvPr id="558" name="Google Shape;558;p36"/>
          <p:cNvCxnSpPr>
            <a:stCxn id="549" idx="2"/>
            <a:endCxn id="552" idx="0"/>
          </p:cNvCxnSpPr>
          <p:nvPr/>
        </p:nvCxnSpPr>
        <p:spPr>
          <a:xfrm flipH="1">
            <a:off x="1355149" y="1781903"/>
            <a:ext cx="1" cy="1489764"/>
          </a:xfrm>
          <a:prstGeom prst="straightConnector1">
            <a:avLst/>
          </a:prstGeom>
          <a:noFill/>
          <a:ln w="38100" cap="flat" cmpd="sng">
            <a:solidFill>
              <a:schemeClr val="accent6"/>
            </a:solidFill>
            <a:prstDash val="solid"/>
            <a:round/>
            <a:headEnd type="none" w="med" len="med"/>
            <a:tailEnd type="none" w="med" len="med"/>
          </a:ln>
        </p:spPr>
      </p:cxnSp>
      <p:cxnSp>
        <p:nvCxnSpPr>
          <p:cNvPr id="560" name="Google Shape;560;p36"/>
          <p:cNvCxnSpPr>
            <a:cxnSpLocks/>
            <a:stCxn id="549" idx="0"/>
          </p:cNvCxnSpPr>
          <p:nvPr/>
        </p:nvCxnSpPr>
        <p:spPr>
          <a:xfrm flipV="1">
            <a:off x="1355150" y="0"/>
            <a:ext cx="0" cy="1051103"/>
          </a:xfrm>
          <a:prstGeom prst="straightConnector1">
            <a:avLst/>
          </a:prstGeom>
          <a:noFill/>
          <a:ln w="38100" cap="flat" cmpd="sng">
            <a:solidFill>
              <a:schemeClr val="accent6"/>
            </a:solidFill>
            <a:prstDash val="solid"/>
            <a:round/>
            <a:headEnd type="none" w="med" len="med"/>
            <a:tailEnd type="none" w="med" len="med"/>
          </a:ln>
        </p:spPr>
      </p:cxnSp>
      <p:sp>
        <p:nvSpPr>
          <p:cNvPr id="561" name="Google Shape;561;p36"/>
          <p:cNvSpPr/>
          <p:nvPr/>
        </p:nvSpPr>
        <p:spPr>
          <a:xfrm>
            <a:off x="7932250" y="3855800"/>
            <a:ext cx="993300" cy="993300"/>
          </a:xfrm>
          <a:prstGeom prst="donut">
            <a:avLst>
              <a:gd name="adj" fmla="val 25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36"/>
          <p:cNvSpPr/>
          <p:nvPr/>
        </p:nvSpPr>
        <p:spPr>
          <a:xfrm rot="2700000">
            <a:off x="5427460" y="606172"/>
            <a:ext cx="915138" cy="2774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917761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grpSp>
        <p:nvGrpSpPr>
          <p:cNvPr id="580" name="Google Shape;580;p38"/>
          <p:cNvGrpSpPr/>
          <p:nvPr/>
        </p:nvGrpSpPr>
        <p:grpSpPr>
          <a:xfrm>
            <a:off x="1340163" y="628362"/>
            <a:ext cx="2194513" cy="786276"/>
            <a:chOff x="5355038" y="628362"/>
            <a:chExt cx="2194513" cy="786276"/>
          </a:xfrm>
        </p:grpSpPr>
        <p:sp>
          <p:nvSpPr>
            <p:cNvPr id="581" name="Google Shape;581;p38"/>
            <p:cNvSpPr txBox="1"/>
            <p:nvPr/>
          </p:nvSpPr>
          <p:spPr>
            <a:xfrm flipH="1">
              <a:off x="5355038" y="628362"/>
              <a:ext cx="2194500" cy="274200"/>
            </a:xfrm>
            <a:prstGeom prst="rect">
              <a:avLst/>
            </a:prstGeom>
            <a:noFill/>
            <a:ln>
              <a:noFill/>
            </a:ln>
          </p:spPr>
          <p:txBody>
            <a:bodyPr spcFirstLastPara="1" wrap="square" lIns="91425" tIns="0" rIns="91425" bIns="0"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Mercury</a:t>
              </a:r>
              <a:endParaRPr sz="2000" dirty="0">
                <a:solidFill>
                  <a:schemeClr val="accent3"/>
                </a:solidFill>
                <a:latin typeface="Sora SemiBold"/>
                <a:ea typeface="Sora SemiBold"/>
                <a:cs typeface="Sora SemiBold"/>
                <a:sym typeface="Sora SemiBold"/>
              </a:endParaRPr>
            </a:p>
          </p:txBody>
        </p:sp>
        <p:sp>
          <p:nvSpPr>
            <p:cNvPr id="582" name="Google Shape;582;p38"/>
            <p:cNvSpPr txBox="1"/>
            <p:nvPr/>
          </p:nvSpPr>
          <p:spPr>
            <a:xfrm flipH="1">
              <a:off x="5355050" y="902538"/>
              <a:ext cx="21945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Light"/>
                  <a:ea typeface="Sora Light"/>
                  <a:cs typeface="Sora Light"/>
                  <a:sym typeface="Sora Light"/>
                </a:rPr>
                <a:t>Mercury is the closest planet to the Sun</a:t>
              </a:r>
              <a:endParaRPr dirty="0">
                <a:solidFill>
                  <a:schemeClr val="dk1"/>
                </a:solidFill>
                <a:latin typeface="Sora Light"/>
                <a:ea typeface="Sora Light"/>
                <a:cs typeface="Sora Light"/>
                <a:sym typeface="Sora Light"/>
              </a:endParaRPr>
            </a:p>
          </p:txBody>
        </p:sp>
      </p:grpSp>
      <p:grpSp>
        <p:nvGrpSpPr>
          <p:cNvPr id="583" name="Google Shape;583;p38"/>
          <p:cNvGrpSpPr/>
          <p:nvPr/>
        </p:nvGrpSpPr>
        <p:grpSpPr>
          <a:xfrm>
            <a:off x="1340188" y="1692979"/>
            <a:ext cx="2194513" cy="786276"/>
            <a:chOff x="5355063" y="1702225"/>
            <a:chExt cx="2194513" cy="786276"/>
          </a:xfrm>
        </p:grpSpPr>
        <p:sp>
          <p:nvSpPr>
            <p:cNvPr id="584" name="Google Shape;584;p38"/>
            <p:cNvSpPr txBox="1"/>
            <p:nvPr/>
          </p:nvSpPr>
          <p:spPr>
            <a:xfrm flipH="1">
              <a:off x="5355063" y="1702225"/>
              <a:ext cx="2194500" cy="274200"/>
            </a:xfrm>
            <a:prstGeom prst="rect">
              <a:avLst/>
            </a:prstGeom>
            <a:noFill/>
            <a:ln>
              <a:noFill/>
            </a:ln>
          </p:spPr>
          <p:txBody>
            <a:bodyPr spcFirstLastPara="1" wrap="square" lIns="91425" tIns="0" rIns="91425" bIns="0"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Venus</a:t>
              </a:r>
              <a:endParaRPr sz="2000" dirty="0">
                <a:solidFill>
                  <a:schemeClr val="accent3"/>
                </a:solidFill>
                <a:latin typeface="Sora SemiBold"/>
                <a:ea typeface="Sora SemiBold"/>
                <a:cs typeface="Sora SemiBold"/>
                <a:sym typeface="Sora SemiBold"/>
              </a:endParaRPr>
            </a:p>
          </p:txBody>
        </p:sp>
        <p:sp>
          <p:nvSpPr>
            <p:cNvPr id="585" name="Google Shape;585;p38"/>
            <p:cNvSpPr txBox="1"/>
            <p:nvPr/>
          </p:nvSpPr>
          <p:spPr>
            <a:xfrm flipH="1">
              <a:off x="5355075" y="1976400"/>
              <a:ext cx="21945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Light"/>
                  <a:ea typeface="Sora Light"/>
                  <a:cs typeface="Sora Light"/>
                  <a:sym typeface="Sora Light"/>
                </a:rPr>
                <a:t>Venus is the second planet from the Sun</a:t>
              </a:r>
              <a:endParaRPr dirty="0">
                <a:solidFill>
                  <a:schemeClr val="dk1"/>
                </a:solidFill>
                <a:latin typeface="Sora Light"/>
                <a:ea typeface="Sora Light"/>
                <a:cs typeface="Sora Light"/>
                <a:sym typeface="Sora Light"/>
              </a:endParaRPr>
            </a:p>
          </p:txBody>
        </p:sp>
      </p:grpSp>
      <p:grpSp>
        <p:nvGrpSpPr>
          <p:cNvPr id="586" name="Google Shape;586;p38"/>
          <p:cNvGrpSpPr/>
          <p:nvPr/>
        </p:nvGrpSpPr>
        <p:grpSpPr>
          <a:xfrm>
            <a:off x="1340150" y="2757595"/>
            <a:ext cx="2194513" cy="786276"/>
            <a:chOff x="5355025" y="2776087"/>
            <a:chExt cx="2194513" cy="786276"/>
          </a:xfrm>
        </p:grpSpPr>
        <p:sp>
          <p:nvSpPr>
            <p:cNvPr id="587" name="Google Shape;587;p38"/>
            <p:cNvSpPr txBox="1"/>
            <p:nvPr/>
          </p:nvSpPr>
          <p:spPr>
            <a:xfrm flipH="1">
              <a:off x="5355025" y="2776087"/>
              <a:ext cx="2194500" cy="274200"/>
            </a:xfrm>
            <a:prstGeom prst="rect">
              <a:avLst/>
            </a:prstGeom>
            <a:noFill/>
            <a:ln>
              <a:noFill/>
            </a:ln>
          </p:spPr>
          <p:txBody>
            <a:bodyPr spcFirstLastPara="1" wrap="square" lIns="91425" tIns="0" rIns="91425" bIns="0"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Earth</a:t>
              </a:r>
              <a:endParaRPr sz="2000" dirty="0">
                <a:solidFill>
                  <a:schemeClr val="accent3"/>
                </a:solidFill>
                <a:latin typeface="Sora SemiBold"/>
                <a:ea typeface="Sora SemiBold"/>
                <a:cs typeface="Sora SemiBold"/>
                <a:sym typeface="Sora SemiBold"/>
              </a:endParaRPr>
            </a:p>
          </p:txBody>
        </p:sp>
        <p:sp>
          <p:nvSpPr>
            <p:cNvPr id="588" name="Google Shape;588;p38"/>
            <p:cNvSpPr txBox="1"/>
            <p:nvPr/>
          </p:nvSpPr>
          <p:spPr>
            <a:xfrm flipH="1">
              <a:off x="5355038" y="3050263"/>
              <a:ext cx="21945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Light"/>
                  <a:ea typeface="Sora Light"/>
                  <a:cs typeface="Sora Light"/>
                  <a:sym typeface="Sora Light"/>
                </a:rPr>
                <a:t>Earth is the third planet from the Sun</a:t>
              </a:r>
              <a:endParaRPr dirty="0">
                <a:solidFill>
                  <a:schemeClr val="dk1"/>
                </a:solidFill>
                <a:latin typeface="Sora Light"/>
                <a:ea typeface="Sora Light"/>
                <a:cs typeface="Sora Light"/>
                <a:sym typeface="Sora Light"/>
              </a:endParaRPr>
            </a:p>
          </p:txBody>
        </p:sp>
      </p:grpSp>
      <p:grpSp>
        <p:nvGrpSpPr>
          <p:cNvPr id="589" name="Google Shape;589;p38"/>
          <p:cNvGrpSpPr/>
          <p:nvPr/>
        </p:nvGrpSpPr>
        <p:grpSpPr>
          <a:xfrm>
            <a:off x="1340175" y="3822212"/>
            <a:ext cx="2194513" cy="786275"/>
            <a:chOff x="5355050" y="3822212"/>
            <a:chExt cx="2194513" cy="786275"/>
          </a:xfrm>
        </p:grpSpPr>
        <p:sp>
          <p:nvSpPr>
            <p:cNvPr id="590" name="Google Shape;590;p38"/>
            <p:cNvSpPr txBox="1"/>
            <p:nvPr/>
          </p:nvSpPr>
          <p:spPr>
            <a:xfrm flipH="1">
              <a:off x="5355050" y="3822212"/>
              <a:ext cx="2194500" cy="274200"/>
            </a:xfrm>
            <a:prstGeom prst="rect">
              <a:avLst/>
            </a:prstGeom>
            <a:noFill/>
            <a:ln>
              <a:noFill/>
            </a:ln>
          </p:spPr>
          <p:txBody>
            <a:bodyPr spcFirstLastPara="1" wrap="square" lIns="91425" tIns="0" rIns="91425" bIns="0"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Mars</a:t>
              </a:r>
              <a:endParaRPr sz="2000" dirty="0">
                <a:solidFill>
                  <a:schemeClr val="accent3"/>
                </a:solidFill>
                <a:latin typeface="Sora SemiBold"/>
                <a:ea typeface="Sora SemiBold"/>
                <a:cs typeface="Sora SemiBold"/>
                <a:sym typeface="Sora SemiBold"/>
              </a:endParaRPr>
            </a:p>
          </p:txBody>
        </p:sp>
        <p:sp>
          <p:nvSpPr>
            <p:cNvPr id="591" name="Google Shape;591;p38"/>
            <p:cNvSpPr txBox="1"/>
            <p:nvPr/>
          </p:nvSpPr>
          <p:spPr>
            <a:xfrm flipH="1">
              <a:off x="5355063" y="4096388"/>
              <a:ext cx="21945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Light"/>
                  <a:ea typeface="Sora Light"/>
                  <a:cs typeface="Sora Light"/>
                  <a:sym typeface="Sora Light"/>
                </a:rPr>
                <a:t>Mars is full of iron oxide dust</a:t>
              </a:r>
              <a:endParaRPr dirty="0">
                <a:solidFill>
                  <a:schemeClr val="dk1"/>
                </a:solidFill>
                <a:latin typeface="Sora Light"/>
                <a:ea typeface="Sora Light"/>
                <a:cs typeface="Sora Light"/>
                <a:sym typeface="Sora Light"/>
              </a:endParaRPr>
            </a:p>
          </p:txBody>
        </p:sp>
      </p:grpSp>
      <p:sp>
        <p:nvSpPr>
          <p:cNvPr id="592" name="Google Shape;592;p38"/>
          <p:cNvSpPr txBox="1">
            <a:spLocks noGrp="1"/>
          </p:cNvSpPr>
          <p:nvPr>
            <p:ph type="title"/>
          </p:nvPr>
        </p:nvSpPr>
        <p:spPr>
          <a:xfrm>
            <a:off x="5162175" y="2151150"/>
            <a:ext cx="33741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Guiding </a:t>
            </a:r>
            <a:r>
              <a:rPr lang="en" dirty="0">
                <a:latin typeface="Sora SemiBold"/>
                <a:ea typeface="Sora SemiBold"/>
                <a:cs typeface="Sora SemiBold"/>
                <a:sym typeface="Sora SemiBold"/>
              </a:rPr>
              <a:t>principles</a:t>
            </a:r>
            <a:endParaRPr dirty="0">
              <a:latin typeface="Sora SemiBold"/>
              <a:ea typeface="Sora SemiBold"/>
              <a:cs typeface="Sora SemiBold"/>
              <a:sym typeface="Sora SemiBold"/>
            </a:endParaRPr>
          </a:p>
        </p:txBody>
      </p:sp>
      <p:sp>
        <p:nvSpPr>
          <p:cNvPr id="593" name="Google Shape;593;p38"/>
          <p:cNvSpPr/>
          <p:nvPr/>
        </p:nvSpPr>
        <p:spPr>
          <a:xfrm>
            <a:off x="4342494" y="655800"/>
            <a:ext cx="731400" cy="731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2"/>
              </a:solidFill>
            </a:endParaRPr>
          </a:p>
        </p:txBody>
      </p:sp>
      <p:cxnSp>
        <p:nvCxnSpPr>
          <p:cNvPr id="594" name="Google Shape;594;p38"/>
          <p:cNvCxnSpPr>
            <a:stCxn id="593" idx="2"/>
          </p:cNvCxnSpPr>
          <p:nvPr/>
        </p:nvCxnSpPr>
        <p:spPr>
          <a:xfrm rot="10800000">
            <a:off x="3751194" y="1021500"/>
            <a:ext cx="591300" cy="0"/>
          </a:xfrm>
          <a:prstGeom prst="straightConnector1">
            <a:avLst/>
          </a:prstGeom>
          <a:noFill/>
          <a:ln w="38100" cap="flat" cmpd="sng">
            <a:solidFill>
              <a:schemeClr val="accent6"/>
            </a:solidFill>
            <a:prstDash val="solid"/>
            <a:round/>
            <a:headEnd type="none" w="med" len="med"/>
            <a:tailEnd type="oval" w="med" len="med"/>
          </a:ln>
        </p:spPr>
      </p:cxnSp>
      <p:grpSp>
        <p:nvGrpSpPr>
          <p:cNvPr id="595" name="Google Shape;595;p38"/>
          <p:cNvGrpSpPr/>
          <p:nvPr/>
        </p:nvGrpSpPr>
        <p:grpSpPr>
          <a:xfrm>
            <a:off x="4497465" y="811243"/>
            <a:ext cx="421477" cy="420516"/>
            <a:chOff x="1185225" y="2545375"/>
            <a:chExt cx="493475" cy="492350"/>
          </a:xfrm>
        </p:grpSpPr>
        <p:sp>
          <p:nvSpPr>
            <p:cNvPr id="596" name="Google Shape;596;p38"/>
            <p:cNvSpPr/>
            <p:nvPr/>
          </p:nvSpPr>
          <p:spPr>
            <a:xfrm>
              <a:off x="1185225" y="2545375"/>
              <a:ext cx="493475" cy="492350"/>
            </a:xfrm>
            <a:custGeom>
              <a:avLst/>
              <a:gdLst/>
              <a:ahLst/>
              <a:cxnLst/>
              <a:rect l="l" t="t" r="r" b="b"/>
              <a:pathLst>
                <a:path w="19739" h="19694" extrusionOk="0">
                  <a:moveTo>
                    <a:pt x="5567" y="7292"/>
                  </a:moveTo>
                  <a:cubicBezTo>
                    <a:pt x="5720" y="7292"/>
                    <a:pt x="5862" y="7363"/>
                    <a:pt x="6004" y="7505"/>
                  </a:cubicBezTo>
                  <a:lnTo>
                    <a:pt x="6004" y="8869"/>
                  </a:lnTo>
                  <a:cubicBezTo>
                    <a:pt x="6004" y="9097"/>
                    <a:pt x="6004" y="9324"/>
                    <a:pt x="6050" y="9597"/>
                  </a:cubicBezTo>
                  <a:cubicBezTo>
                    <a:pt x="5777" y="9461"/>
                    <a:pt x="5322" y="9051"/>
                    <a:pt x="5094" y="8460"/>
                  </a:cubicBezTo>
                  <a:cubicBezTo>
                    <a:pt x="4685" y="7641"/>
                    <a:pt x="5140" y="7414"/>
                    <a:pt x="5276" y="7369"/>
                  </a:cubicBezTo>
                  <a:cubicBezTo>
                    <a:pt x="5379" y="7317"/>
                    <a:pt x="5475" y="7292"/>
                    <a:pt x="5567" y="7292"/>
                  </a:cubicBezTo>
                  <a:close/>
                  <a:moveTo>
                    <a:pt x="11325" y="2239"/>
                  </a:moveTo>
                  <a:cubicBezTo>
                    <a:pt x="11664" y="2239"/>
                    <a:pt x="11982" y="2372"/>
                    <a:pt x="12235" y="2593"/>
                  </a:cubicBezTo>
                  <a:lnTo>
                    <a:pt x="13099" y="3412"/>
                  </a:lnTo>
                  <a:cubicBezTo>
                    <a:pt x="13281" y="3594"/>
                    <a:pt x="13372" y="3821"/>
                    <a:pt x="13372" y="4049"/>
                  </a:cubicBezTo>
                  <a:lnTo>
                    <a:pt x="13372" y="5595"/>
                  </a:lnTo>
                  <a:cubicBezTo>
                    <a:pt x="13235" y="5549"/>
                    <a:pt x="13144" y="5504"/>
                    <a:pt x="13008" y="5504"/>
                  </a:cubicBezTo>
                  <a:lnTo>
                    <a:pt x="9188" y="5504"/>
                  </a:lnTo>
                  <a:cubicBezTo>
                    <a:pt x="9006" y="5504"/>
                    <a:pt x="8869" y="5640"/>
                    <a:pt x="8869" y="5777"/>
                  </a:cubicBezTo>
                  <a:cubicBezTo>
                    <a:pt x="8869" y="5959"/>
                    <a:pt x="9006" y="6095"/>
                    <a:pt x="9188" y="6095"/>
                  </a:cubicBezTo>
                  <a:lnTo>
                    <a:pt x="13008" y="6095"/>
                  </a:lnTo>
                  <a:cubicBezTo>
                    <a:pt x="13190" y="6095"/>
                    <a:pt x="13372" y="6277"/>
                    <a:pt x="13372" y="6459"/>
                  </a:cubicBezTo>
                  <a:lnTo>
                    <a:pt x="13372" y="8051"/>
                  </a:lnTo>
                  <a:cubicBezTo>
                    <a:pt x="13372" y="8187"/>
                    <a:pt x="13508" y="8324"/>
                    <a:pt x="13645" y="8324"/>
                  </a:cubicBezTo>
                  <a:cubicBezTo>
                    <a:pt x="13827" y="8324"/>
                    <a:pt x="13963" y="8187"/>
                    <a:pt x="13963" y="8051"/>
                  </a:cubicBezTo>
                  <a:lnTo>
                    <a:pt x="13963" y="7505"/>
                  </a:lnTo>
                  <a:cubicBezTo>
                    <a:pt x="14077" y="7363"/>
                    <a:pt x="14208" y="7292"/>
                    <a:pt x="14369" y="7292"/>
                  </a:cubicBezTo>
                  <a:cubicBezTo>
                    <a:pt x="14465" y="7292"/>
                    <a:pt x="14571" y="7317"/>
                    <a:pt x="14691" y="7369"/>
                  </a:cubicBezTo>
                  <a:cubicBezTo>
                    <a:pt x="14827" y="7414"/>
                    <a:pt x="15282" y="7641"/>
                    <a:pt x="14873" y="8460"/>
                  </a:cubicBezTo>
                  <a:cubicBezTo>
                    <a:pt x="14645" y="9006"/>
                    <a:pt x="14190" y="9415"/>
                    <a:pt x="13872" y="9597"/>
                  </a:cubicBezTo>
                  <a:lnTo>
                    <a:pt x="13918" y="9461"/>
                  </a:lnTo>
                  <a:cubicBezTo>
                    <a:pt x="13918" y="9324"/>
                    <a:pt x="13827" y="9188"/>
                    <a:pt x="13645" y="9142"/>
                  </a:cubicBezTo>
                  <a:cubicBezTo>
                    <a:pt x="13508" y="9142"/>
                    <a:pt x="13372" y="9233"/>
                    <a:pt x="13326" y="9370"/>
                  </a:cubicBezTo>
                  <a:cubicBezTo>
                    <a:pt x="13190" y="10370"/>
                    <a:pt x="12599" y="11280"/>
                    <a:pt x="11780" y="11826"/>
                  </a:cubicBezTo>
                  <a:lnTo>
                    <a:pt x="10688" y="12553"/>
                  </a:lnTo>
                  <a:cubicBezTo>
                    <a:pt x="10484" y="12712"/>
                    <a:pt x="10234" y="12792"/>
                    <a:pt x="9978" y="12792"/>
                  </a:cubicBezTo>
                  <a:cubicBezTo>
                    <a:pt x="9722" y="12792"/>
                    <a:pt x="9461" y="12712"/>
                    <a:pt x="9233" y="12553"/>
                  </a:cubicBezTo>
                  <a:lnTo>
                    <a:pt x="8187" y="11826"/>
                  </a:lnTo>
                  <a:cubicBezTo>
                    <a:pt x="7187" y="11189"/>
                    <a:pt x="6595" y="10052"/>
                    <a:pt x="6595" y="8869"/>
                  </a:cubicBezTo>
                  <a:lnTo>
                    <a:pt x="6595" y="6459"/>
                  </a:lnTo>
                  <a:cubicBezTo>
                    <a:pt x="6595" y="6277"/>
                    <a:pt x="6777" y="6095"/>
                    <a:pt x="6959" y="6095"/>
                  </a:cubicBezTo>
                  <a:lnTo>
                    <a:pt x="7823" y="6095"/>
                  </a:lnTo>
                  <a:cubicBezTo>
                    <a:pt x="7960" y="6095"/>
                    <a:pt x="8096" y="5959"/>
                    <a:pt x="8096" y="5777"/>
                  </a:cubicBezTo>
                  <a:cubicBezTo>
                    <a:pt x="8096" y="5640"/>
                    <a:pt x="7960" y="5504"/>
                    <a:pt x="7823" y="5504"/>
                  </a:cubicBezTo>
                  <a:lnTo>
                    <a:pt x="6959" y="5504"/>
                  </a:lnTo>
                  <a:cubicBezTo>
                    <a:pt x="6823" y="5504"/>
                    <a:pt x="6686" y="5549"/>
                    <a:pt x="6595" y="5595"/>
                  </a:cubicBezTo>
                  <a:lnTo>
                    <a:pt x="6595" y="5004"/>
                  </a:lnTo>
                  <a:cubicBezTo>
                    <a:pt x="6595" y="4276"/>
                    <a:pt x="7050" y="3594"/>
                    <a:pt x="7778" y="3366"/>
                  </a:cubicBezTo>
                  <a:lnTo>
                    <a:pt x="10870" y="2320"/>
                  </a:lnTo>
                  <a:cubicBezTo>
                    <a:pt x="11023" y="2265"/>
                    <a:pt x="11176" y="2239"/>
                    <a:pt x="11325" y="2239"/>
                  </a:cubicBezTo>
                  <a:close/>
                  <a:moveTo>
                    <a:pt x="12280" y="12189"/>
                  </a:moveTo>
                  <a:lnTo>
                    <a:pt x="12280" y="13144"/>
                  </a:lnTo>
                  <a:cubicBezTo>
                    <a:pt x="12280" y="14190"/>
                    <a:pt x="11416" y="15009"/>
                    <a:pt x="10416" y="15009"/>
                  </a:cubicBezTo>
                  <a:lnTo>
                    <a:pt x="9552" y="15009"/>
                  </a:lnTo>
                  <a:cubicBezTo>
                    <a:pt x="8505" y="15009"/>
                    <a:pt x="7687" y="14190"/>
                    <a:pt x="7687" y="13144"/>
                  </a:cubicBezTo>
                  <a:lnTo>
                    <a:pt x="7687" y="12189"/>
                  </a:lnTo>
                  <a:cubicBezTo>
                    <a:pt x="7778" y="12280"/>
                    <a:pt x="8824" y="12963"/>
                    <a:pt x="8915" y="13053"/>
                  </a:cubicBezTo>
                  <a:cubicBezTo>
                    <a:pt x="9233" y="13281"/>
                    <a:pt x="9597" y="13372"/>
                    <a:pt x="9961" y="13372"/>
                  </a:cubicBezTo>
                  <a:cubicBezTo>
                    <a:pt x="10325" y="13372"/>
                    <a:pt x="10688" y="13281"/>
                    <a:pt x="11007" y="13053"/>
                  </a:cubicBezTo>
                  <a:cubicBezTo>
                    <a:pt x="11143" y="12963"/>
                    <a:pt x="12189" y="12280"/>
                    <a:pt x="12280" y="12189"/>
                  </a:cubicBezTo>
                  <a:close/>
                  <a:moveTo>
                    <a:pt x="12872" y="13281"/>
                  </a:moveTo>
                  <a:cubicBezTo>
                    <a:pt x="14554" y="13372"/>
                    <a:pt x="16055" y="14418"/>
                    <a:pt x="16828" y="15964"/>
                  </a:cubicBezTo>
                  <a:cubicBezTo>
                    <a:pt x="15100" y="17874"/>
                    <a:pt x="12644" y="19102"/>
                    <a:pt x="9870" y="19102"/>
                  </a:cubicBezTo>
                  <a:cubicBezTo>
                    <a:pt x="7141" y="19102"/>
                    <a:pt x="4640" y="17920"/>
                    <a:pt x="2911" y="15964"/>
                  </a:cubicBezTo>
                  <a:cubicBezTo>
                    <a:pt x="3685" y="14372"/>
                    <a:pt x="5322" y="13326"/>
                    <a:pt x="7096" y="13281"/>
                  </a:cubicBezTo>
                  <a:cubicBezTo>
                    <a:pt x="7141" y="14554"/>
                    <a:pt x="8233" y="15600"/>
                    <a:pt x="9552" y="15600"/>
                  </a:cubicBezTo>
                  <a:lnTo>
                    <a:pt x="10416" y="15600"/>
                  </a:lnTo>
                  <a:cubicBezTo>
                    <a:pt x="11735" y="15600"/>
                    <a:pt x="12781" y="14554"/>
                    <a:pt x="12872" y="13281"/>
                  </a:cubicBezTo>
                  <a:close/>
                  <a:moveTo>
                    <a:pt x="9870" y="1"/>
                  </a:moveTo>
                  <a:cubicBezTo>
                    <a:pt x="7232" y="1"/>
                    <a:pt x="4776" y="1001"/>
                    <a:pt x="2911" y="2866"/>
                  </a:cubicBezTo>
                  <a:cubicBezTo>
                    <a:pt x="1047" y="4731"/>
                    <a:pt x="1" y="7232"/>
                    <a:pt x="1" y="9824"/>
                  </a:cubicBezTo>
                  <a:cubicBezTo>
                    <a:pt x="1" y="10325"/>
                    <a:pt x="46" y="10825"/>
                    <a:pt x="137" y="11280"/>
                  </a:cubicBezTo>
                  <a:cubicBezTo>
                    <a:pt x="137" y="11430"/>
                    <a:pt x="231" y="11519"/>
                    <a:pt x="366" y="11519"/>
                  </a:cubicBezTo>
                  <a:cubicBezTo>
                    <a:pt x="394" y="11519"/>
                    <a:pt x="424" y="11515"/>
                    <a:pt x="456" y="11507"/>
                  </a:cubicBezTo>
                  <a:cubicBezTo>
                    <a:pt x="592" y="11507"/>
                    <a:pt x="728" y="11371"/>
                    <a:pt x="683" y="11189"/>
                  </a:cubicBezTo>
                  <a:cubicBezTo>
                    <a:pt x="637" y="10734"/>
                    <a:pt x="592" y="10279"/>
                    <a:pt x="592" y="9824"/>
                  </a:cubicBezTo>
                  <a:cubicBezTo>
                    <a:pt x="592" y="4731"/>
                    <a:pt x="4776" y="547"/>
                    <a:pt x="9870" y="547"/>
                  </a:cubicBezTo>
                  <a:cubicBezTo>
                    <a:pt x="14964" y="547"/>
                    <a:pt x="19148" y="4731"/>
                    <a:pt x="19148" y="9824"/>
                  </a:cubicBezTo>
                  <a:cubicBezTo>
                    <a:pt x="19148" y="11962"/>
                    <a:pt x="18420" y="13918"/>
                    <a:pt x="17238" y="15464"/>
                  </a:cubicBezTo>
                  <a:cubicBezTo>
                    <a:pt x="16328" y="13872"/>
                    <a:pt x="14691" y="12826"/>
                    <a:pt x="12872" y="12690"/>
                  </a:cubicBezTo>
                  <a:lnTo>
                    <a:pt x="12872" y="11689"/>
                  </a:lnTo>
                  <a:cubicBezTo>
                    <a:pt x="13235" y="11234"/>
                    <a:pt x="13554" y="10734"/>
                    <a:pt x="13736" y="10234"/>
                  </a:cubicBezTo>
                  <a:cubicBezTo>
                    <a:pt x="14372" y="10188"/>
                    <a:pt x="15055" y="9461"/>
                    <a:pt x="15418" y="8733"/>
                  </a:cubicBezTo>
                  <a:cubicBezTo>
                    <a:pt x="15828" y="7869"/>
                    <a:pt x="15646" y="7187"/>
                    <a:pt x="14918" y="6823"/>
                  </a:cubicBezTo>
                  <a:cubicBezTo>
                    <a:pt x="14733" y="6743"/>
                    <a:pt x="14533" y="6695"/>
                    <a:pt x="14344" y="6695"/>
                  </a:cubicBezTo>
                  <a:cubicBezTo>
                    <a:pt x="14208" y="6695"/>
                    <a:pt x="14077" y="6720"/>
                    <a:pt x="13963" y="6777"/>
                  </a:cubicBezTo>
                  <a:lnTo>
                    <a:pt x="13963" y="4049"/>
                  </a:lnTo>
                  <a:cubicBezTo>
                    <a:pt x="13963" y="3685"/>
                    <a:pt x="13781" y="3275"/>
                    <a:pt x="13508" y="3002"/>
                  </a:cubicBezTo>
                  <a:lnTo>
                    <a:pt x="12644" y="2184"/>
                  </a:lnTo>
                  <a:cubicBezTo>
                    <a:pt x="12300" y="1840"/>
                    <a:pt x="11827" y="1668"/>
                    <a:pt x="11344" y="1668"/>
                  </a:cubicBezTo>
                  <a:cubicBezTo>
                    <a:pt x="11124" y="1668"/>
                    <a:pt x="10902" y="1703"/>
                    <a:pt x="10688" y="1775"/>
                  </a:cubicBezTo>
                  <a:lnTo>
                    <a:pt x="7596" y="2821"/>
                  </a:lnTo>
                  <a:cubicBezTo>
                    <a:pt x="6641" y="3139"/>
                    <a:pt x="6004" y="4003"/>
                    <a:pt x="6004" y="5004"/>
                  </a:cubicBezTo>
                  <a:lnTo>
                    <a:pt x="6004" y="6777"/>
                  </a:lnTo>
                  <a:cubicBezTo>
                    <a:pt x="5871" y="6720"/>
                    <a:pt x="5737" y="6695"/>
                    <a:pt x="5604" y="6695"/>
                  </a:cubicBezTo>
                  <a:cubicBezTo>
                    <a:pt x="5419" y="6695"/>
                    <a:pt x="5234" y="6743"/>
                    <a:pt x="5049" y="6823"/>
                  </a:cubicBezTo>
                  <a:cubicBezTo>
                    <a:pt x="4321" y="7141"/>
                    <a:pt x="4139" y="7869"/>
                    <a:pt x="4549" y="8733"/>
                  </a:cubicBezTo>
                  <a:cubicBezTo>
                    <a:pt x="4913" y="9461"/>
                    <a:pt x="5640" y="10188"/>
                    <a:pt x="6231" y="10188"/>
                  </a:cubicBezTo>
                  <a:cubicBezTo>
                    <a:pt x="6413" y="10734"/>
                    <a:pt x="6732" y="11234"/>
                    <a:pt x="7096" y="11689"/>
                  </a:cubicBezTo>
                  <a:lnTo>
                    <a:pt x="7096" y="12690"/>
                  </a:lnTo>
                  <a:cubicBezTo>
                    <a:pt x="5185" y="12735"/>
                    <a:pt x="3457" y="13781"/>
                    <a:pt x="2548" y="15464"/>
                  </a:cubicBezTo>
                  <a:cubicBezTo>
                    <a:pt x="1865" y="14600"/>
                    <a:pt x="1320" y="13599"/>
                    <a:pt x="1001" y="12508"/>
                  </a:cubicBezTo>
                  <a:cubicBezTo>
                    <a:pt x="964" y="12395"/>
                    <a:pt x="834" y="12314"/>
                    <a:pt x="713" y="12314"/>
                  </a:cubicBezTo>
                  <a:cubicBezTo>
                    <a:pt x="687" y="12314"/>
                    <a:pt x="662" y="12318"/>
                    <a:pt x="637" y="12326"/>
                  </a:cubicBezTo>
                  <a:cubicBezTo>
                    <a:pt x="501" y="12371"/>
                    <a:pt x="410" y="12508"/>
                    <a:pt x="456" y="12690"/>
                  </a:cubicBezTo>
                  <a:cubicBezTo>
                    <a:pt x="819" y="13963"/>
                    <a:pt x="1502" y="15146"/>
                    <a:pt x="2320" y="16192"/>
                  </a:cubicBezTo>
                  <a:cubicBezTo>
                    <a:pt x="2820" y="16737"/>
                    <a:pt x="3366" y="17238"/>
                    <a:pt x="3957" y="17692"/>
                  </a:cubicBezTo>
                  <a:cubicBezTo>
                    <a:pt x="5640" y="19011"/>
                    <a:pt x="7732" y="19694"/>
                    <a:pt x="9870" y="19694"/>
                  </a:cubicBezTo>
                  <a:cubicBezTo>
                    <a:pt x="12508" y="19694"/>
                    <a:pt x="14964" y="18647"/>
                    <a:pt x="16828" y="16783"/>
                  </a:cubicBezTo>
                  <a:cubicBezTo>
                    <a:pt x="18693" y="14918"/>
                    <a:pt x="19739" y="12462"/>
                    <a:pt x="19739" y="9824"/>
                  </a:cubicBezTo>
                  <a:cubicBezTo>
                    <a:pt x="19739" y="7187"/>
                    <a:pt x="18693" y="4731"/>
                    <a:pt x="16828" y="2866"/>
                  </a:cubicBezTo>
                  <a:cubicBezTo>
                    <a:pt x="14964" y="1001"/>
                    <a:pt x="12508" y="1"/>
                    <a:pt x="9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597" name="Google Shape;597;p38"/>
            <p:cNvSpPr/>
            <p:nvPr/>
          </p:nvSpPr>
          <p:spPr>
            <a:xfrm>
              <a:off x="1466075" y="2736400"/>
              <a:ext cx="22750" cy="22775"/>
            </a:xfrm>
            <a:custGeom>
              <a:avLst/>
              <a:gdLst/>
              <a:ahLst/>
              <a:cxnLst/>
              <a:rect l="l" t="t" r="r" b="b"/>
              <a:pathLst>
                <a:path w="910" h="911" extrusionOk="0">
                  <a:moveTo>
                    <a:pt x="455" y="0"/>
                  </a:moveTo>
                  <a:cubicBezTo>
                    <a:pt x="228" y="0"/>
                    <a:pt x="0" y="228"/>
                    <a:pt x="0" y="455"/>
                  </a:cubicBezTo>
                  <a:cubicBezTo>
                    <a:pt x="0" y="728"/>
                    <a:pt x="228" y="910"/>
                    <a:pt x="455" y="910"/>
                  </a:cubicBezTo>
                  <a:cubicBezTo>
                    <a:pt x="682" y="910"/>
                    <a:pt x="910" y="728"/>
                    <a:pt x="910" y="455"/>
                  </a:cubicBezTo>
                  <a:cubicBezTo>
                    <a:pt x="910" y="228"/>
                    <a:pt x="68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598" name="Google Shape;598;p38"/>
            <p:cNvSpPr/>
            <p:nvPr/>
          </p:nvSpPr>
          <p:spPr>
            <a:xfrm>
              <a:off x="1400125" y="2793200"/>
              <a:ext cx="68250" cy="28500"/>
            </a:xfrm>
            <a:custGeom>
              <a:avLst/>
              <a:gdLst/>
              <a:ahLst/>
              <a:cxnLst/>
              <a:rect l="l" t="t" r="r" b="b"/>
              <a:pathLst>
                <a:path w="2730" h="1140" extrusionOk="0">
                  <a:moveTo>
                    <a:pt x="305" y="1"/>
                  </a:moveTo>
                  <a:cubicBezTo>
                    <a:pt x="258" y="1"/>
                    <a:pt x="215" y="16"/>
                    <a:pt x="182" y="48"/>
                  </a:cubicBezTo>
                  <a:cubicBezTo>
                    <a:pt x="46" y="139"/>
                    <a:pt x="0" y="321"/>
                    <a:pt x="91" y="457"/>
                  </a:cubicBezTo>
                  <a:cubicBezTo>
                    <a:pt x="364" y="867"/>
                    <a:pt x="865" y="1139"/>
                    <a:pt x="1365" y="1139"/>
                  </a:cubicBezTo>
                  <a:cubicBezTo>
                    <a:pt x="1865" y="1139"/>
                    <a:pt x="2365" y="867"/>
                    <a:pt x="2638" y="457"/>
                  </a:cubicBezTo>
                  <a:cubicBezTo>
                    <a:pt x="2729" y="321"/>
                    <a:pt x="2684" y="139"/>
                    <a:pt x="2547" y="48"/>
                  </a:cubicBezTo>
                  <a:cubicBezTo>
                    <a:pt x="2499" y="16"/>
                    <a:pt x="2445" y="1"/>
                    <a:pt x="2391" y="1"/>
                  </a:cubicBezTo>
                  <a:cubicBezTo>
                    <a:pt x="2293" y="1"/>
                    <a:pt x="2197" y="51"/>
                    <a:pt x="2138" y="139"/>
                  </a:cubicBezTo>
                  <a:cubicBezTo>
                    <a:pt x="1956" y="366"/>
                    <a:pt x="1683" y="548"/>
                    <a:pt x="1365" y="548"/>
                  </a:cubicBezTo>
                  <a:cubicBezTo>
                    <a:pt x="1046" y="548"/>
                    <a:pt x="728" y="366"/>
                    <a:pt x="546" y="139"/>
                  </a:cubicBezTo>
                  <a:cubicBezTo>
                    <a:pt x="487" y="51"/>
                    <a:pt x="39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599" name="Google Shape;599;p38"/>
            <p:cNvSpPr/>
            <p:nvPr/>
          </p:nvSpPr>
          <p:spPr>
            <a:xfrm>
              <a:off x="1379650" y="2736400"/>
              <a:ext cx="21625" cy="22775"/>
            </a:xfrm>
            <a:custGeom>
              <a:avLst/>
              <a:gdLst/>
              <a:ahLst/>
              <a:cxnLst/>
              <a:rect l="l" t="t" r="r" b="b"/>
              <a:pathLst>
                <a:path w="865" h="911" extrusionOk="0">
                  <a:moveTo>
                    <a:pt x="456" y="0"/>
                  </a:moveTo>
                  <a:cubicBezTo>
                    <a:pt x="183" y="0"/>
                    <a:pt x="1" y="228"/>
                    <a:pt x="1" y="455"/>
                  </a:cubicBezTo>
                  <a:cubicBezTo>
                    <a:pt x="1" y="728"/>
                    <a:pt x="183" y="910"/>
                    <a:pt x="456" y="910"/>
                  </a:cubicBezTo>
                  <a:cubicBezTo>
                    <a:pt x="683" y="910"/>
                    <a:pt x="865" y="728"/>
                    <a:pt x="865" y="455"/>
                  </a:cubicBezTo>
                  <a:cubicBezTo>
                    <a:pt x="865" y="228"/>
                    <a:pt x="683"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grpSp>
      <p:sp>
        <p:nvSpPr>
          <p:cNvPr id="600" name="Google Shape;600;p38"/>
          <p:cNvSpPr/>
          <p:nvPr/>
        </p:nvSpPr>
        <p:spPr>
          <a:xfrm>
            <a:off x="4342494" y="1729563"/>
            <a:ext cx="731400" cy="731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2"/>
              </a:solidFill>
            </a:endParaRPr>
          </a:p>
        </p:txBody>
      </p:sp>
      <p:cxnSp>
        <p:nvCxnSpPr>
          <p:cNvPr id="601" name="Google Shape;601;p38"/>
          <p:cNvCxnSpPr>
            <a:stCxn id="600" idx="2"/>
          </p:cNvCxnSpPr>
          <p:nvPr/>
        </p:nvCxnSpPr>
        <p:spPr>
          <a:xfrm rot="10800000">
            <a:off x="3751194" y="2095263"/>
            <a:ext cx="591300" cy="0"/>
          </a:xfrm>
          <a:prstGeom prst="straightConnector1">
            <a:avLst/>
          </a:prstGeom>
          <a:noFill/>
          <a:ln w="38100" cap="flat" cmpd="sng">
            <a:solidFill>
              <a:schemeClr val="accent6"/>
            </a:solidFill>
            <a:prstDash val="solid"/>
            <a:round/>
            <a:headEnd type="none" w="med" len="med"/>
            <a:tailEnd type="oval" w="med" len="med"/>
          </a:ln>
        </p:spPr>
      </p:cxnSp>
      <p:sp>
        <p:nvSpPr>
          <p:cNvPr id="602" name="Google Shape;602;p38"/>
          <p:cNvSpPr/>
          <p:nvPr/>
        </p:nvSpPr>
        <p:spPr>
          <a:xfrm>
            <a:off x="4342494" y="3877088"/>
            <a:ext cx="731400" cy="731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2"/>
              </a:solidFill>
            </a:endParaRPr>
          </a:p>
        </p:txBody>
      </p:sp>
      <p:cxnSp>
        <p:nvCxnSpPr>
          <p:cNvPr id="603" name="Google Shape;603;p38"/>
          <p:cNvCxnSpPr>
            <a:stCxn id="602" idx="2"/>
          </p:cNvCxnSpPr>
          <p:nvPr/>
        </p:nvCxnSpPr>
        <p:spPr>
          <a:xfrm rot="10800000">
            <a:off x="3751194" y="4242788"/>
            <a:ext cx="591300" cy="0"/>
          </a:xfrm>
          <a:prstGeom prst="straightConnector1">
            <a:avLst/>
          </a:prstGeom>
          <a:noFill/>
          <a:ln w="38100" cap="flat" cmpd="sng">
            <a:solidFill>
              <a:schemeClr val="accent6"/>
            </a:solidFill>
            <a:prstDash val="solid"/>
            <a:round/>
            <a:headEnd type="none" w="med" len="med"/>
            <a:tailEnd type="oval" w="med" len="med"/>
          </a:ln>
        </p:spPr>
      </p:cxnSp>
      <p:sp>
        <p:nvSpPr>
          <p:cNvPr id="604" name="Google Shape;604;p38"/>
          <p:cNvSpPr/>
          <p:nvPr/>
        </p:nvSpPr>
        <p:spPr>
          <a:xfrm>
            <a:off x="4342494" y="2803325"/>
            <a:ext cx="731400" cy="731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2"/>
              </a:solidFill>
            </a:endParaRPr>
          </a:p>
        </p:txBody>
      </p:sp>
      <p:cxnSp>
        <p:nvCxnSpPr>
          <p:cNvPr id="605" name="Google Shape;605;p38"/>
          <p:cNvCxnSpPr>
            <a:stCxn id="604" idx="2"/>
          </p:cNvCxnSpPr>
          <p:nvPr/>
        </p:nvCxnSpPr>
        <p:spPr>
          <a:xfrm rot="10800000">
            <a:off x="3751194" y="3169025"/>
            <a:ext cx="591300" cy="0"/>
          </a:xfrm>
          <a:prstGeom prst="straightConnector1">
            <a:avLst/>
          </a:prstGeom>
          <a:noFill/>
          <a:ln w="38100" cap="flat" cmpd="sng">
            <a:solidFill>
              <a:schemeClr val="accent6"/>
            </a:solidFill>
            <a:prstDash val="solid"/>
            <a:round/>
            <a:headEnd type="none" w="med" len="med"/>
            <a:tailEnd type="oval" w="med" len="med"/>
          </a:ln>
        </p:spPr>
      </p:cxnSp>
      <p:grpSp>
        <p:nvGrpSpPr>
          <p:cNvPr id="606" name="Google Shape;606;p38"/>
          <p:cNvGrpSpPr/>
          <p:nvPr/>
        </p:nvGrpSpPr>
        <p:grpSpPr>
          <a:xfrm>
            <a:off x="4497448" y="2958804"/>
            <a:ext cx="421511" cy="479571"/>
            <a:chOff x="2624675" y="2654825"/>
            <a:chExt cx="468450" cy="532975"/>
          </a:xfrm>
        </p:grpSpPr>
        <p:sp>
          <p:nvSpPr>
            <p:cNvPr id="607" name="Google Shape;607;p38"/>
            <p:cNvSpPr/>
            <p:nvPr/>
          </p:nvSpPr>
          <p:spPr>
            <a:xfrm>
              <a:off x="2624675" y="2654825"/>
              <a:ext cx="272900" cy="208950"/>
            </a:xfrm>
            <a:custGeom>
              <a:avLst/>
              <a:gdLst/>
              <a:ahLst/>
              <a:cxnLst/>
              <a:rect l="l" t="t" r="r" b="b"/>
              <a:pathLst>
                <a:path w="10916" h="8358" extrusionOk="0">
                  <a:moveTo>
                    <a:pt x="8954" y="0"/>
                  </a:moveTo>
                  <a:cubicBezTo>
                    <a:pt x="8755" y="0"/>
                    <a:pt x="8550" y="57"/>
                    <a:pt x="8369" y="171"/>
                  </a:cubicBezTo>
                  <a:lnTo>
                    <a:pt x="7959" y="489"/>
                  </a:lnTo>
                  <a:cubicBezTo>
                    <a:pt x="6686" y="1399"/>
                    <a:pt x="5230" y="1899"/>
                    <a:pt x="3684" y="1899"/>
                  </a:cubicBezTo>
                  <a:cubicBezTo>
                    <a:pt x="3138" y="1899"/>
                    <a:pt x="2638" y="1854"/>
                    <a:pt x="2138" y="1763"/>
                  </a:cubicBezTo>
                  <a:lnTo>
                    <a:pt x="910" y="1490"/>
                  </a:lnTo>
                  <a:cubicBezTo>
                    <a:pt x="853" y="1478"/>
                    <a:pt x="796" y="1473"/>
                    <a:pt x="740" y="1473"/>
                  </a:cubicBezTo>
                  <a:cubicBezTo>
                    <a:pt x="572" y="1473"/>
                    <a:pt x="410" y="1524"/>
                    <a:pt x="273" y="1626"/>
                  </a:cubicBezTo>
                  <a:cubicBezTo>
                    <a:pt x="91" y="1808"/>
                    <a:pt x="0" y="1990"/>
                    <a:pt x="46" y="2217"/>
                  </a:cubicBezTo>
                  <a:lnTo>
                    <a:pt x="455" y="8039"/>
                  </a:lnTo>
                  <a:cubicBezTo>
                    <a:pt x="455" y="8221"/>
                    <a:pt x="591" y="8357"/>
                    <a:pt x="773" y="8357"/>
                  </a:cubicBezTo>
                  <a:lnTo>
                    <a:pt x="819" y="8357"/>
                  </a:lnTo>
                  <a:cubicBezTo>
                    <a:pt x="955" y="8357"/>
                    <a:pt x="1092" y="8175"/>
                    <a:pt x="1092" y="7993"/>
                  </a:cubicBezTo>
                  <a:lnTo>
                    <a:pt x="682" y="2217"/>
                  </a:lnTo>
                  <a:cubicBezTo>
                    <a:pt x="637" y="2172"/>
                    <a:pt x="682" y="2126"/>
                    <a:pt x="682" y="2126"/>
                  </a:cubicBezTo>
                  <a:cubicBezTo>
                    <a:pt x="728" y="2126"/>
                    <a:pt x="728" y="2081"/>
                    <a:pt x="773" y="2081"/>
                  </a:cubicBezTo>
                  <a:lnTo>
                    <a:pt x="2001" y="2354"/>
                  </a:lnTo>
                  <a:cubicBezTo>
                    <a:pt x="2547" y="2490"/>
                    <a:pt x="3093" y="2536"/>
                    <a:pt x="3684" y="2536"/>
                  </a:cubicBezTo>
                  <a:cubicBezTo>
                    <a:pt x="5367" y="2536"/>
                    <a:pt x="6959" y="1990"/>
                    <a:pt x="8323" y="989"/>
                  </a:cubicBezTo>
                  <a:lnTo>
                    <a:pt x="8778" y="671"/>
                  </a:lnTo>
                  <a:cubicBezTo>
                    <a:pt x="8823" y="626"/>
                    <a:pt x="8880" y="603"/>
                    <a:pt x="8943" y="603"/>
                  </a:cubicBezTo>
                  <a:cubicBezTo>
                    <a:pt x="9005" y="603"/>
                    <a:pt x="9073" y="626"/>
                    <a:pt x="9142" y="671"/>
                  </a:cubicBezTo>
                  <a:lnTo>
                    <a:pt x="9596" y="989"/>
                  </a:lnTo>
                  <a:cubicBezTo>
                    <a:pt x="9824" y="1217"/>
                    <a:pt x="10142" y="1399"/>
                    <a:pt x="10415" y="1535"/>
                  </a:cubicBezTo>
                  <a:cubicBezTo>
                    <a:pt x="10463" y="1567"/>
                    <a:pt x="10523" y="1583"/>
                    <a:pt x="10584" y="1583"/>
                  </a:cubicBezTo>
                  <a:cubicBezTo>
                    <a:pt x="10696" y="1583"/>
                    <a:pt x="10811" y="1532"/>
                    <a:pt x="10870" y="1444"/>
                  </a:cubicBezTo>
                  <a:cubicBezTo>
                    <a:pt x="10915" y="1262"/>
                    <a:pt x="10870" y="1080"/>
                    <a:pt x="10733" y="989"/>
                  </a:cubicBezTo>
                  <a:cubicBezTo>
                    <a:pt x="10461" y="853"/>
                    <a:pt x="10188" y="671"/>
                    <a:pt x="9960" y="489"/>
                  </a:cubicBezTo>
                  <a:lnTo>
                    <a:pt x="9506" y="171"/>
                  </a:lnTo>
                  <a:cubicBezTo>
                    <a:pt x="9346" y="57"/>
                    <a:pt x="9153"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08" name="Google Shape;608;p38"/>
            <p:cNvSpPr/>
            <p:nvPr/>
          </p:nvSpPr>
          <p:spPr>
            <a:xfrm>
              <a:off x="2914600" y="2691625"/>
              <a:ext cx="156925" cy="238075"/>
            </a:xfrm>
            <a:custGeom>
              <a:avLst/>
              <a:gdLst/>
              <a:ahLst/>
              <a:cxnLst/>
              <a:rect l="l" t="t" r="r" b="b"/>
              <a:pathLst>
                <a:path w="6277" h="9523" extrusionOk="0">
                  <a:moveTo>
                    <a:pt x="5537" y="1"/>
                  </a:moveTo>
                  <a:cubicBezTo>
                    <a:pt x="5481" y="1"/>
                    <a:pt x="5424" y="6"/>
                    <a:pt x="5367" y="18"/>
                  </a:cubicBezTo>
                  <a:lnTo>
                    <a:pt x="4139" y="291"/>
                  </a:lnTo>
                  <a:cubicBezTo>
                    <a:pt x="3639" y="382"/>
                    <a:pt x="3139" y="427"/>
                    <a:pt x="2638" y="427"/>
                  </a:cubicBezTo>
                  <a:cubicBezTo>
                    <a:pt x="1865" y="427"/>
                    <a:pt x="1138" y="336"/>
                    <a:pt x="410" y="109"/>
                  </a:cubicBezTo>
                  <a:cubicBezTo>
                    <a:pt x="386" y="101"/>
                    <a:pt x="360" y="97"/>
                    <a:pt x="334" y="97"/>
                  </a:cubicBezTo>
                  <a:cubicBezTo>
                    <a:pt x="213" y="97"/>
                    <a:pt x="84" y="178"/>
                    <a:pt x="46" y="291"/>
                  </a:cubicBezTo>
                  <a:cubicBezTo>
                    <a:pt x="1" y="473"/>
                    <a:pt x="92" y="654"/>
                    <a:pt x="228" y="700"/>
                  </a:cubicBezTo>
                  <a:cubicBezTo>
                    <a:pt x="1001" y="927"/>
                    <a:pt x="1820" y="1064"/>
                    <a:pt x="2638" y="1064"/>
                  </a:cubicBezTo>
                  <a:cubicBezTo>
                    <a:pt x="3184" y="1064"/>
                    <a:pt x="3730" y="1018"/>
                    <a:pt x="4276" y="882"/>
                  </a:cubicBezTo>
                  <a:lnTo>
                    <a:pt x="5504" y="609"/>
                  </a:lnTo>
                  <a:cubicBezTo>
                    <a:pt x="5549" y="609"/>
                    <a:pt x="5595" y="609"/>
                    <a:pt x="5595" y="654"/>
                  </a:cubicBezTo>
                  <a:cubicBezTo>
                    <a:pt x="5640" y="654"/>
                    <a:pt x="5640" y="700"/>
                    <a:pt x="5640" y="745"/>
                  </a:cubicBezTo>
                  <a:lnTo>
                    <a:pt x="5049" y="9159"/>
                  </a:lnTo>
                  <a:cubicBezTo>
                    <a:pt x="5003" y="9341"/>
                    <a:pt x="5140" y="9477"/>
                    <a:pt x="5322" y="9523"/>
                  </a:cubicBezTo>
                  <a:lnTo>
                    <a:pt x="5367" y="9523"/>
                  </a:lnTo>
                  <a:cubicBezTo>
                    <a:pt x="5504" y="9523"/>
                    <a:pt x="5640" y="9387"/>
                    <a:pt x="5640" y="9205"/>
                  </a:cubicBezTo>
                  <a:lnTo>
                    <a:pt x="6277" y="791"/>
                  </a:lnTo>
                  <a:cubicBezTo>
                    <a:pt x="6277" y="518"/>
                    <a:pt x="6186" y="336"/>
                    <a:pt x="6004" y="154"/>
                  </a:cubicBezTo>
                  <a:cubicBezTo>
                    <a:pt x="5868" y="52"/>
                    <a:pt x="5705" y="1"/>
                    <a:pt x="55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09" name="Google Shape;609;p38"/>
            <p:cNvSpPr/>
            <p:nvPr/>
          </p:nvSpPr>
          <p:spPr>
            <a:xfrm>
              <a:off x="2769075" y="2817125"/>
              <a:ext cx="158050" cy="158075"/>
            </a:xfrm>
            <a:custGeom>
              <a:avLst/>
              <a:gdLst/>
              <a:ahLst/>
              <a:cxnLst/>
              <a:rect l="l" t="t" r="r" b="b"/>
              <a:pathLst>
                <a:path w="6322" h="6323" extrusionOk="0">
                  <a:moveTo>
                    <a:pt x="3184" y="637"/>
                  </a:moveTo>
                  <a:cubicBezTo>
                    <a:pt x="4548" y="637"/>
                    <a:pt x="5685" y="1774"/>
                    <a:pt x="5685" y="3139"/>
                  </a:cubicBezTo>
                  <a:cubicBezTo>
                    <a:pt x="5685" y="3548"/>
                    <a:pt x="5594" y="3912"/>
                    <a:pt x="5412" y="4276"/>
                  </a:cubicBezTo>
                  <a:cubicBezTo>
                    <a:pt x="5185" y="3957"/>
                    <a:pt x="4821" y="3730"/>
                    <a:pt x="4412" y="3639"/>
                  </a:cubicBezTo>
                  <a:cubicBezTo>
                    <a:pt x="4548" y="3411"/>
                    <a:pt x="4639" y="3139"/>
                    <a:pt x="4639" y="2866"/>
                  </a:cubicBezTo>
                  <a:cubicBezTo>
                    <a:pt x="4639" y="2047"/>
                    <a:pt x="4002" y="1365"/>
                    <a:pt x="3184" y="1365"/>
                  </a:cubicBezTo>
                  <a:cubicBezTo>
                    <a:pt x="2365" y="1365"/>
                    <a:pt x="1683" y="2047"/>
                    <a:pt x="1683" y="2866"/>
                  </a:cubicBezTo>
                  <a:cubicBezTo>
                    <a:pt x="1683" y="3139"/>
                    <a:pt x="1774" y="3411"/>
                    <a:pt x="1910" y="3639"/>
                  </a:cubicBezTo>
                  <a:cubicBezTo>
                    <a:pt x="1501" y="3730"/>
                    <a:pt x="1183" y="3957"/>
                    <a:pt x="910" y="4276"/>
                  </a:cubicBezTo>
                  <a:cubicBezTo>
                    <a:pt x="728" y="3912"/>
                    <a:pt x="637" y="3548"/>
                    <a:pt x="637" y="3139"/>
                  </a:cubicBezTo>
                  <a:cubicBezTo>
                    <a:pt x="637" y="1774"/>
                    <a:pt x="1774" y="637"/>
                    <a:pt x="3184" y="637"/>
                  </a:cubicBezTo>
                  <a:close/>
                  <a:moveTo>
                    <a:pt x="3184" y="2002"/>
                  </a:moveTo>
                  <a:cubicBezTo>
                    <a:pt x="3639" y="2002"/>
                    <a:pt x="4048" y="2365"/>
                    <a:pt x="4048" y="2866"/>
                  </a:cubicBezTo>
                  <a:cubicBezTo>
                    <a:pt x="4048" y="3139"/>
                    <a:pt x="3866" y="3411"/>
                    <a:pt x="3593" y="3593"/>
                  </a:cubicBezTo>
                  <a:cubicBezTo>
                    <a:pt x="3502" y="3639"/>
                    <a:pt x="3457" y="3821"/>
                    <a:pt x="3457" y="3957"/>
                  </a:cubicBezTo>
                  <a:cubicBezTo>
                    <a:pt x="3502" y="4094"/>
                    <a:pt x="3684" y="4185"/>
                    <a:pt x="3866" y="4185"/>
                  </a:cubicBezTo>
                  <a:cubicBezTo>
                    <a:pt x="4321" y="4185"/>
                    <a:pt x="4776" y="4412"/>
                    <a:pt x="5094" y="4821"/>
                  </a:cubicBezTo>
                  <a:cubicBezTo>
                    <a:pt x="4594" y="5322"/>
                    <a:pt x="3911" y="5685"/>
                    <a:pt x="3184" y="5685"/>
                  </a:cubicBezTo>
                  <a:cubicBezTo>
                    <a:pt x="2411" y="5685"/>
                    <a:pt x="1728" y="5322"/>
                    <a:pt x="1274" y="4821"/>
                  </a:cubicBezTo>
                  <a:cubicBezTo>
                    <a:pt x="1547" y="4412"/>
                    <a:pt x="2001" y="4185"/>
                    <a:pt x="2502" y="4185"/>
                  </a:cubicBezTo>
                  <a:cubicBezTo>
                    <a:pt x="2683" y="4185"/>
                    <a:pt x="2820" y="4094"/>
                    <a:pt x="2865" y="3957"/>
                  </a:cubicBezTo>
                  <a:cubicBezTo>
                    <a:pt x="2911" y="3821"/>
                    <a:pt x="2865" y="3684"/>
                    <a:pt x="2729" y="3593"/>
                  </a:cubicBezTo>
                  <a:cubicBezTo>
                    <a:pt x="2456" y="3411"/>
                    <a:pt x="2320" y="3139"/>
                    <a:pt x="2320" y="2866"/>
                  </a:cubicBezTo>
                  <a:cubicBezTo>
                    <a:pt x="2320" y="2365"/>
                    <a:pt x="2683" y="2002"/>
                    <a:pt x="3184" y="2002"/>
                  </a:cubicBezTo>
                  <a:close/>
                  <a:moveTo>
                    <a:pt x="3184" y="0"/>
                  </a:moveTo>
                  <a:cubicBezTo>
                    <a:pt x="1456" y="0"/>
                    <a:pt x="0" y="1410"/>
                    <a:pt x="0" y="3139"/>
                  </a:cubicBezTo>
                  <a:cubicBezTo>
                    <a:pt x="0" y="4867"/>
                    <a:pt x="1410" y="6322"/>
                    <a:pt x="3184" y="6322"/>
                  </a:cubicBezTo>
                  <a:cubicBezTo>
                    <a:pt x="4912" y="6322"/>
                    <a:pt x="6322" y="4912"/>
                    <a:pt x="6322" y="3139"/>
                  </a:cubicBezTo>
                  <a:cubicBezTo>
                    <a:pt x="6322" y="1410"/>
                    <a:pt x="4912" y="0"/>
                    <a:pt x="3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10" name="Google Shape;610;p38"/>
            <p:cNvSpPr/>
            <p:nvPr/>
          </p:nvSpPr>
          <p:spPr>
            <a:xfrm>
              <a:off x="2638325" y="2734975"/>
              <a:ext cx="454800" cy="452825"/>
            </a:xfrm>
            <a:custGeom>
              <a:avLst/>
              <a:gdLst/>
              <a:ahLst/>
              <a:cxnLst/>
              <a:rect l="l" t="t" r="r" b="b"/>
              <a:pathLst>
                <a:path w="18192" h="18113" extrusionOk="0">
                  <a:moveTo>
                    <a:pt x="8414" y="603"/>
                  </a:moveTo>
                  <a:cubicBezTo>
                    <a:pt x="10006" y="1558"/>
                    <a:pt x="11825" y="2059"/>
                    <a:pt x="13689" y="2059"/>
                  </a:cubicBezTo>
                  <a:lnTo>
                    <a:pt x="13780" y="2059"/>
                  </a:lnTo>
                  <a:cubicBezTo>
                    <a:pt x="13780" y="2059"/>
                    <a:pt x="13280" y="8653"/>
                    <a:pt x="13280" y="8699"/>
                  </a:cubicBezTo>
                  <a:cubicBezTo>
                    <a:pt x="12052" y="9244"/>
                    <a:pt x="11143" y="10472"/>
                    <a:pt x="11143" y="11928"/>
                  </a:cubicBezTo>
                  <a:cubicBezTo>
                    <a:pt x="11143" y="12155"/>
                    <a:pt x="11143" y="12337"/>
                    <a:pt x="11188" y="12519"/>
                  </a:cubicBezTo>
                  <a:cubicBezTo>
                    <a:pt x="11006" y="12655"/>
                    <a:pt x="10824" y="12792"/>
                    <a:pt x="10642" y="12928"/>
                  </a:cubicBezTo>
                  <a:lnTo>
                    <a:pt x="8414" y="14338"/>
                  </a:lnTo>
                  <a:lnTo>
                    <a:pt x="8368" y="14338"/>
                  </a:lnTo>
                  <a:lnTo>
                    <a:pt x="6140" y="12928"/>
                  </a:lnTo>
                  <a:cubicBezTo>
                    <a:pt x="4639" y="11973"/>
                    <a:pt x="3638" y="10336"/>
                    <a:pt x="3502" y="8517"/>
                  </a:cubicBezTo>
                  <a:lnTo>
                    <a:pt x="3047" y="2059"/>
                  </a:lnTo>
                  <a:lnTo>
                    <a:pt x="3138" y="2059"/>
                  </a:lnTo>
                  <a:cubicBezTo>
                    <a:pt x="5003" y="2059"/>
                    <a:pt x="6822" y="1558"/>
                    <a:pt x="8414" y="603"/>
                  </a:cubicBezTo>
                  <a:close/>
                  <a:moveTo>
                    <a:pt x="14645" y="9062"/>
                  </a:moveTo>
                  <a:cubicBezTo>
                    <a:pt x="15418" y="9062"/>
                    <a:pt x="16100" y="9335"/>
                    <a:pt x="16646" y="9836"/>
                  </a:cubicBezTo>
                  <a:lnTo>
                    <a:pt x="14554" y="12291"/>
                  </a:lnTo>
                  <a:lnTo>
                    <a:pt x="13371" y="11154"/>
                  </a:lnTo>
                  <a:cubicBezTo>
                    <a:pt x="13310" y="11114"/>
                    <a:pt x="13239" y="11091"/>
                    <a:pt x="13168" y="11091"/>
                  </a:cubicBezTo>
                  <a:cubicBezTo>
                    <a:pt x="13080" y="11091"/>
                    <a:pt x="12991" y="11125"/>
                    <a:pt x="12916" y="11200"/>
                  </a:cubicBezTo>
                  <a:cubicBezTo>
                    <a:pt x="12780" y="11291"/>
                    <a:pt x="12780" y="11518"/>
                    <a:pt x="12916" y="11609"/>
                  </a:cubicBezTo>
                  <a:lnTo>
                    <a:pt x="14326" y="12974"/>
                  </a:lnTo>
                  <a:cubicBezTo>
                    <a:pt x="14387" y="13015"/>
                    <a:pt x="14467" y="13037"/>
                    <a:pt x="14545" y="13037"/>
                  </a:cubicBezTo>
                  <a:cubicBezTo>
                    <a:pt x="14639" y="13037"/>
                    <a:pt x="14731" y="13003"/>
                    <a:pt x="14781" y="12928"/>
                  </a:cubicBezTo>
                  <a:lnTo>
                    <a:pt x="17055" y="10336"/>
                  </a:lnTo>
                  <a:cubicBezTo>
                    <a:pt x="17328" y="10791"/>
                    <a:pt x="17510" y="11336"/>
                    <a:pt x="17510" y="11928"/>
                  </a:cubicBezTo>
                  <a:cubicBezTo>
                    <a:pt x="17510" y="13519"/>
                    <a:pt x="16236" y="14793"/>
                    <a:pt x="14645" y="14793"/>
                  </a:cubicBezTo>
                  <a:cubicBezTo>
                    <a:pt x="13053" y="14793"/>
                    <a:pt x="11779" y="13519"/>
                    <a:pt x="11779" y="11928"/>
                  </a:cubicBezTo>
                  <a:cubicBezTo>
                    <a:pt x="11779" y="10336"/>
                    <a:pt x="13053" y="9062"/>
                    <a:pt x="14645" y="9062"/>
                  </a:cubicBezTo>
                  <a:close/>
                  <a:moveTo>
                    <a:pt x="8391" y="1"/>
                  </a:moveTo>
                  <a:cubicBezTo>
                    <a:pt x="8289" y="1"/>
                    <a:pt x="8186" y="35"/>
                    <a:pt x="8095" y="103"/>
                  </a:cubicBezTo>
                  <a:cubicBezTo>
                    <a:pt x="6595" y="967"/>
                    <a:pt x="4866" y="1422"/>
                    <a:pt x="3138" y="1422"/>
                  </a:cubicBezTo>
                  <a:cubicBezTo>
                    <a:pt x="3062" y="1422"/>
                    <a:pt x="2987" y="1417"/>
                    <a:pt x="2914" y="1417"/>
                  </a:cubicBezTo>
                  <a:cubicBezTo>
                    <a:pt x="2769" y="1417"/>
                    <a:pt x="2638" y="1437"/>
                    <a:pt x="2547" y="1558"/>
                  </a:cubicBezTo>
                  <a:cubicBezTo>
                    <a:pt x="2456" y="1649"/>
                    <a:pt x="2410" y="1786"/>
                    <a:pt x="2410" y="1922"/>
                  </a:cubicBezTo>
                  <a:lnTo>
                    <a:pt x="2911" y="8562"/>
                  </a:lnTo>
                  <a:cubicBezTo>
                    <a:pt x="3047" y="10563"/>
                    <a:pt x="4139" y="12382"/>
                    <a:pt x="5821" y="13428"/>
                  </a:cubicBezTo>
                  <a:lnTo>
                    <a:pt x="8050" y="14838"/>
                  </a:lnTo>
                  <a:cubicBezTo>
                    <a:pt x="8141" y="14929"/>
                    <a:pt x="8277" y="14929"/>
                    <a:pt x="8414" y="14929"/>
                  </a:cubicBezTo>
                  <a:cubicBezTo>
                    <a:pt x="8505" y="14929"/>
                    <a:pt x="8641" y="14929"/>
                    <a:pt x="8732" y="14838"/>
                  </a:cubicBezTo>
                  <a:lnTo>
                    <a:pt x="10961" y="13474"/>
                  </a:lnTo>
                  <a:cubicBezTo>
                    <a:pt x="11097" y="13383"/>
                    <a:pt x="11234" y="13292"/>
                    <a:pt x="11370" y="13201"/>
                  </a:cubicBezTo>
                  <a:cubicBezTo>
                    <a:pt x="11643" y="13838"/>
                    <a:pt x="12052" y="14429"/>
                    <a:pt x="12643" y="14838"/>
                  </a:cubicBezTo>
                  <a:cubicBezTo>
                    <a:pt x="12461" y="14975"/>
                    <a:pt x="12280" y="15066"/>
                    <a:pt x="12098" y="15202"/>
                  </a:cubicBezTo>
                  <a:lnTo>
                    <a:pt x="8550" y="17431"/>
                  </a:lnTo>
                  <a:cubicBezTo>
                    <a:pt x="8505" y="17453"/>
                    <a:pt x="8448" y="17465"/>
                    <a:pt x="8391" y="17465"/>
                  </a:cubicBezTo>
                  <a:cubicBezTo>
                    <a:pt x="8334" y="17465"/>
                    <a:pt x="8277" y="17453"/>
                    <a:pt x="8232" y="17431"/>
                  </a:cubicBezTo>
                  <a:lnTo>
                    <a:pt x="4684" y="15202"/>
                  </a:lnTo>
                  <a:cubicBezTo>
                    <a:pt x="2456" y="13792"/>
                    <a:pt x="1001" y="11382"/>
                    <a:pt x="819" y="8744"/>
                  </a:cubicBezTo>
                  <a:lnTo>
                    <a:pt x="637" y="6243"/>
                  </a:lnTo>
                  <a:cubicBezTo>
                    <a:pt x="637" y="6106"/>
                    <a:pt x="455" y="5970"/>
                    <a:pt x="318" y="5970"/>
                  </a:cubicBezTo>
                  <a:cubicBezTo>
                    <a:pt x="136" y="5970"/>
                    <a:pt x="0" y="6152"/>
                    <a:pt x="0" y="6288"/>
                  </a:cubicBezTo>
                  <a:lnTo>
                    <a:pt x="182" y="8790"/>
                  </a:lnTo>
                  <a:cubicBezTo>
                    <a:pt x="409" y="11609"/>
                    <a:pt x="1956" y="14202"/>
                    <a:pt x="4366" y="15748"/>
                  </a:cubicBezTo>
                  <a:lnTo>
                    <a:pt x="7868" y="17931"/>
                  </a:lnTo>
                  <a:cubicBezTo>
                    <a:pt x="8050" y="18067"/>
                    <a:pt x="8186" y="18113"/>
                    <a:pt x="8368" y="18113"/>
                  </a:cubicBezTo>
                  <a:cubicBezTo>
                    <a:pt x="8550" y="18113"/>
                    <a:pt x="8732" y="18067"/>
                    <a:pt x="8869" y="17931"/>
                  </a:cubicBezTo>
                  <a:lnTo>
                    <a:pt x="12416" y="15748"/>
                  </a:lnTo>
                  <a:cubicBezTo>
                    <a:pt x="12689" y="15566"/>
                    <a:pt x="12962" y="15384"/>
                    <a:pt x="13235" y="15157"/>
                  </a:cubicBezTo>
                  <a:cubicBezTo>
                    <a:pt x="13644" y="15339"/>
                    <a:pt x="14144" y="15430"/>
                    <a:pt x="14645" y="15430"/>
                  </a:cubicBezTo>
                  <a:cubicBezTo>
                    <a:pt x="16555" y="15430"/>
                    <a:pt x="18146" y="13883"/>
                    <a:pt x="18146" y="11928"/>
                  </a:cubicBezTo>
                  <a:cubicBezTo>
                    <a:pt x="18146" y="11154"/>
                    <a:pt x="17919" y="10427"/>
                    <a:pt x="17464" y="9836"/>
                  </a:cubicBezTo>
                  <a:lnTo>
                    <a:pt x="18056" y="9153"/>
                  </a:lnTo>
                  <a:cubicBezTo>
                    <a:pt x="18192" y="9017"/>
                    <a:pt x="18146" y="8835"/>
                    <a:pt x="18056" y="8699"/>
                  </a:cubicBezTo>
                  <a:cubicBezTo>
                    <a:pt x="17994" y="8658"/>
                    <a:pt x="17914" y="8635"/>
                    <a:pt x="17837" y="8635"/>
                  </a:cubicBezTo>
                  <a:cubicBezTo>
                    <a:pt x="17742" y="8635"/>
                    <a:pt x="17651" y="8669"/>
                    <a:pt x="17601" y="8744"/>
                  </a:cubicBezTo>
                  <a:lnTo>
                    <a:pt x="17055" y="9381"/>
                  </a:lnTo>
                  <a:cubicBezTo>
                    <a:pt x="16418" y="8790"/>
                    <a:pt x="15554" y="8426"/>
                    <a:pt x="14645" y="8426"/>
                  </a:cubicBezTo>
                  <a:cubicBezTo>
                    <a:pt x="14417" y="8426"/>
                    <a:pt x="14190" y="8471"/>
                    <a:pt x="13917" y="8517"/>
                  </a:cubicBezTo>
                  <a:lnTo>
                    <a:pt x="14417" y="1922"/>
                  </a:lnTo>
                  <a:cubicBezTo>
                    <a:pt x="14417" y="1786"/>
                    <a:pt x="14372" y="1649"/>
                    <a:pt x="14281" y="1558"/>
                  </a:cubicBezTo>
                  <a:cubicBezTo>
                    <a:pt x="14159" y="1437"/>
                    <a:pt x="14018" y="1417"/>
                    <a:pt x="13883" y="1417"/>
                  </a:cubicBezTo>
                  <a:cubicBezTo>
                    <a:pt x="13816" y="1417"/>
                    <a:pt x="13750" y="1422"/>
                    <a:pt x="13689" y="1422"/>
                  </a:cubicBezTo>
                  <a:cubicBezTo>
                    <a:pt x="11916" y="1422"/>
                    <a:pt x="10187" y="967"/>
                    <a:pt x="8687" y="103"/>
                  </a:cubicBezTo>
                  <a:cubicBezTo>
                    <a:pt x="8596" y="35"/>
                    <a:pt x="8493" y="1"/>
                    <a:pt x="83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grpSp>
      <p:grpSp>
        <p:nvGrpSpPr>
          <p:cNvPr id="611" name="Google Shape;611;p38"/>
          <p:cNvGrpSpPr/>
          <p:nvPr/>
        </p:nvGrpSpPr>
        <p:grpSpPr>
          <a:xfrm>
            <a:off x="4520280" y="4028031"/>
            <a:ext cx="375847" cy="470993"/>
            <a:chOff x="2625800" y="3333325"/>
            <a:chExt cx="440050" cy="551450"/>
          </a:xfrm>
        </p:grpSpPr>
        <p:sp>
          <p:nvSpPr>
            <p:cNvPr id="612" name="Google Shape;612;p38"/>
            <p:cNvSpPr/>
            <p:nvPr/>
          </p:nvSpPr>
          <p:spPr>
            <a:xfrm>
              <a:off x="2625800" y="3333325"/>
              <a:ext cx="440050" cy="551450"/>
            </a:xfrm>
            <a:custGeom>
              <a:avLst/>
              <a:gdLst/>
              <a:ahLst/>
              <a:cxnLst/>
              <a:rect l="l" t="t" r="r" b="b"/>
              <a:pathLst>
                <a:path w="17602" h="22058" extrusionOk="0">
                  <a:moveTo>
                    <a:pt x="774" y="0"/>
                  </a:moveTo>
                  <a:cubicBezTo>
                    <a:pt x="365" y="0"/>
                    <a:pt x="1" y="319"/>
                    <a:pt x="1" y="728"/>
                  </a:cubicBezTo>
                  <a:lnTo>
                    <a:pt x="1" y="17101"/>
                  </a:lnTo>
                  <a:cubicBezTo>
                    <a:pt x="1" y="17555"/>
                    <a:pt x="365" y="17874"/>
                    <a:pt x="774" y="17874"/>
                  </a:cubicBezTo>
                  <a:lnTo>
                    <a:pt x="3776" y="17874"/>
                  </a:lnTo>
                  <a:cubicBezTo>
                    <a:pt x="4230" y="20239"/>
                    <a:pt x="6322" y="22058"/>
                    <a:pt x="8824" y="22058"/>
                  </a:cubicBezTo>
                  <a:cubicBezTo>
                    <a:pt x="11644" y="22058"/>
                    <a:pt x="13918" y="19784"/>
                    <a:pt x="13918" y="16964"/>
                  </a:cubicBezTo>
                  <a:cubicBezTo>
                    <a:pt x="13918" y="14144"/>
                    <a:pt x="11644" y="11825"/>
                    <a:pt x="8824" y="11825"/>
                  </a:cubicBezTo>
                  <a:cubicBezTo>
                    <a:pt x="7005" y="11825"/>
                    <a:pt x="5276" y="12826"/>
                    <a:pt x="4367" y="14372"/>
                  </a:cubicBezTo>
                  <a:cubicBezTo>
                    <a:pt x="4276" y="14554"/>
                    <a:pt x="4367" y="14736"/>
                    <a:pt x="4503" y="14827"/>
                  </a:cubicBezTo>
                  <a:cubicBezTo>
                    <a:pt x="4552" y="14859"/>
                    <a:pt x="4611" y="14874"/>
                    <a:pt x="4672" y="14874"/>
                  </a:cubicBezTo>
                  <a:cubicBezTo>
                    <a:pt x="4784" y="14874"/>
                    <a:pt x="4899" y="14824"/>
                    <a:pt x="4958" y="14736"/>
                  </a:cubicBezTo>
                  <a:cubicBezTo>
                    <a:pt x="5731" y="13326"/>
                    <a:pt x="7232" y="12462"/>
                    <a:pt x="8824" y="12462"/>
                  </a:cubicBezTo>
                  <a:cubicBezTo>
                    <a:pt x="11280" y="12462"/>
                    <a:pt x="13281" y="14463"/>
                    <a:pt x="13281" y="16964"/>
                  </a:cubicBezTo>
                  <a:cubicBezTo>
                    <a:pt x="13281" y="19420"/>
                    <a:pt x="11280" y="21421"/>
                    <a:pt x="8824" y="21421"/>
                  </a:cubicBezTo>
                  <a:cubicBezTo>
                    <a:pt x="6368" y="21421"/>
                    <a:pt x="4367" y="19420"/>
                    <a:pt x="4367" y="16964"/>
                  </a:cubicBezTo>
                  <a:cubicBezTo>
                    <a:pt x="4367" y="16600"/>
                    <a:pt x="4367" y="16282"/>
                    <a:pt x="4458" y="16009"/>
                  </a:cubicBezTo>
                  <a:cubicBezTo>
                    <a:pt x="4503" y="15827"/>
                    <a:pt x="4367" y="15645"/>
                    <a:pt x="4185" y="15600"/>
                  </a:cubicBezTo>
                  <a:cubicBezTo>
                    <a:pt x="4161" y="15594"/>
                    <a:pt x="4138" y="15591"/>
                    <a:pt x="4116" y="15591"/>
                  </a:cubicBezTo>
                  <a:cubicBezTo>
                    <a:pt x="3969" y="15591"/>
                    <a:pt x="3861" y="15715"/>
                    <a:pt x="3821" y="15873"/>
                  </a:cubicBezTo>
                  <a:cubicBezTo>
                    <a:pt x="3730" y="16191"/>
                    <a:pt x="3685" y="16600"/>
                    <a:pt x="3685" y="16964"/>
                  </a:cubicBezTo>
                  <a:cubicBezTo>
                    <a:pt x="3685" y="17055"/>
                    <a:pt x="3685" y="17146"/>
                    <a:pt x="3685" y="17237"/>
                  </a:cubicBezTo>
                  <a:lnTo>
                    <a:pt x="774" y="17237"/>
                  </a:lnTo>
                  <a:cubicBezTo>
                    <a:pt x="683" y="17237"/>
                    <a:pt x="637" y="17192"/>
                    <a:pt x="637" y="17146"/>
                  </a:cubicBezTo>
                  <a:lnTo>
                    <a:pt x="637" y="4912"/>
                  </a:lnTo>
                  <a:lnTo>
                    <a:pt x="12189" y="4912"/>
                  </a:lnTo>
                  <a:cubicBezTo>
                    <a:pt x="12371" y="4912"/>
                    <a:pt x="12508" y="4776"/>
                    <a:pt x="12508" y="4594"/>
                  </a:cubicBezTo>
                  <a:cubicBezTo>
                    <a:pt x="12508" y="4412"/>
                    <a:pt x="12371" y="4275"/>
                    <a:pt x="12189" y="4275"/>
                  </a:cubicBezTo>
                  <a:lnTo>
                    <a:pt x="637" y="4275"/>
                  </a:lnTo>
                  <a:lnTo>
                    <a:pt x="637" y="773"/>
                  </a:lnTo>
                  <a:cubicBezTo>
                    <a:pt x="637" y="682"/>
                    <a:pt x="683" y="637"/>
                    <a:pt x="774" y="637"/>
                  </a:cubicBezTo>
                  <a:lnTo>
                    <a:pt x="16874" y="637"/>
                  </a:lnTo>
                  <a:cubicBezTo>
                    <a:pt x="16919" y="637"/>
                    <a:pt x="16965" y="682"/>
                    <a:pt x="16965" y="773"/>
                  </a:cubicBezTo>
                  <a:lnTo>
                    <a:pt x="16965" y="4275"/>
                  </a:lnTo>
                  <a:lnTo>
                    <a:pt x="13781" y="4275"/>
                  </a:lnTo>
                  <a:cubicBezTo>
                    <a:pt x="13599" y="4275"/>
                    <a:pt x="13417" y="4412"/>
                    <a:pt x="13417" y="4594"/>
                  </a:cubicBezTo>
                  <a:cubicBezTo>
                    <a:pt x="13417" y="4776"/>
                    <a:pt x="13599" y="4912"/>
                    <a:pt x="13781" y="4912"/>
                  </a:cubicBezTo>
                  <a:lnTo>
                    <a:pt x="16965" y="4912"/>
                  </a:lnTo>
                  <a:lnTo>
                    <a:pt x="16965" y="17146"/>
                  </a:lnTo>
                  <a:cubicBezTo>
                    <a:pt x="16965" y="17192"/>
                    <a:pt x="16919" y="17237"/>
                    <a:pt x="16874" y="17237"/>
                  </a:cubicBezTo>
                  <a:lnTo>
                    <a:pt x="15236" y="17237"/>
                  </a:lnTo>
                  <a:cubicBezTo>
                    <a:pt x="15055" y="17237"/>
                    <a:pt x="14918" y="17373"/>
                    <a:pt x="14918" y="17555"/>
                  </a:cubicBezTo>
                  <a:cubicBezTo>
                    <a:pt x="14918" y="17737"/>
                    <a:pt x="15055" y="17874"/>
                    <a:pt x="15236" y="17874"/>
                  </a:cubicBezTo>
                  <a:lnTo>
                    <a:pt x="16874" y="17874"/>
                  </a:lnTo>
                  <a:cubicBezTo>
                    <a:pt x="17283" y="17874"/>
                    <a:pt x="17601" y="17555"/>
                    <a:pt x="17601" y="17146"/>
                  </a:cubicBezTo>
                  <a:lnTo>
                    <a:pt x="17601" y="773"/>
                  </a:lnTo>
                  <a:cubicBezTo>
                    <a:pt x="17601" y="319"/>
                    <a:pt x="17283" y="0"/>
                    <a:pt x="16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13" name="Google Shape;613;p38"/>
            <p:cNvSpPr/>
            <p:nvPr/>
          </p:nvSpPr>
          <p:spPr>
            <a:xfrm>
              <a:off x="2670150" y="3378800"/>
              <a:ext cx="31850" cy="31850"/>
            </a:xfrm>
            <a:custGeom>
              <a:avLst/>
              <a:gdLst/>
              <a:ahLst/>
              <a:cxnLst/>
              <a:rect l="l" t="t" r="r" b="b"/>
              <a:pathLst>
                <a:path w="1274" h="1274" extrusionOk="0">
                  <a:moveTo>
                    <a:pt x="637" y="0"/>
                  </a:moveTo>
                  <a:cubicBezTo>
                    <a:pt x="273" y="0"/>
                    <a:pt x="0" y="273"/>
                    <a:pt x="0" y="637"/>
                  </a:cubicBezTo>
                  <a:cubicBezTo>
                    <a:pt x="0" y="956"/>
                    <a:pt x="273" y="1274"/>
                    <a:pt x="637" y="1274"/>
                  </a:cubicBezTo>
                  <a:cubicBezTo>
                    <a:pt x="956" y="1274"/>
                    <a:pt x="1274" y="956"/>
                    <a:pt x="1274" y="637"/>
                  </a:cubicBezTo>
                  <a:cubicBezTo>
                    <a:pt x="1274" y="273"/>
                    <a:pt x="956"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14" name="Google Shape;614;p38"/>
            <p:cNvSpPr/>
            <p:nvPr/>
          </p:nvSpPr>
          <p:spPr>
            <a:xfrm>
              <a:off x="2717900" y="3378800"/>
              <a:ext cx="31875" cy="31850"/>
            </a:xfrm>
            <a:custGeom>
              <a:avLst/>
              <a:gdLst/>
              <a:ahLst/>
              <a:cxnLst/>
              <a:rect l="l" t="t" r="r" b="b"/>
              <a:pathLst>
                <a:path w="1275" h="1274" extrusionOk="0">
                  <a:moveTo>
                    <a:pt x="637" y="0"/>
                  </a:moveTo>
                  <a:cubicBezTo>
                    <a:pt x="273" y="0"/>
                    <a:pt x="1" y="273"/>
                    <a:pt x="1" y="637"/>
                  </a:cubicBezTo>
                  <a:cubicBezTo>
                    <a:pt x="1" y="956"/>
                    <a:pt x="273" y="1274"/>
                    <a:pt x="637" y="1274"/>
                  </a:cubicBezTo>
                  <a:cubicBezTo>
                    <a:pt x="1001" y="1274"/>
                    <a:pt x="1274" y="956"/>
                    <a:pt x="1274" y="637"/>
                  </a:cubicBezTo>
                  <a:cubicBezTo>
                    <a:pt x="1274" y="273"/>
                    <a:pt x="1001"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15" name="Google Shape;615;p38"/>
            <p:cNvSpPr/>
            <p:nvPr/>
          </p:nvSpPr>
          <p:spPr>
            <a:xfrm>
              <a:off x="2765650" y="3378800"/>
              <a:ext cx="31875" cy="31850"/>
            </a:xfrm>
            <a:custGeom>
              <a:avLst/>
              <a:gdLst/>
              <a:ahLst/>
              <a:cxnLst/>
              <a:rect l="l" t="t" r="r" b="b"/>
              <a:pathLst>
                <a:path w="1275" h="1274" extrusionOk="0">
                  <a:moveTo>
                    <a:pt x="637" y="0"/>
                  </a:moveTo>
                  <a:cubicBezTo>
                    <a:pt x="274" y="0"/>
                    <a:pt x="1" y="273"/>
                    <a:pt x="1" y="637"/>
                  </a:cubicBezTo>
                  <a:cubicBezTo>
                    <a:pt x="1" y="956"/>
                    <a:pt x="274" y="1274"/>
                    <a:pt x="637" y="1274"/>
                  </a:cubicBezTo>
                  <a:cubicBezTo>
                    <a:pt x="1001" y="1274"/>
                    <a:pt x="1274" y="956"/>
                    <a:pt x="1274" y="637"/>
                  </a:cubicBezTo>
                  <a:cubicBezTo>
                    <a:pt x="1274" y="273"/>
                    <a:pt x="1001"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16" name="Google Shape;616;p38"/>
            <p:cNvSpPr/>
            <p:nvPr/>
          </p:nvSpPr>
          <p:spPr>
            <a:xfrm>
              <a:off x="2800900" y="3700275"/>
              <a:ext cx="105775" cy="116300"/>
            </a:xfrm>
            <a:custGeom>
              <a:avLst/>
              <a:gdLst/>
              <a:ahLst/>
              <a:cxnLst/>
              <a:rect l="l" t="t" r="r" b="b"/>
              <a:pathLst>
                <a:path w="4231" h="4652" extrusionOk="0">
                  <a:moveTo>
                    <a:pt x="774" y="649"/>
                  </a:moveTo>
                  <a:cubicBezTo>
                    <a:pt x="819" y="649"/>
                    <a:pt x="819" y="649"/>
                    <a:pt x="819" y="694"/>
                  </a:cubicBezTo>
                  <a:lnTo>
                    <a:pt x="3548" y="2241"/>
                  </a:lnTo>
                  <a:cubicBezTo>
                    <a:pt x="3594" y="2241"/>
                    <a:pt x="3594" y="2286"/>
                    <a:pt x="3594" y="2332"/>
                  </a:cubicBezTo>
                  <a:cubicBezTo>
                    <a:pt x="3594" y="2332"/>
                    <a:pt x="3594" y="2377"/>
                    <a:pt x="3548" y="2423"/>
                  </a:cubicBezTo>
                  <a:lnTo>
                    <a:pt x="819" y="3969"/>
                  </a:lnTo>
                  <a:cubicBezTo>
                    <a:pt x="804" y="3984"/>
                    <a:pt x="789" y="3989"/>
                    <a:pt x="775" y="3989"/>
                  </a:cubicBezTo>
                  <a:cubicBezTo>
                    <a:pt x="749" y="3989"/>
                    <a:pt x="728" y="3969"/>
                    <a:pt x="728" y="3969"/>
                  </a:cubicBezTo>
                  <a:cubicBezTo>
                    <a:pt x="683" y="3969"/>
                    <a:pt x="683" y="3923"/>
                    <a:pt x="683" y="3878"/>
                  </a:cubicBezTo>
                  <a:lnTo>
                    <a:pt x="683" y="785"/>
                  </a:lnTo>
                  <a:cubicBezTo>
                    <a:pt x="683" y="694"/>
                    <a:pt x="728" y="694"/>
                    <a:pt x="728" y="694"/>
                  </a:cubicBezTo>
                  <a:cubicBezTo>
                    <a:pt x="728" y="649"/>
                    <a:pt x="774" y="649"/>
                    <a:pt x="774" y="649"/>
                  </a:cubicBezTo>
                  <a:close/>
                  <a:moveTo>
                    <a:pt x="774" y="1"/>
                  </a:moveTo>
                  <a:cubicBezTo>
                    <a:pt x="649" y="1"/>
                    <a:pt x="524" y="35"/>
                    <a:pt x="410" y="103"/>
                  </a:cubicBezTo>
                  <a:cubicBezTo>
                    <a:pt x="183" y="240"/>
                    <a:pt x="46" y="467"/>
                    <a:pt x="46" y="740"/>
                  </a:cubicBezTo>
                  <a:lnTo>
                    <a:pt x="46" y="3878"/>
                  </a:lnTo>
                  <a:cubicBezTo>
                    <a:pt x="1" y="4287"/>
                    <a:pt x="364" y="4651"/>
                    <a:pt x="774" y="4651"/>
                  </a:cubicBezTo>
                  <a:cubicBezTo>
                    <a:pt x="910" y="4651"/>
                    <a:pt x="1047" y="4606"/>
                    <a:pt x="1138" y="4515"/>
                  </a:cubicBezTo>
                  <a:lnTo>
                    <a:pt x="3866" y="2968"/>
                  </a:lnTo>
                  <a:cubicBezTo>
                    <a:pt x="4094" y="2832"/>
                    <a:pt x="4230" y="2605"/>
                    <a:pt x="4230" y="2332"/>
                  </a:cubicBezTo>
                  <a:cubicBezTo>
                    <a:pt x="4230" y="2059"/>
                    <a:pt x="4094" y="1786"/>
                    <a:pt x="3866" y="1649"/>
                  </a:cubicBezTo>
                  <a:lnTo>
                    <a:pt x="1138" y="103"/>
                  </a:lnTo>
                  <a:cubicBezTo>
                    <a:pt x="1024" y="35"/>
                    <a:pt x="899" y="1"/>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17" name="Google Shape;617;p38"/>
            <p:cNvSpPr/>
            <p:nvPr/>
          </p:nvSpPr>
          <p:spPr>
            <a:xfrm>
              <a:off x="2695150" y="3491350"/>
              <a:ext cx="48925" cy="108050"/>
            </a:xfrm>
            <a:custGeom>
              <a:avLst/>
              <a:gdLst/>
              <a:ahLst/>
              <a:cxnLst/>
              <a:rect l="l" t="t" r="r" b="b"/>
              <a:pathLst>
                <a:path w="1957" h="4322" extrusionOk="0">
                  <a:moveTo>
                    <a:pt x="319" y="1"/>
                  </a:moveTo>
                  <a:cubicBezTo>
                    <a:pt x="137" y="1"/>
                    <a:pt x="1" y="137"/>
                    <a:pt x="1" y="319"/>
                  </a:cubicBezTo>
                  <a:lnTo>
                    <a:pt x="1" y="4003"/>
                  </a:lnTo>
                  <a:cubicBezTo>
                    <a:pt x="1" y="4140"/>
                    <a:pt x="137" y="4276"/>
                    <a:pt x="274" y="4321"/>
                  </a:cubicBezTo>
                  <a:lnTo>
                    <a:pt x="1638" y="4321"/>
                  </a:lnTo>
                  <a:cubicBezTo>
                    <a:pt x="1775" y="4321"/>
                    <a:pt x="1957" y="4185"/>
                    <a:pt x="1957" y="4003"/>
                  </a:cubicBezTo>
                  <a:cubicBezTo>
                    <a:pt x="1957" y="3821"/>
                    <a:pt x="1775" y="3685"/>
                    <a:pt x="1638" y="3685"/>
                  </a:cubicBezTo>
                  <a:lnTo>
                    <a:pt x="638" y="3685"/>
                  </a:lnTo>
                  <a:lnTo>
                    <a:pt x="638" y="319"/>
                  </a:lnTo>
                  <a:cubicBezTo>
                    <a:pt x="638" y="137"/>
                    <a:pt x="501" y="1"/>
                    <a:pt x="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18" name="Google Shape;618;p38"/>
            <p:cNvSpPr/>
            <p:nvPr/>
          </p:nvSpPr>
          <p:spPr>
            <a:xfrm>
              <a:off x="2780425" y="3491350"/>
              <a:ext cx="17100" cy="108050"/>
            </a:xfrm>
            <a:custGeom>
              <a:avLst/>
              <a:gdLst/>
              <a:ahLst/>
              <a:cxnLst/>
              <a:rect l="l" t="t" r="r" b="b"/>
              <a:pathLst>
                <a:path w="684" h="4322" extrusionOk="0">
                  <a:moveTo>
                    <a:pt x="319" y="1"/>
                  </a:moveTo>
                  <a:cubicBezTo>
                    <a:pt x="183" y="1"/>
                    <a:pt x="1" y="137"/>
                    <a:pt x="1" y="319"/>
                  </a:cubicBezTo>
                  <a:lnTo>
                    <a:pt x="1" y="4003"/>
                  </a:lnTo>
                  <a:cubicBezTo>
                    <a:pt x="1" y="4185"/>
                    <a:pt x="137" y="4321"/>
                    <a:pt x="319" y="4321"/>
                  </a:cubicBezTo>
                  <a:cubicBezTo>
                    <a:pt x="501" y="4321"/>
                    <a:pt x="683" y="4185"/>
                    <a:pt x="683" y="4003"/>
                  </a:cubicBezTo>
                  <a:lnTo>
                    <a:pt x="683" y="319"/>
                  </a:lnTo>
                  <a:cubicBezTo>
                    <a:pt x="683" y="137"/>
                    <a:pt x="501" y="1"/>
                    <a:pt x="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19" name="Google Shape;619;p38"/>
            <p:cNvSpPr/>
            <p:nvPr/>
          </p:nvSpPr>
          <p:spPr>
            <a:xfrm>
              <a:off x="2941900" y="3492500"/>
              <a:ext cx="54600" cy="106900"/>
            </a:xfrm>
            <a:custGeom>
              <a:avLst/>
              <a:gdLst/>
              <a:ahLst/>
              <a:cxnLst/>
              <a:rect l="l" t="t" r="r" b="b"/>
              <a:pathLst>
                <a:path w="2184" h="4276" extrusionOk="0">
                  <a:moveTo>
                    <a:pt x="318" y="0"/>
                  </a:moveTo>
                  <a:cubicBezTo>
                    <a:pt x="182" y="0"/>
                    <a:pt x="0" y="137"/>
                    <a:pt x="0" y="319"/>
                  </a:cubicBezTo>
                  <a:lnTo>
                    <a:pt x="0" y="3957"/>
                  </a:lnTo>
                  <a:cubicBezTo>
                    <a:pt x="0" y="4139"/>
                    <a:pt x="137" y="4275"/>
                    <a:pt x="318" y="4275"/>
                  </a:cubicBezTo>
                  <a:lnTo>
                    <a:pt x="1865" y="4275"/>
                  </a:lnTo>
                  <a:cubicBezTo>
                    <a:pt x="2047" y="4275"/>
                    <a:pt x="2183" y="4139"/>
                    <a:pt x="2183" y="3957"/>
                  </a:cubicBezTo>
                  <a:cubicBezTo>
                    <a:pt x="2183" y="3775"/>
                    <a:pt x="2047" y="3639"/>
                    <a:pt x="1865" y="3639"/>
                  </a:cubicBezTo>
                  <a:lnTo>
                    <a:pt x="682" y="3639"/>
                  </a:lnTo>
                  <a:lnTo>
                    <a:pt x="682" y="2456"/>
                  </a:lnTo>
                  <a:lnTo>
                    <a:pt x="1774" y="2456"/>
                  </a:lnTo>
                  <a:cubicBezTo>
                    <a:pt x="1956" y="2456"/>
                    <a:pt x="2092" y="2320"/>
                    <a:pt x="2092" y="2138"/>
                  </a:cubicBezTo>
                  <a:cubicBezTo>
                    <a:pt x="2092" y="1956"/>
                    <a:pt x="1956" y="1820"/>
                    <a:pt x="1774" y="1820"/>
                  </a:cubicBezTo>
                  <a:lnTo>
                    <a:pt x="682" y="1820"/>
                  </a:lnTo>
                  <a:lnTo>
                    <a:pt x="682" y="637"/>
                  </a:lnTo>
                  <a:lnTo>
                    <a:pt x="1865" y="637"/>
                  </a:lnTo>
                  <a:cubicBezTo>
                    <a:pt x="2047" y="637"/>
                    <a:pt x="2183" y="501"/>
                    <a:pt x="2183" y="319"/>
                  </a:cubicBezTo>
                  <a:cubicBezTo>
                    <a:pt x="2183" y="137"/>
                    <a:pt x="2047" y="0"/>
                    <a:pt x="1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0" name="Google Shape;620;p38"/>
            <p:cNvSpPr/>
            <p:nvPr/>
          </p:nvSpPr>
          <p:spPr>
            <a:xfrm>
              <a:off x="2831600" y="3491075"/>
              <a:ext cx="83025" cy="108325"/>
            </a:xfrm>
            <a:custGeom>
              <a:avLst/>
              <a:gdLst/>
              <a:ahLst/>
              <a:cxnLst/>
              <a:rect l="l" t="t" r="r" b="b"/>
              <a:pathLst>
                <a:path w="3321" h="4333" extrusionOk="0">
                  <a:moveTo>
                    <a:pt x="321" y="0"/>
                  </a:moveTo>
                  <a:cubicBezTo>
                    <a:pt x="290" y="0"/>
                    <a:pt x="259" y="4"/>
                    <a:pt x="228" y="12"/>
                  </a:cubicBezTo>
                  <a:cubicBezTo>
                    <a:pt x="92" y="103"/>
                    <a:pt x="1" y="285"/>
                    <a:pt x="46" y="467"/>
                  </a:cubicBezTo>
                  <a:lnTo>
                    <a:pt x="1319" y="4060"/>
                  </a:lnTo>
                  <a:cubicBezTo>
                    <a:pt x="1365" y="4242"/>
                    <a:pt x="1501" y="4332"/>
                    <a:pt x="1683" y="4332"/>
                  </a:cubicBezTo>
                  <a:cubicBezTo>
                    <a:pt x="1865" y="4332"/>
                    <a:pt x="2002" y="4242"/>
                    <a:pt x="2047" y="4060"/>
                  </a:cubicBezTo>
                  <a:lnTo>
                    <a:pt x="3275" y="467"/>
                  </a:lnTo>
                  <a:cubicBezTo>
                    <a:pt x="3321" y="285"/>
                    <a:pt x="3230" y="103"/>
                    <a:pt x="3048" y="57"/>
                  </a:cubicBezTo>
                  <a:cubicBezTo>
                    <a:pt x="3011" y="33"/>
                    <a:pt x="2971" y="22"/>
                    <a:pt x="2931" y="22"/>
                  </a:cubicBezTo>
                  <a:cubicBezTo>
                    <a:pt x="2820" y="22"/>
                    <a:pt x="2705" y="106"/>
                    <a:pt x="2638" y="239"/>
                  </a:cubicBezTo>
                  <a:lnTo>
                    <a:pt x="1683" y="3195"/>
                  </a:lnTo>
                  <a:lnTo>
                    <a:pt x="637" y="239"/>
                  </a:lnTo>
                  <a:cubicBezTo>
                    <a:pt x="600" y="89"/>
                    <a:pt x="468"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grpSp>
      <p:grpSp>
        <p:nvGrpSpPr>
          <p:cNvPr id="621" name="Google Shape;621;p38"/>
          <p:cNvGrpSpPr/>
          <p:nvPr/>
        </p:nvGrpSpPr>
        <p:grpSpPr>
          <a:xfrm>
            <a:off x="4497453" y="1880500"/>
            <a:ext cx="421501" cy="429528"/>
            <a:chOff x="4045925" y="1318575"/>
            <a:chExt cx="533275" cy="543500"/>
          </a:xfrm>
        </p:grpSpPr>
        <p:sp>
          <p:nvSpPr>
            <p:cNvPr id="622" name="Google Shape;622;p38"/>
            <p:cNvSpPr/>
            <p:nvPr/>
          </p:nvSpPr>
          <p:spPr>
            <a:xfrm>
              <a:off x="4045925" y="1318575"/>
              <a:ext cx="533275" cy="543500"/>
            </a:xfrm>
            <a:custGeom>
              <a:avLst/>
              <a:gdLst/>
              <a:ahLst/>
              <a:cxnLst/>
              <a:rect l="l" t="t" r="r" b="b"/>
              <a:pathLst>
                <a:path w="21331" h="21740" extrusionOk="0">
                  <a:moveTo>
                    <a:pt x="19920" y="11689"/>
                  </a:moveTo>
                  <a:lnTo>
                    <a:pt x="17328" y="14736"/>
                  </a:lnTo>
                  <a:lnTo>
                    <a:pt x="17328" y="11689"/>
                  </a:lnTo>
                  <a:close/>
                  <a:moveTo>
                    <a:pt x="728" y="0"/>
                  </a:moveTo>
                  <a:cubicBezTo>
                    <a:pt x="318" y="0"/>
                    <a:pt x="0" y="319"/>
                    <a:pt x="0" y="728"/>
                  </a:cubicBezTo>
                  <a:lnTo>
                    <a:pt x="0" y="15463"/>
                  </a:lnTo>
                  <a:cubicBezTo>
                    <a:pt x="0" y="15873"/>
                    <a:pt x="318" y="16191"/>
                    <a:pt x="728" y="16191"/>
                  </a:cubicBezTo>
                  <a:lnTo>
                    <a:pt x="4002" y="16191"/>
                  </a:lnTo>
                  <a:lnTo>
                    <a:pt x="4002" y="20966"/>
                  </a:lnTo>
                  <a:cubicBezTo>
                    <a:pt x="4002" y="21376"/>
                    <a:pt x="4321" y="21740"/>
                    <a:pt x="4730" y="21740"/>
                  </a:cubicBezTo>
                  <a:lnTo>
                    <a:pt x="7504" y="21740"/>
                  </a:lnTo>
                  <a:cubicBezTo>
                    <a:pt x="7686" y="21740"/>
                    <a:pt x="7823" y="21558"/>
                    <a:pt x="7823" y="21421"/>
                  </a:cubicBezTo>
                  <a:cubicBezTo>
                    <a:pt x="7823" y="21239"/>
                    <a:pt x="7686" y="21103"/>
                    <a:pt x="7504" y="21103"/>
                  </a:cubicBezTo>
                  <a:lnTo>
                    <a:pt x="4730" y="21103"/>
                  </a:lnTo>
                  <a:cubicBezTo>
                    <a:pt x="4685" y="21103"/>
                    <a:pt x="4639" y="21057"/>
                    <a:pt x="4639" y="20966"/>
                  </a:cubicBezTo>
                  <a:lnTo>
                    <a:pt x="4639" y="16191"/>
                  </a:lnTo>
                  <a:lnTo>
                    <a:pt x="16600" y="16191"/>
                  </a:lnTo>
                  <a:cubicBezTo>
                    <a:pt x="16873" y="16191"/>
                    <a:pt x="17101" y="16055"/>
                    <a:pt x="17237" y="15827"/>
                  </a:cubicBezTo>
                  <a:lnTo>
                    <a:pt x="20693" y="11825"/>
                  </a:lnTo>
                  <a:lnTo>
                    <a:pt x="20693" y="20966"/>
                  </a:lnTo>
                  <a:cubicBezTo>
                    <a:pt x="20693" y="21057"/>
                    <a:pt x="20648" y="21103"/>
                    <a:pt x="20557" y="21103"/>
                  </a:cubicBezTo>
                  <a:lnTo>
                    <a:pt x="9096" y="21103"/>
                  </a:lnTo>
                  <a:cubicBezTo>
                    <a:pt x="8914" y="21103"/>
                    <a:pt x="8778" y="21239"/>
                    <a:pt x="8778" y="21421"/>
                  </a:cubicBezTo>
                  <a:cubicBezTo>
                    <a:pt x="8778" y="21603"/>
                    <a:pt x="8914" y="21740"/>
                    <a:pt x="9096" y="21740"/>
                  </a:cubicBezTo>
                  <a:lnTo>
                    <a:pt x="20557" y="21740"/>
                  </a:lnTo>
                  <a:cubicBezTo>
                    <a:pt x="20966" y="21740"/>
                    <a:pt x="21330" y="21376"/>
                    <a:pt x="21330" y="20966"/>
                  </a:cubicBezTo>
                  <a:lnTo>
                    <a:pt x="21330" y="11734"/>
                  </a:lnTo>
                  <a:cubicBezTo>
                    <a:pt x="21330" y="11370"/>
                    <a:pt x="21012" y="11052"/>
                    <a:pt x="20648" y="11052"/>
                  </a:cubicBezTo>
                  <a:lnTo>
                    <a:pt x="17328" y="11052"/>
                  </a:lnTo>
                  <a:lnTo>
                    <a:pt x="17328" y="3957"/>
                  </a:lnTo>
                  <a:cubicBezTo>
                    <a:pt x="17328" y="3775"/>
                    <a:pt x="17191" y="3639"/>
                    <a:pt x="17010" y="3639"/>
                  </a:cubicBezTo>
                  <a:cubicBezTo>
                    <a:pt x="16828" y="3639"/>
                    <a:pt x="16691" y="3775"/>
                    <a:pt x="16691" y="3957"/>
                  </a:cubicBezTo>
                  <a:lnTo>
                    <a:pt x="16691" y="4184"/>
                  </a:lnTo>
                  <a:lnTo>
                    <a:pt x="3866" y="4184"/>
                  </a:lnTo>
                  <a:cubicBezTo>
                    <a:pt x="3729" y="4184"/>
                    <a:pt x="3548" y="4321"/>
                    <a:pt x="3548" y="4503"/>
                  </a:cubicBezTo>
                  <a:cubicBezTo>
                    <a:pt x="3548" y="4685"/>
                    <a:pt x="3729" y="4821"/>
                    <a:pt x="3866" y="4821"/>
                  </a:cubicBezTo>
                  <a:lnTo>
                    <a:pt x="16691" y="4821"/>
                  </a:lnTo>
                  <a:lnTo>
                    <a:pt x="16691" y="15463"/>
                  </a:lnTo>
                  <a:cubicBezTo>
                    <a:pt x="16691" y="15509"/>
                    <a:pt x="16646" y="15554"/>
                    <a:pt x="16600" y="15554"/>
                  </a:cubicBezTo>
                  <a:lnTo>
                    <a:pt x="728" y="15554"/>
                  </a:lnTo>
                  <a:cubicBezTo>
                    <a:pt x="682" y="15554"/>
                    <a:pt x="637" y="15509"/>
                    <a:pt x="637" y="15463"/>
                  </a:cubicBezTo>
                  <a:lnTo>
                    <a:pt x="637" y="4821"/>
                  </a:lnTo>
                  <a:lnTo>
                    <a:pt x="2274" y="4821"/>
                  </a:lnTo>
                  <a:cubicBezTo>
                    <a:pt x="2456" y="4821"/>
                    <a:pt x="2592" y="4685"/>
                    <a:pt x="2592" y="4503"/>
                  </a:cubicBezTo>
                  <a:cubicBezTo>
                    <a:pt x="2592" y="4321"/>
                    <a:pt x="2456" y="4184"/>
                    <a:pt x="2274" y="4184"/>
                  </a:cubicBezTo>
                  <a:lnTo>
                    <a:pt x="637" y="4184"/>
                  </a:lnTo>
                  <a:lnTo>
                    <a:pt x="637" y="728"/>
                  </a:lnTo>
                  <a:cubicBezTo>
                    <a:pt x="637" y="682"/>
                    <a:pt x="682" y="637"/>
                    <a:pt x="728" y="637"/>
                  </a:cubicBezTo>
                  <a:lnTo>
                    <a:pt x="16600" y="637"/>
                  </a:lnTo>
                  <a:cubicBezTo>
                    <a:pt x="16646" y="637"/>
                    <a:pt x="16691" y="682"/>
                    <a:pt x="16691" y="728"/>
                  </a:cubicBezTo>
                  <a:lnTo>
                    <a:pt x="16691" y="2365"/>
                  </a:lnTo>
                  <a:cubicBezTo>
                    <a:pt x="16691" y="2547"/>
                    <a:pt x="16828" y="2684"/>
                    <a:pt x="17010" y="2684"/>
                  </a:cubicBezTo>
                  <a:cubicBezTo>
                    <a:pt x="17191" y="2684"/>
                    <a:pt x="17328" y="2547"/>
                    <a:pt x="17328" y="2365"/>
                  </a:cubicBezTo>
                  <a:lnTo>
                    <a:pt x="17328" y="728"/>
                  </a:lnTo>
                  <a:cubicBezTo>
                    <a:pt x="17328" y="319"/>
                    <a:pt x="17010" y="0"/>
                    <a:pt x="16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3" name="Google Shape;623;p38"/>
            <p:cNvSpPr/>
            <p:nvPr/>
          </p:nvSpPr>
          <p:spPr>
            <a:xfrm>
              <a:off x="4089125" y="1362900"/>
              <a:ext cx="31850" cy="30725"/>
            </a:xfrm>
            <a:custGeom>
              <a:avLst/>
              <a:gdLst/>
              <a:ahLst/>
              <a:cxnLst/>
              <a:rect l="l" t="t" r="r" b="b"/>
              <a:pathLst>
                <a:path w="1274" h="1229" extrusionOk="0">
                  <a:moveTo>
                    <a:pt x="637" y="1"/>
                  </a:moveTo>
                  <a:cubicBezTo>
                    <a:pt x="273" y="1"/>
                    <a:pt x="0" y="274"/>
                    <a:pt x="0" y="638"/>
                  </a:cubicBezTo>
                  <a:cubicBezTo>
                    <a:pt x="0" y="956"/>
                    <a:pt x="273" y="1229"/>
                    <a:pt x="637" y="1229"/>
                  </a:cubicBezTo>
                  <a:cubicBezTo>
                    <a:pt x="955" y="1229"/>
                    <a:pt x="1274" y="956"/>
                    <a:pt x="1274" y="638"/>
                  </a:cubicBezTo>
                  <a:cubicBezTo>
                    <a:pt x="1274" y="274"/>
                    <a:pt x="955"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4" name="Google Shape;624;p38"/>
            <p:cNvSpPr/>
            <p:nvPr/>
          </p:nvSpPr>
          <p:spPr>
            <a:xfrm>
              <a:off x="4136875" y="1362900"/>
              <a:ext cx="30725" cy="30725"/>
            </a:xfrm>
            <a:custGeom>
              <a:avLst/>
              <a:gdLst/>
              <a:ahLst/>
              <a:cxnLst/>
              <a:rect l="l" t="t" r="r" b="b"/>
              <a:pathLst>
                <a:path w="1229" h="1229" extrusionOk="0">
                  <a:moveTo>
                    <a:pt x="592" y="1"/>
                  </a:moveTo>
                  <a:cubicBezTo>
                    <a:pt x="273" y="1"/>
                    <a:pt x="0" y="274"/>
                    <a:pt x="0" y="638"/>
                  </a:cubicBezTo>
                  <a:cubicBezTo>
                    <a:pt x="0" y="956"/>
                    <a:pt x="273" y="1229"/>
                    <a:pt x="592" y="1229"/>
                  </a:cubicBezTo>
                  <a:cubicBezTo>
                    <a:pt x="956" y="1229"/>
                    <a:pt x="1228" y="956"/>
                    <a:pt x="1228" y="638"/>
                  </a:cubicBezTo>
                  <a:cubicBezTo>
                    <a:pt x="1228" y="274"/>
                    <a:pt x="956" y="1"/>
                    <a:pt x="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5" name="Google Shape;625;p38"/>
            <p:cNvSpPr/>
            <p:nvPr/>
          </p:nvSpPr>
          <p:spPr>
            <a:xfrm>
              <a:off x="4183500" y="1362900"/>
              <a:ext cx="30725" cy="30725"/>
            </a:xfrm>
            <a:custGeom>
              <a:avLst/>
              <a:gdLst/>
              <a:ahLst/>
              <a:cxnLst/>
              <a:rect l="l" t="t" r="r" b="b"/>
              <a:pathLst>
                <a:path w="1229" h="1229" extrusionOk="0">
                  <a:moveTo>
                    <a:pt x="637" y="1"/>
                  </a:moveTo>
                  <a:cubicBezTo>
                    <a:pt x="273" y="1"/>
                    <a:pt x="0" y="274"/>
                    <a:pt x="0" y="638"/>
                  </a:cubicBezTo>
                  <a:cubicBezTo>
                    <a:pt x="0" y="956"/>
                    <a:pt x="273" y="1229"/>
                    <a:pt x="637" y="1229"/>
                  </a:cubicBezTo>
                  <a:cubicBezTo>
                    <a:pt x="955" y="1229"/>
                    <a:pt x="1228" y="956"/>
                    <a:pt x="1228" y="638"/>
                  </a:cubicBezTo>
                  <a:cubicBezTo>
                    <a:pt x="1228" y="274"/>
                    <a:pt x="955"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6" name="Google Shape;626;p38"/>
            <p:cNvSpPr/>
            <p:nvPr/>
          </p:nvSpPr>
          <p:spPr>
            <a:xfrm>
              <a:off x="4094800" y="1476175"/>
              <a:ext cx="71650" cy="94825"/>
            </a:xfrm>
            <a:custGeom>
              <a:avLst/>
              <a:gdLst/>
              <a:ahLst/>
              <a:cxnLst/>
              <a:rect l="l" t="t" r="r" b="b"/>
              <a:pathLst>
                <a:path w="2866" h="3793" extrusionOk="0">
                  <a:moveTo>
                    <a:pt x="330" y="1"/>
                  </a:moveTo>
                  <a:cubicBezTo>
                    <a:pt x="296" y="1"/>
                    <a:pt x="262" y="7"/>
                    <a:pt x="228" y="18"/>
                  </a:cubicBezTo>
                  <a:cubicBezTo>
                    <a:pt x="92" y="63"/>
                    <a:pt x="1" y="200"/>
                    <a:pt x="1" y="336"/>
                  </a:cubicBezTo>
                  <a:lnTo>
                    <a:pt x="1" y="3474"/>
                  </a:lnTo>
                  <a:cubicBezTo>
                    <a:pt x="1" y="3656"/>
                    <a:pt x="137" y="3793"/>
                    <a:pt x="319" y="3793"/>
                  </a:cubicBezTo>
                  <a:cubicBezTo>
                    <a:pt x="501" y="3793"/>
                    <a:pt x="637" y="3656"/>
                    <a:pt x="637" y="3474"/>
                  </a:cubicBezTo>
                  <a:lnTo>
                    <a:pt x="637" y="1337"/>
                  </a:lnTo>
                  <a:lnTo>
                    <a:pt x="2184" y="3611"/>
                  </a:lnTo>
                  <a:cubicBezTo>
                    <a:pt x="2252" y="3713"/>
                    <a:pt x="2371" y="3764"/>
                    <a:pt x="2484" y="3764"/>
                  </a:cubicBezTo>
                  <a:cubicBezTo>
                    <a:pt x="2522" y="3764"/>
                    <a:pt x="2559" y="3759"/>
                    <a:pt x="2593" y="3747"/>
                  </a:cubicBezTo>
                  <a:cubicBezTo>
                    <a:pt x="2730" y="3702"/>
                    <a:pt x="2866" y="3565"/>
                    <a:pt x="2866" y="3383"/>
                  </a:cubicBezTo>
                  <a:lnTo>
                    <a:pt x="2820" y="336"/>
                  </a:lnTo>
                  <a:cubicBezTo>
                    <a:pt x="2820" y="154"/>
                    <a:pt x="2684" y="18"/>
                    <a:pt x="2502" y="18"/>
                  </a:cubicBezTo>
                  <a:cubicBezTo>
                    <a:pt x="2320" y="18"/>
                    <a:pt x="2184" y="154"/>
                    <a:pt x="2184" y="336"/>
                  </a:cubicBezTo>
                  <a:lnTo>
                    <a:pt x="2229" y="2519"/>
                  </a:lnTo>
                  <a:lnTo>
                    <a:pt x="592" y="154"/>
                  </a:lnTo>
                  <a:cubicBezTo>
                    <a:pt x="524" y="52"/>
                    <a:pt x="430" y="1"/>
                    <a:pt x="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7" name="Google Shape;627;p38"/>
            <p:cNvSpPr/>
            <p:nvPr/>
          </p:nvSpPr>
          <p:spPr>
            <a:xfrm>
              <a:off x="4185775" y="1476600"/>
              <a:ext cx="48900" cy="94400"/>
            </a:xfrm>
            <a:custGeom>
              <a:avLst/>
              <a:gdLst/>
              <a:ahLst/>
              <a:cxnLst/>
              <a:rect l="l" t="t" r="r" b="b"/>
              <a:pathLst>
                <a:path w="1956" h="3776" extrusionOk="0">
                  <a:moveTo>
                    <a:pt x="318" y="1"/>
                  </a:moveTo>
                  <a:cubicBezTo>
                    <a:pt x="137" y="1"/>
                    <a:pt x="0" y="137"/>
                    <a:pt x="0" y="319"/>
                  </a:cubicBezTo>
                  <a:lnTo>
                    <a:pt x="0" y="3457"/>
                  </a:lnTo>
                  <a:cubicBezTo>
                    <a:pt x="0" y="3639"/>
                    <a:pt x="137" y="3776"/>
                    <a:pt x="318" y="3776"/>
                  </a:cubicBezTo>
                  <a:lnTo>
                    <a:pt x="1637" y="3776"/>
                  </a:lnTo>
                  <a:cubicBezTo>
                    <a:pt x="1819" y="3776"/>
                    <a:pt x="1956" y="3639"/>
                    <a:pt x="1956" y="3457"/>
                  </a:cubicBezTo>
                  <a:cubicBezTo>
                    <a:pt x="1956" y="3275"/>
                    <a:pt x="1819" y="3139"/>
                    <a:pt x="1637" y="3139"/>
                  </a:cubicBezTo>
                  <a:lnTo>
                    <a:pt x="637" y="3139"/>
                  </a:lnTo>
                  <a:lnTo>
                    <a:pt x="637" y="2229"/>
                  </a:lnTo>
                  <a:lnTo>
                    <a:pt x="1546" y="2229"/>
                  </a:lnTo>
                  <a:cubicBezTo>
                    <a:pt x="1728" y="2229"/>
                    <a:pt x="1865" y="2093"/>
                    <a:pt x="1865" y="1911"/>
                  </a:cubicBezTo>
                  <a:cubicBezTo>
                    <a:pt x="1865" y="1729"/>
                    <a:pt x="1728" y="1593"/>
                    <a:pt x="1546" y="1593"/>
                  </a:cubicBezTo>
                  <a:lnTo>
                    <a:pt x="637" y="1593"/>
                  </a:lnTo>
                  <a:lnTo>
                    <a:pt x="637" y="638"/>
                  </a:lnTo>
                  <a:lnTo>
                    <a:pt x="1637" y="638"/>
                  </a:lnTo>
                  <a:cubicBezTo>
                    <a:pt x="1819" y="638"/>
                    <a:pt x="1956" y="501"/>
                    <a:pt x="1956" y="319"/>
                  </a:cubicBezTo>
                  <a:cubicBezTo>
                    <a:pt x="1956" y="137"/>
                    <a:pt x="1819" y="1"/>
                    <a:pt x="1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8" name="Google Shape;628;p38"/>
            <p:cNvSpPr/>
            <p:nvPr/>
          </p:nvSpPr>
          <p:spPr>
            <a:xfrm>
              <a:off x="4354050" y="1476375"/>
              <a:ext cx="69375" cy="94625"/>
            </a:xfrm>
            <a:custGeom>
              <a:avLst/>
              <a:gdLst/>
              <a:ahLst/>
              <a:cxnLst/>
              <a:rect l="l" t="t" r="r" b="b"/>
              <a:pathLst>
                <a:path w="2775" h="3785" extrusionOk="0">
                  <a:moveTo>
                    <a:pt x="1406" y="0"/>
                  </a:moveTo>
                  <a:cubicBezTo>
                    <a:pt x="1277" y="0"/>
                    <a:pt x="1141" y="17"/>
                    <a:pt x="1001" y="55"/>
                  </a:cubicBezTo>
                  <a:cubicBezTo>
                    <a:pt x="591" y="192"/>
                    <a:pt x="273" y="510"/>
                    <a:pt x="228" y="920"/>
                  </a:cubicBezTo>
                  <a:cubicBezTo>
                    <a:pt x="182" y="1283"/>
                    <a:pt x="364" y="1647"/>
                    <a:pt x="682" y="1875"/>
                  </a:cubicBezTo>
                  <a:cubicBezTo>
                    <a:pt x="728" y="1875"/>
                    <a:pt x="1137" y="2057"/>
                    <a:pt x="1637" y="2238"/>
                  </a:cubicBezTo>
                  <a:cubicBezTo>
                    <a:pt x="1956" y="2375"/>
                    <a:pt x="2138" y="2557"/>
                    <a:pt x="2092" y="2739"/>
                  </a:cubicBezTo>
                  <a:cubicBezTo>
                    <a:pt x="2047" y="2966"/>
                    <a:pt x="1819" y="3148"/>
                    <a:pt x="1455" y="3148"/>
                  </a:cubicBezTo>
                  <a:cubicBezTo>
                    <a:pt x="1137" y="3148"/>
                    <a:pt x="819" y="3012"/>
                    <a:pt x="591" y="2784"/>
                  </a:cubicBezTo>
                  <a:cubicBezTo>
                    <a:pt x="546" y="2716"/>
                    <a:pt x="466" y="2682"/>
                    <a:pt x="381" y="2682"/>
                  </a:cubicBezTo>
                  <a:cubicBezTo>
                    <a:pt x="296" y="2682"/>
                    <a:pt x="205" y="2716"/>
                    <a:pt x="137" y="2784"/>
                  </a:cubicBezTo>
                  <a:cubicBezTo>
                    <a:pt x="0" y="2875"/>
                    <a:pt x="0" y="3103"/>
                    <a:pt x="137" y="3239"/>
                  </a:cubicBezTo>
                  <a:cubicBezTo>
                    <a:pt x="455" y="3557"/>
                    <a:pt x="955" y="3785"/>
                    <a:pt x="1455" y="3785"/>
                  </a:cubicBezTo>
                  <a:cubicBezTo>
                    <a:pt x="2092" y="3785"/>
                    <a:pt x="2638" y="3375"/>
                    <a:pt x="2729" y="2875"/>
                  </a:cubicBezTo>
                  <a:cubicBezTo>
                    <a:pt x="2774" y="2466"/>
                    <a:pt x="2592" y="1920"/>
                    <a:pt x="1865" y="1647"/>
                  </a:cubicBezTo>
                  <a:cubicBezTo>
                    <a:pt x="1455" y="1465"/>
                    <a:pt x="1092" y="1329"/>
                    <a:pt x="955" y="1283"/>
                  </a:cubicBezTo>
                  <a:cubicBezTo>
                    <a:pt x="910" y="1192"/>
                    <a:pt x="864" y="1101"/>
                    <a:pt x="864" y="1011"/>
                  </a:cubicBezTo>
                  <a:cubicBezTo>
                    <a:pt x="864" y="829"/>
                    <a:pt x="1001" y="738"/>
                    <a:pt x="1183" y="692"/>
                  </a:cubicBezTo>
                  <a:cubicBezTo>
                    <a:pt x="1262" y="668"/>
                    <a:pt x="1341" y="658"/>
                    <a:pt x="1418" y="658"/>
                  </a:cubicBezTo>
                  <a:cubicBezTo>
                    <a:pt x="1782" y="658"/>
                    <a:pt x="2092" y="882"/>
                    <a:pt x="2092" y="920"/>
                  </a:cubicBezTo>
                  <a:cubicBezTo>
                    <a:pt x="2154" y="960"/>
                    <a:pt x="2233" y="983"/>
                    <a:pt x="2311" y="983"/>
                  </a:cubicBezTo>
                  <a:cubicBezTo>
                    <a:pt x="2405" y="983"/>
                    <a:pt x="2497" y="949"/>
                    <a:pt x="2547" y="874"/>
                  </a:cubicBezTo>
                  <a:cubicBezTo>
                    <a:pt x="2683" y="738"/>
                    <a:pt x="2638" y="510"/>
                    <a:pt x="2502" y="419"/>
                  </a:cubicBezTo>
                  <a:cubicBezTo>
                    <a:pt x="2502" y="382"/>
                    <a:pt x="2033" y="0"/>
                    <a:pt x="1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9" name="Google Shape;629;p38"/>
            <p:cNvSpPr/>
            <p:nvPr/>
          </p:nvSpPr>
          <p:spPr>
            <a:xfrm>
              <a:off x="4246025" y="1476325"/>
              <a:ext cx="103500" cy="94675"/>
            </a:xfrm>
            <a:custGeom>
              <a:avLst/>
              <a:gdLst/>
              <a:ahLst/>
              <a:cxnLst/>
              <a:rect l="l" t="t" r="r" b="b"/>
              <a:pathLst>
                <a:path w="4140" h="3787" extrusionOk="0">
                  <a:moveTo>
                    <a:pt x="2065" y="0"/>
                  </a:moveTo>
                  <a:cubicBezTo>
                    <a:pt x="1943" y="0"/>
                    <a:pt x="1812" y="89"/>
                    <a:pt x="1774" y="239"/>
                  </a:cubicBezTo>
                  <a:lnTo>
                    <a:pt x="1092" y="2422"/>
                  </a:lnTo>
                  <a:lnTo>
                    <a:pt x="683" y="285"/>
                  </a:lnTo>
                  <a:cubicBezTo>
                    <a:pt x="643" y="127"/>
                    <a:pt x="501" y="3"/>
                    <a:pt x="345" y="3"/>
                  </a:cubicBezTo>
                  <a:cubicBezTo>
                    <a:pt x="321" y="3"/>
                    <a:pt x="297" y="6"/>
                    <a:pt x="273" y="12"/>
                  </a:cubicBezTo>
                  <a:cubicBezTo>
                    <a:pt x="137" y="57"/>
                    <a:pt x="1" y="194"/>
                    <a:pt x="46" y="376"/>
                  </a:cubicBezTo>
                  <a:lnTo>
                    <a:pt x="637" y="3514"/>
                  </a:lnTo>
                  <a:cubicBezTo>
                    <a:pt x="683" y="3650"/>
                    <a:pt x="865" y="3787"/>
                    <a:pt x="1047" y="3787"/>
                  </a:cubicBezTo>
                  <a:cubicBezTo>
                    <a:pt x="1183" y="3787"/>
                    <a:pt x="1365" y="3696"/>
                    <a:pt x="1410" y="3559"/>
                  </a:cubicBezTo>
                  <a:lnTo>
                    <a:pt x="1410" y="3514"/>
                  </a:lnTo>
                  <a:lnTo>
                    <a:pt x="2047" y="1422"/>
                  </a:lnTo>
                  <a:lnTo>
                    <a:pt x="2729" y="3514"/>
                  </a:lnTo>
                  <a:cubicBezTo>
                    <a:pt x="2729" y="3559"/>
                    <a:pt x="2729" y="3559"/>
                    <a:pt x="2729" y="3559"/>
                  </a:cubicBezTo>
                  <a:cubicBezTo>
                    <a:pt x="2775" y="3696"/>
                    <a:pt x="2911" y="3787"/>
                    <a:pt x="3093" y="3787"/>
                  </a:cubicBezTo>
                  <a:cubicBezTo>
                    <a:pt x="3275" y="3787"/>
                    <a:pt x="3412" y="3696"/>
                    <a:pt x="3457" y="3514"/>
                  </a:cubicBezTo>
                  <a:lnTo>
                    <a:pt x="4094" y="421"/>
                  </a:lnTo>
                  <a:cubicBezTo>
                    <a:pt x="4139" y="239"/>
                    <a:pt x="4003" y="57"/>
                    <a:pt x="3866" y="12"/>
                  </a:cubicBezTo>
                  <a:cubicBezTo>
                    <a:pt x="3842" y="6"/>
                    <a:pt x="3818" y="3"/>
                    <a:pt x="3795" y="3"/>
                  </a:cubicBezTo>
                  <a:cubicBezTo>
                    <a:pt x="3639" y="3"/>
                    <a:pt x="3497" y="127"/>
                    <a:pt x="3457" y="285"/>
                  </a:cubicBezTo>
                  <a:lnTo>
                    <a:pt x="3048" y="2422"/>
                  </a:lnTo>
                  <a:lnTo>
                    <a:pt x="2365" y="239"/>
                  </a:lnTo>
                  <a:cubicBezTo>
                    <a:pt x="2365" y="239"/>
                    <a:pt x="2365" y="239"/>
                    <a:pt x="2365" y="194"/>
                  </a:cubicBezTo>
                  <a:cubicBezTo>
                    <a:pt x="2320" y="148"/>
                    <a:pt x="2275" y="57"/>
                    <a:pt x="2138" y="12"/>
                  </a:cubicBezTo>
                  <a:cubicBezTo>
                    <a:pt x="2115" y="4"/>
                    <a:pt x="2090" y="0"/>
                    <a:pt x="2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0" name="Google Shape;630;p38"/>
            <p:cNvSpPr/>
            <p:nvPr/>
          </p:nvSpPr>
          <p:spPr>
            <a:xfrm>
              <a:off x="4092525" y="1599400"/>
              <a:ext cx="146700" cy="15950"/>
            </a:xfrm>
            <a:custGeom>
              <a:avLst/>
              <a:gdLst/>
              <a:ahLst/>
              <a:cxnLst/>
              <a:rect l="l" t="t" r="r" b="b"/>
              <a:pathLst>
                <a:path w="5868" h="638" extrusionOk="0">
                  <a:moveTo>
                    <a:pt x="319" y="1"/>
                  </a:moveTo>
                  <a:cubicBezTo>
                    <a:pt x="183" y="1"/>
                    <a:pt x="1" y="137"/>
                    <a:pt x="1" y="319"/>
                  </a:cubicBezTo>
                  <a:cubicBezTo>
                    <a:pt x="1" y="501"/>
                    <a:pt x="183" y="637"/>
                    <a:pt x="319" y="637"/>
                  </a:cubicBezTo>
                  <a:lnTo>
                    <a:pt x="5549" y="637"/>
                  </a:lnTo>
                  <a:cubicBezTo>
                    <a:pt x="5686" y="637"/>
                    <a:pt x="5868" y="501"/>
                    <a:pt x="5868" y="319"/>
                  </a:cubicBezTo>
                  <a:cubicBezTo>
                    <a:pt x="5868" y="137"/>
                    <a:pt x="5686" y="1"/>
                    <a:pt x="5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1" name="Google Shape;631;p38"/>
            <p:cNvSpPr/>
            <p:nvPr/>
          </p:nvSpPr>
          <p:spPr>
            <a:xfrm>
              <a:off x="4092525" y="1635800"/>
              <a:ext cx="146700" cy="15925"/>
            </a:xfrm>
            <a:custGeom>
              <a:avLst/>
              <a:gdLst/>
              <a:ahLst/>
              <a:cxnLst/>
              <a:rect l="l" t="t" r="r" b="b"/>
              <a:pathLst>
                <a:path w="5868" h="637" extrusionOk="0">
                  <a:moveTo>
                    <a:pt x="319" y="0"/>
                  </a:moveTo>
                  <a:cubicBezTo>
                    <a:pt x="183" y="0"/>
                    <a:pt x="1" y="137"/>
                    <a:pt x="1" y="318"/>
                  </a:cubicBezTo>
                  <a:cubicBezTo>
                    <a:pt x="1" y="500"/>
                    <a:pt x="183" y="637"/>
                    <a:pt x="319" y="637"/>
                  </a:cubicBezTo>
                  <a:lnTo>
                    <a:pt x="5549" y="637"/>
                  </a:lnTo>
                  <a:cubicBezTo>
                    <a:pt x="5686" y="637"/>
                    <a:pt x="5868" y="500"/>
                    <a:pt x="5868" y="318"/>
                  </a:cubicBezTo>
                  <a:cubicBezTo>
                    <a:pt x="5868" y="137"/>
                    <a:pt x="5686" y="0"/>
                    <a:pt x="5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2" name="Google Shape;632;p38"/>
            <p:cNvSpPr/>
            <p:nvPr/>
          </p:nvSpPr>
          <p:spPr>
            <a:xfrm>
              <a:off x="4272175" y="1599400"/>
              <a:ext cx="145550" cy="15950"/>
            </a:xfrm>
            <a:custGeom>
              <a:avLst/>
              <a:gdLst/>
              <a:ahLst/>
              <a:cxnLst/>
              <a:rect l="l" t="t" r="r" b="b"/>
              <a:pathLst>
                <a:path w="5822" h="638" extrusionOk="0">
                  <a:moveTo>
                    <a:pt x="319" y="1"/>
                  </a:moveTo>
                  <a:cubicBezTo>
                    <a:pt x="137" y="1"/>
                    <a:pt x="1" y="137"/>
                    <a:pt x="1" y="319"/>
                  </a:cubicBezTo>
                  <a:cubicBezTo>
                    <a:pt x="1" y="501"/>
                    <a:pt x="137" y="637"/>
                    <a:pt x="319" y="637"/>
                  </a:cubicBezTo>
                  <a:lnTo>
                    <a:pt x="5504" y="637"/>
                  </a:lnTo>
                  <a:cubicBezTo>
                    <a:pt x="5686" y="637"/>
                    <a:pt x="5822" y="501"/>
                    <a:pt x="5822" y="319"/>
                  </a:cubicBezTo>
                  <a:cubicBezTo>
                    <a:pt x="5822" y="137"/>
                    <a:pt x="5686" y="1"/>
                    <a:pt x="5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3" name="Google Shape;633;p38"/>
            <p:cNvSpPr/>
            <p:nvPr/>
          </p:nvSpPr>
          <p:spPr>
            <a:xfrm>
              <a:off x="4272175" y="1635800"/>
              <a:ext cx="145550" cy="15925"/>
            </a:xfrm>
            <a:custGeom>
              <a:avLst/>
              <a:gdLst/>
              <a:ahLst/>
              <a:cxnLst/>
              <a:rect l="l" t="t" r="r" b="b"/>
              <a:pathLst>
                <a:path w="5822" h="637" extrusionOk="0">
                  <a:moveTo>
                    <a:pt x="319" y="0"/>
                  </a:moveTo>
                  <a:cubicBezTo>
                    <a:pt x="137" y="0"/>
                    <a:pt x="1" y="137"/>
                    <a:pt x="1" y="318"/>
                  </a:cubicBezTo>
                  <a:cubicBezTo>
                    <a:pt x="1" y="500"/>
                    <a:pt x="137" y="637"/>
                    <a:pt x="319" y="637"/>
                  </a:cubicBezTo>
                  <a:lnTo>
                    <a:pt x="5504" y="637"/>
                  </a:lnTo>
                  <a:cubicBezTo>
                    <a:pt x="5686" y="637"/>
                    <a:pt x="5822" y="500"/>
                    <a:pt x="5822" y="318"/>
                  </a:cubicBezTo>
                  <a:cubicBezTo>
                    <a:pt x="5822" y="137"/>
                    <a:pt x="5686" y="0"/>
                    <a:pt x="5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4" name="Google Shape;634;p38"/>
            <p:cNvSpPr/>
            <p:nvPr/>
          </p:nvSpPr>
          <p:spPr>
            <a:xfrm>
              <a:off x="4200550" y="1746075"/>
              <a:ext cx="145550" cy="15950"/>
            </a:xfrm>
            <a:custGeom>
              <a:avLst/>
              <a:gdLst/>
              <a:ahLst/>
              <a:cxnLst/>
              <a:rect l="l" t="t" r="r" b="b"/>
              <a:pathLst>
                <a:path w="5822" h="638" extrusionOk="0">
                  <a:moveTo>
                    <a:pt x="319" y="1"/>
                  </a:moveTo>
                  <a:cubicBezTo>
                    <a:pt x="137" y="1"/>
                    <a:pt x="0" y="183"/>
                    <a:pt x="0" y="319"/>
                  </a:cubicBezTo>
                  <a:cubicBezTo>
                    <a:pt x="0" y="501"/>
                    <a:pt x="137" y="637"/>
                    <a:pt x="319" y="637"/>
                  </a:cubicBezTo>
                  <a:lnTo>
                    <a:pt x="5503" y="637"/>
                  </a:lnTo>
                  <a:cubicBezTo>
                    <a:pt x="5685" y="637"/>
                    <a:pt x="5822" y="501"/>
                    <a:pt x="5822" y="319"/>
                  </a:cubicBezTo>
                  <a:cubicBezTo>
                    <a:pt x="5822" y="183"/>
                    <a:pt x="5685" y="1"/>
                    <a:pt x="5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5" name="Google Shape;635;p38"/>
            <p:cNvSpPr/>
            <p:nvPr/>
          </p:nvSpPr>
          <p:spPr>
            <a:xfrm>
              <a:off x="4200550" y="1783600"/>
              <a:ext cx="145550" cy="15950"/>
            </a:xfrm>
            <a:custGeom>
              <a:avLst/>
              <a:gdLst/>
              <a:ahLst/>
              <a:cxnLst/>
              <a:rect l="l" t="t" r="r" b="b"/>
              <a:pathLst>
                <a:path w="5822" h="638" extrusionOk="0">
                  <a:moveTo>
                    <a:pt x="319" y="0"/>
                  </a:moveTo>
                  <a:cubicBezTo>
                    <a:pt x="137" y="0"/>
                    <a:pt x="0" y="137"/>
                    <a:pt x="0" y="319"/>
                  </a:cubicBezTo>
                  <a:cubicBezTo>
                    <a:pt x="0" y="501"/>
                    <a:pt x="137" y="637"/>
                    <a:pt x="319" y="637"/>
                  </a:cubicBezTo>
                  <a:lnTo>
                    <a:pt x="5503" y="637"/>
                  </a:lnTo>
                  <a:cubicBezTo>
                    <a:pt x="5685" y="637"/>
                    <a:pt x="5822" y="501"/>
                    <a:pt x="5822" y="319"/>
                  </a:cubicBezTo>
                  <a:cubicBezTo>
                    <a:pt x="5822" y="137"/>
                    <a:pt x="5685" y="0"/>
                    <a:pt x="5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6" name="Google Shape;636;p38"/>
            <p:cNvSpPr/>
            <p:nvPr/>
          </p:nvSpPr>
          <p:spPr>
            <a:xfrm>
              <a:off x="4379050" y="1746075"/>
              <a:ext cx="145575" cy="15950"/>
            </a:xfrm>
            <a:custGeom>
              <a:avLst/>
              <a:gdLst/>
              <a:ahLst/>
              <a:cxnLst/>
              <a:rect l="l" t="t" r="r" b="b"/>
              <a:pathLst>
                <a:path w="5823" h="638" extrusionOk="0">
                  <a:moveTo>
                    <a:pt x="319" y="1"/>
                  </a:moveTo>
                  <a:cubicBezTo>
                    <a:pt x="137" y="1"/>
                    <a:pt x="1" y="183"/>
                    <a:pt x="1" y="319"/>
                  </a:cubicBezTo>
                  <a:cubicBezTo>
                    <a:pt x="1" y="501"/>
                    <a:pt x="137" y="637"/>
                    <a:pt x="319" y="637"/>
                  </a:cubicBezTo>
                  <a:lnTo>
                    <a:pt x="5504" y="637"/>
                  </a:lnTo>
                  <a:cubicBezTo>
                    <a:pt x="5686" y="637"/>
                    <a:pt x="5822" y="501"/>
                    <a:pt x="5822" y="319"/>
                  </a:cubicBezTo>
                  <a:cubicBezTo>
                    <a:pt x="5822" y="183"/>
                    <a:pt x="5686" y="1"/>
                    <a:pt x="5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7" name="Google Shape;637;p38"/>
            <p:cNvSpPr/>
            <p:nvPr/>
          </p:nvSpPr>
          <p:spPr>
            <a:xfrm>
              <a:off x="4379050" y="1783600"/>
              <a:ext cx="145575" cy="15950"/>
            </a:xfrm>
            <a:custGeom>
              <a:avLst/>
              <a:gdLst/>
              <a:ahLst/>
              <a:cxnLst/>
              <a:rect l="l" t="t" r="r" b="b"/>
              <a:pathLst>
                <a:path w="5823" h="638" extrusionOk="0">
                  <a:moveTo>
                    <a:pt x="319" y="0"/>
                  </a:moveTo>
                  <a:cubicBezTo>
                    <a:pt x="137" y="0"/>
                    <a:pt x="1" y="137"/>
                    <a:pt x="1" y="319"/>
                  </a:cubicBezTo>
                  <a:cubicBezTo>
                    <a:pt x="1" y="501"/>
                    <a:pt x="137" y="637"/>
                    <a:pt x="319" y="637"/>
                  </a:cubicBezTo>
                  <a:lnTo>
                    <a:pt x="5504" y="637"/>
                  </a:lnTo>
                  <a:cubicBezTo>
                    <a:pt x="5686" y="637"/>
                    <a:pt x="5822" y="501"/>
                    <a:pt x="5822" y="319"/>
                  </a:cubicBezTo>
                  <a:cubicBezTo>
                    <a:pt x="5822" y="137"/>
                    <a:pt x="5686" y="0"/>
                    <a:pt x="5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grpSp>
      <p:sp>
        <p:nvSpPr>
          <p:cNvPr id="638" name="Google Shape;638;p38"/>
          <p:cNvSpPr/>
          <p:nvPr/>
        </p:nvSpPr>
        <p:spPr>
          <a:xfrm rot="10800000">
            <a:off x="6340572" y="4330991"/>
            <a:ext cx="915000" cy="27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639;p38"/>
          <p:cNvSpPr/>
          <p:nvPr/>
        </p:nvSpPr>
        <p:spPr>
          <a:xfrm>
            <a:off x="7416100" y="535000"/>
            <a:ext cx="1012800" cy="1012800"/>
          </a:xfrm>
          <a:prstGeom prst="diamond">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39"/>
          <p:cNvSpPr txBox="1">
            <a:spLocks noGrp="1"/>
          </p:cNvSpPr>
          <p:nvPr>
            <p:ph type="title"/>
          </p:nvPr>
        </p:nvSpPr>
        <p:spPr>
          <a:xfrm>
            <a:off x="2290025" y="3933500"/>
            <a:ext cx="45639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—Someone Famous</a:t>
            </a:r>
            <a:endParaRPr dirty="0"/>
          </a:p>
        </p:txBody>
      </p:sp>
      <p:sp>
        <p:nvSpPr>
          <p:cNvPr id="645" name="Google Shape;645;p39"/>
          <p:cNvSpPr txBox="1">
            <a:spLocks noGrp="1"/>
          </p:cNvSpPr>
          <p:nvPr>
            <p:ph type="subTitle" idx="1"/>
          </p:nvPr>
        </p:nvSpPr>
        <p:spPr>
          <a:xfrm>
            <a:off x="992075" y="535000"/>
            <a:ext cx="7159800" cy="21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“This is a </a:t>
            </a:r>
            <a:r>
              <a:rPr lang="en" dirty="0">
                <a:latin typeface="Sora ExtraBold"/>
                <a:ea typeface="Sora ExtraBold"/>
                <a:cs typeface="Sora ExtraBold"/>
                <a:sym typeface="Sora ExtraBold"/>
              </a:rPr>
              <a:t>quote</a:t>
            </a:r>
            <a:r>
              <a:rPr lang="en" dirty="0"/>
              <a:t>. Words full of wisdom that </a:t>
            </a:r>
            <a:r>
              <a:rPr lang="en" dirty="0">
                <a:latin typeface="Sora ExtraBold"/>
                <a:ea typeface="Sora ExtraBold"/>
                <a:cs typeface="Sora ExtraBold"/>
                <a:sym typeface="Sora ExtraBold"/>
              </a:rPr>
              <a:t>someone important</a:t>
            </a:r>
            <a:r>
              <a:rPr lang="en" dirty="0"/>
              <a:t> said and can make the reader get </a:t>
            </a:r>
            <a:r>
              <a:rPr lang="en" dirty="0">
                <a:latin typeface="Sora ExtraBold"/>
                <a:ea typeface="Sora ExtraBold"/>
                <a:cs typeface="Sora ExtraBold"/>
                <a:sym typeface="Sora ExtraBold"/>
              </a:rPr>
              <a:t>inspired</a:t>
            </a:r>
            <a:r>
              <a:rPr lang="en" dirty="0"/>
              <a:t>.”</a:t>
            </a:r>
            <a:endParaRPr dirty="0"/>
          </a:p>
        </p:txBody>
      </p:sp>
      <p:grpSp>
        <p:nvGrpSpPr>
          <p:cNvPr id="646" name="Google Shape;646;p39"/>
          <p:cNvGrpSpPr/>
          <p:nvPr/>
        </p:nvGrpSpPr>
        <p:grpSpPr>
          <a:xfrm>
            <a:off x="3725175" y="3066191"/>
            <a:ext cx="658344" cy="658344"/>
            <a:chOff x="7928625" y="2245138"/>
            <a:chExt cx="597300" cy="597300"/>
          </a:xfrm>
        </p:grpSpPr>
        <p:sp>
          <p:nvSpPr>
            <p:cNvPr id="647" name="Google Shape;647;p39"/>
            <p:cNvSpPr/>
            <p:nvPr/>
          </p:nvSpPr>
          <p:spPr>
            <a:xfrm>
              <a:off x="7928625" y="2245138"/>
              <a:ext cx="597300" cy="59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 name="Google Shape;648;p39"/>
            <p:cNvSpPr/>
            <p:nvPr/>
          </p:nvSpPr>
          <p:spPr>
            <a:xfrm>
              <a:off x="8054443" y="23707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9" name="Google Shape;649;p39"/>
          <p:cNvGrpSpPr/>
          <p:nvPr/>
        </p:nvGrpSpPr>
        <p:grpSpPr>
          <a:xfrm>
            <a:off x="1643252" y="3064288"/>
            <a:ext cx="662151" cy="662151"/>
            <a:chOff x="7928625" y="3680700"/>
            <a:chExt cx="879000" cy="879000"/>
          </a:xfrm>
        </p:grpSpPr>
        <p:sp>
          <p:nvSpPr>
            <p:cNvPr id="650" name="Google Shape;650;p39"/>
            <p:cNvSpPr/>
            <p:nvPr/>
          </p:nvSpPr>
          <p:spPr>
            <a:xfrm>
              <a:off x="7928625" y="3680700"/>
              <a:ext cx="879000" cy="879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51" name="Google Shape;651;p39"/>
            <p:cNvGrpSpPr/>
            <p:nvPr/>
          </p:nvGrpSpPr>
          <p:grpSpPr>
            <a:xfrm>
              <a:off x="8069479" y="3821884"/>
              <a:ext cx="597292" cy="596633"/>
              <a:chOff x="3303268" y="3817349"/>
              <a:chExt cx="346056" cy="345674"/>
            </a:xfrm>
          </p:grpSpPr>
          <p:sp>
            <p:nvSpPr>
              <p:cNvPr id="652" name="Google Shape;652;p3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3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654;p3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 name="Google Shape;655;p3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656" name="Google Shape;656;p39"/>
          <p:cNvGrpSpPr/>
          <p:nvPr/>
        </p:nvGrpSpPr>
        <p:grpSpPr>
          <a:xfrm>
            <a:off x="2686117" y="3066191"/>
            <a:ext cx="658344" cy="658344"/>
            <a:chOff x="4821763" y="2979500"/>
            <a:chExt cx="597300" cy="597300"/>
          </a:xfrm>
        </p:grpSpPr>
        <p:sp>
          <p:nvSpPr>
            <p:cNvPr id="657" name="Google Shape;657;p39"/>
            <p:cNvSpPr/>
            <p:nvPr/>
          </p:nvSpPr>
          <p:spPr>
            <a:xfrm>
              <a:off x="4821763" y="2979500"/>
              <a:ext cx="597300" cy="59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58" name="Google Shape;658;p39"/>
            <p:cNvGrpSpPr/>
            <p:nvPr/>
          </p:nvGrpSpPr>
          <p:grpSpPr>
            <a:xfrm>
              <a:off x="4947385" y="3105313"/>
              <a:ext cx="346056" cy="345674"/>
              <a:chOff x="3752358" y="3817349"/>
              <a:chExt cx="346056" cy="345674"/>
            </a:xfrm>
          </p:grpSpPr>
          <p:sp>
            <p:nvSpPr>
              <p:cNvPr id="659" name="Google Shape;659;p3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660;p3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661;p3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662;p3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663" name="Google Shape;663;p39"/>
          <p:cNvGrpSpPr/>
          <p:nvPr/>
        </p:nvGrpSpPr>
        <p:grpSpPr>
          <a:xfrm>
            <a:off x="6842355" y="3066191"/>
            <a:ext cx="658344" cy="658344"/>
            <a:chOff x="4750238" y="629850"/>
            <a:chExt cx="597300" cy="597300"/>
          </a:xfrm>
        </p:grpSpPr>
        <p:sp>
          <p:nvSpPr>
            <p:cNvPr id="664" name="Google Shape;664;p39"/>
            <p:cNvSpPr/>
            <p:nvPr/>
          </p:nvSpPr>
          <p:spPr>
            <a:xfrm>
              <a:off x="4750238" y="629850"/>
              <a:ext cx="597300" cy="59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65" name="Google Shape;665;p39"/>
            <p:cNvGrpSpPr/>
            <p:nvPr/>
          </p:nvGrpSpPr>
          <p:grpSpPr>
            <a:xfrm>
              <a:off x="4875876" y="755663"/>
              <a:ext cx="346024" cy="345674"/>
              <a:chOff x="4201447" y="3817349"/>
              <a:chExt cx="346024" cy="345674"/>
            </a:xfrm>
          </p:grpSpPr>
          <p:sp>
            <p:nvSpPr>
              <p:cNvPr id="666" name="Google Shape;666;p3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667;p3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668" name="Google Shape;668;p39"/>
          <p:cNvGrpSpPr/>
          <p:nvPr/>
        </p:nvGrpSpPr>
        <p:grpSpPr>
          <a:xfrm>
            <a:off x="4764233" y="3066188"/>
            <a:ext cx="658350" cy="658350"/>
            <a:chOff x="7810124" y="497375"/>
            <a:chExt cx="997500" cy="997500"/>
          </a:xfrm>
        </p:grpSpPr>
        <p:sp>
          <p:nvSpPr>
            <p:cNvPr id="669" name="Google Shape;669;p39"/>
            <p:cNvSpPr/>
            <p:nvPr/>
          </p:nvSpPr>
          <p:spPr>
            <a:xfrm>
              <a:off x="7810124" y="497375"/>
              <a:ext cx="997500" cy="99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0" name="Google Shape;670;p39"/>
            <p:cNvGrpSpPr/>
            <p:nvPr/>
          </p:nvGrpSpPr>
          <p:grpSpPr>
            <a:xfrm>
              <a:off x="7974290" y="661893"/>
              <a:ext cx="669168" cy="668464"/>
              <a:chOff x="2238181" y="4120624"/>
              <a:chExt cx="346056" cy="345674"/>
            </a:xfrm>
          </p:grpSpPr>
          <p:grpSp>
            <p:nvGrpSpPr>
              <p:cNvPr id="671" name="Google Shape;671;p39"/>
              <p:cNvGrpSpPr/>
              <p:nvPr/>
            </p:nvGrpSpPr>
            <p:grpSpPr>
              <a:xfrm>
                <a:off x="2309155" y="4177413"/>
                <a:ext cx="203862" cy="231903"/>
                <a:chOff x="1512725" y="258500"/>
                <a:chExt cx="4570900" cy="5199625"/>
              </a:xfrm>
            </p:grpSpPr>
            <p:sp>
              <p:nvSpPr>
                <p:cNvPr id="672" name="Google Shape;672;p3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3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4" name="Google Shape;674;p3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675" name="Google Shape;675;p39"/>
          <p:cNvGrpSpPr/>
          <p:nvPr/>
        </p:nvGrpSpPr>
        <p:grpSpPr>
          <a:xfrm>
            <a:off x="5803297" y="3066191"/>
            <a:ext cx="658344" cy="658344"/>
            <a:chOff x="5803297" y="3066191"/>
            <a:chExt cx="658344" cy="658344"/>
          </a:xfrm>
        </p:grpSpPr>
        <p:sp>
          <p:nvSpPr>
            <p:cNvPr id="676" name="Google Shape;676;p39"/>
            <p:cNvSpPr/>
            <p:nvPr/>
          </p:nvSpPr>
          <p:spPr>
            <a:xfrm>
              <a:off x="5803297" y="3066191"/>
              <a:ext cx="658344" cy="658344"/>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7" name="Google Shape;677;p39"/>
            <p:cNvGrpSpPr/>
            <p:nvPr/>
          </p:nvGrpSpPr>
          <p:grpSpPr>
            <a:xfrm>
              <a:off x="5942003" y="3204864"/>
              <a:ext cx="380967" cy="381002"/>
              <a:chOff x="5549861" y="3817349"/>
              <a:chExt cx="345642" cy="345674"/>
            </a:xfrm>
          </p:grpSpPr>
          <p:sp>
            <p:nvSpPr>
              <p:cNvPr id="678" name="Google Shape;678;p3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3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3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681" name="Google Shape;681;p39"/>
          <p:cNvSpPr/>
          <p:nvPr/>
        </p:nvSpPr>
        <p:spPr>
          <a:xfrm rot="-5400000">
            <a:off x="7993525" y="-176275"/>
            <a:ext cx="1002000" cy="8667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0"/>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t>Market </a:t>
            </a:r>
            <a:r>
              <a:rPr lang="en" sz="3000" dirty="0">
                <a:latin typeface="Sora ExtraBold"/>
                <a:ea typeface="Sora ExtraBold"/>
                <a:cs typeface="Sora ExtraBold"/>
                <a:sym typeface="Sora ExtraBold"/>
              </a:rPr>
              <a:t>share</a:t>
            </a:r>
            <a:endParaRPr sz="3000" dirty="0">
              <a:latin typeface="Sora ExtraBold"/>
              <a:ea typeface="Sora ExtraBold"/>
              <a:cs typeface="Sora ExtraBold"/>
              <a:sym typeface="Sora ExtraBold"/>
            </a:endParaRPr>
          </a:p>
        </p:txBody>
      </p:sp>
      <p:sp>
        <p:nvSpPr>
          <p:cNvPr id="687" name="Google Shape;687;p40"/>
          <p:cNvSpPr txBox="1"/>
          <p:nvPr/>
        </p:nvSpPr>
        <p:spPr>
          <a:xfrm>
            <a:off x="719000" y="1734950"/>
            <a:ext cx="1550700" cy="375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Mercury</a:t>
            </a:r>
            <a:endParaRPr sz="2000" dirty="0">
              <a:solidFill>
                <a:schemeClr val="accent3"/>
              </a:solidFill>
              <a:latin typeface="Sora SemiBold"/>
              <a:ea typeface="Sora SemiBold"/>
              <a:cs typeface="Sora SemiBold"/>
              <a:sym typeface="Sora SemiBold"/>
            </a:endParaRPr>
          </a:p>
        </p:txBody>
      </p:sp>
      <p:sp>
        <p:nvSpPr>
          <p:cNvPr id="688" name="Google Shape;688;p40"/>
          <p:cNvSpPr txBox="1"/>
          <p:nvPr/>
        </p:nvSpPr>
        <p:spPr>
          <a:xfrm>
            <a:off x="719000" y="2109950"/>
            <a:ext cx="15507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dk1"/>
                </a:solidFill>
                <a:latin typeface="Sora"/>
                <a:ea typeface="Sora"/>
                <a:cs typeface="Sora"/>
                <a:sym typeface="Sora"/>
              </a:rPr>
              <a:t>Mercury is a small planet</a:t>
            </a:r>
            <a:endParaRPr dirty="0">
              <a:solidFill>
                <a:schemeClr val="dk1"/>
              </a:solidFill>
              <a:latin typeface="Sora"/>
              <a:ea typeface="Sora"/>
              <a:cs typeface="Sora"/>
              <a:sym typeface="Sora"/>
            </a:endParaRPr>
          </a:p>
        </p:txBody>
      </p:sp>
      <p:sp>
        <p:nvSpPr>
          <p:cNvPr id="689" name="Google Shape;689;p40"/>
          <p:cNvSpPr txBox="1"/>
          <p:nvPr/>
        </p:nvSpPr>
        <p:spPr>
          <a:xfrm>
            <a:off x="719000" y="3204637"/>
            <a:ext cx="1550700" cy="375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Earth</a:t>
            </a:r>
            <a:endParaRPr sz="2000" dirty="0">
              <a:solidFill>
                <a:schemeClr val="accent3"/>
              </a:solidFill>
              <a:latin typeface="Sora SemiBold"/>
              <a:ea typeface="Sora SemiBold"/>
              <a:cs typeface="Sora SemiBold"/>
              <a:sym typeface="Sora SemiBold"/>
            </a:endParaRPr>
          </a:p>
        </p:txBody>
      </p:sp>
      <p:sp>
        <p:nvSpPr>
          <p:cNvPr id="690" name="Google Shape;690;p40"/>
          <p:cNvSpPr txBox="1"/>
          <p:nvPr/>
        </p:nvSpPr>
        <p:spPr>
          <a:xfrm>
            <a:off x="715100" y="3579613"/>
            <a:ext cx="15546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dk1"/>
                </a:solidFill>
                <a:latin typeface="Sora"/>
                <a:ea typeface="Sora"/>
                <a:cs typeface="Sora"/>
                <a:sym typeface="Sora"/>
              </a:rPr>
              <a:t>Earth is the planet with life</a:t>
            </a:r>
            <a:endParaRPr dirty="0">
              <a:solidFill>
                <a:schemeClr val="dk1"/>
              </a:solidFill>
              <a:latin typeface="Sora"/>
              <a:ea typeface="Sora"/>
              <a:cs typeface="Sora"/>
              <a:sym typeface="Sora"/>
            </a:endParaRPr>
          </a:p>
        </p:txBody>
      </p:sp>
      <p:sp>
        <p:nvSpPr>
          <p:cNvPr id="691" name="Google Shape;691;p40"/>
          <p:cNvSpPr txBox="1"/>
          <p:nvPr/>
        </p:nvSpPr>
        <p:spPr>
          <a:xfrm>
            <a:off x="6874300" y="1734950"/>
            <a:ext cx="1550700" cy="375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accent3"/>
                </a:solidFill>
                <a:latin typeface="Sora SemiBold"/>
                <a:ea typeface="Sora SemiBold"/>
                <a:cs typeface="Sora SemiBold"/>
                <a:sym typeface="Sora SemiBold"/>
              </a:rPr>
              <a:t>Venus</a:t>
            </a:r>
            <a:endParaRPr sz="2000" dirty="0">
              <a:solidFill>
                <a:schemeClr val="accent3"/>
              </a:solidFill>
              <a:latin typeface="Sora SemiBold"/>
              <a:ea typeface="Sora SemiBold"/>
              <a:cs typeface="Sora SemiBold"/>
              <a:sym typeface="Sora SemiBold"/>
            </a:endParaRPr>
          </a:p>
        </p:txBody>
      </p:sp>
      <p:sp>
        <p:nvSpPr>
          <p:cNvPr id="692" name="Google Shape;692;p40"/>
          <p:cNvSpPr txBox="1"/>
          <p:nvPr/>
        </p:nvSpPr>
        <p:spPr>
          <a:xfrm>
            <a:off x="6874300" y="2109950"/>
            <a:ext cx="1554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dk1"/>
                </a:solidFill>
                <a:latin typeface="Sora"/>
                <a:ea typeface="Sora"/>
                <a:cs typeface="Sora"/>
                <a:sym typeface="Sora"/>
              </a:rPr>
              <a:t>Venus has a beautiful name</a:t>
            </a:r>
            <a:endParaRPr dirty="0">
              <a:solidFill>
                <a:schemeClr val="dk1"/>
              </a:solidFill>
              <a:latin typeface="Sora"/>
              <a:ea typeface="Sora"/>
              <a:cs typeface="Sora"/>
              <a:sym typeface="Sora"/>
            </a:endParaRPr>
          </a:p>
        </p:txBody>
      </p:sp>
      <p:sp>
        <p:nvSpPr>
          <p:cNvPr id="693" name="Google Shape;693;p40"/>
          <p:cNvSpPr txBox="1"/>
          <p:nvPr/>
        </p:nvSpPr>
        <p:spPr>
          <a:xfrm>
            <a:off x="6874300" y="3204637"/>
            <a:ext cx="1550700" cy="375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accent3"/>
                </a:solidFill>
                <a:latin typeface="Sora SemiBold"/>
                <a:ea typeface="Sora SemiBold"/>
                <a:cs typeface="Sora SemiBold"/>
                <a:sym typeface="Sora SemiBold"/>
              </a:rPr>
              <a:t>Mars</a:t>
            </a:r>
            <a:endParaRPr sz="2000" dirty="0">
              <a:solidFill>
                <a:schemeClr val="accent3"/>
              </a:solidFill>
              <a:latin typeface="Sora SemiBold"/>
              <a:ea typeface="Sora SemiBold"/>
              <a:cs typeface="Sora SemiBold"/>
              <a:sym typeface="Sora SemiBold"/>
            </a:endParaRPr>
          </a:p>
        </p:txBody>
      </p:sp>
      <p:sp>
        <p:nvSpPr>
          <p:cNvPr id="694" name="Google Shape;694;p40"/>
          <p:cNvSpPr txBox="1"/>
          <p:nvPr/>
        </p:nvSpPr>
        <p:spPr>
          <a:xfrm>
            <a:off x="6874300" y="3579613"/>
            <a:ext cx="1554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dk1"/>
                </a:solidFill>
                <a:latin typeface="Sora"/>
                <a:ea typeface="Sora"/>
                <a:cs typeface="Sora"/>
                <a:sym typeface="Sora"/>
              </a:rPr>
              <a:t>Mars is full of iron oxide dust</a:t>
            </a:r>
            <a:endParaRPr dirty="0">
              <a:solidFill>
                <a:schemeClr val="dk1"/>
              </a:solidFill>
              <a:latin typeface="Sora"/>
              <a:ea typeface="Sora"/>
              <a:cs typeface="Sora"/>
              <a:sym typeface="Sora"/>
            </a:endParaRPr>
          </a:p>
        </p:txBody>
      </p:sp>
      <p:sp>
        <p:nvSpPr>
          <p:cNvPr id="695" name="Google Shape;695;p40"/>
          <p:cNvSpPr/>
          <p:nvPr/>
        </p:nvSpPr>
        <p:spPr>
          <a:xfrm>
            <a:off x="1767500" y="2987144"/>
            <a:ext cx="502200" cy="74700"/>
          </a:xfrm>
          <a:prstGeom prst="rect">
            <a:avLst/>
          </a:prstGeom>
          <a:solidFill>
            <a:schemeClr val="accent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dirty="0"/>
          </a:p>
        </p:txBody>
      </p:sp>
      <p:sp>
        <p:nvSpPr>
          <p:cNvPr id="696" name="Google Shape;696;p40"/>
          <p:cNvSpPr/>
          <p:nvPr/>
        </p:nvSpPr>
        <p:spPr>
          <a:xfrm>
            <a:off x="6983425" y="2987144"/>
            <a:ext cx="502200" cy="74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 name="Google Shape;697;p40"/>
          <p:cNvSpPr/>
          <p:nvPr/>
        </p:nvSpPr>
        <p:spPr>
          <a:xfrm>
            <a:off x="1767500" y="1528119"/>
            <a:ext cx="502200" cy="747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dirty="0">
              <a:solidFill>
                <a:schemeClr val="accent4"/>
              </a:solidFill>
            </a:endParaRPr>
          </a:p>
        </p:txBody>
      </p:sp>
      <p:sp>
        <p:nvSpPr>
          <p:cNvPr id="698" name="Google Shape;698;p40"/>
          <p:cNvSpPr/>
          <p:nvPr/>
        </p:nvSpPr>
        <p:spPr>
          <a:xfrm>
            <a:off x="6983425" y="1528119"/>
            <a:ext cx="502200" cy="74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 name="Google Shape;699;p40"/>
          <p:cNvSpPr txBox="1"/>
          <p:nvPr/>
        </p:nvSpPr>
        <p:spPr>
          <a:xfrm>
            <a:off x="720000" y="4456997"/>
            <a:ext cx="7704000" cy="18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chemeClr val="dk1"/>
                </a:solidFill>
                <a:latin typeface="Sora"/>
                <a:ea typeface="Sora"/>
                <a:cs typeface="Sora"/>
                <a:sym typeface="Sora"/>
              </a:rPr>
              <a:t>Follow the link in the graph to modify its data and then paste the new one here. </a:t>
            </a:r>
            <a:r>
              <a:rPr lang="en" sz="1100" b="1" dirty="0">
                <a:solidFill>
                  <a:schemeClr val="dk1"/>
                </a:solidFill>
                <a:uFill>
                  <a:noFill/>
                </a:uFill>
                <a:latin typeface="Sora"/>
                <a:ea typeface="Sora"/>
                <a:cs typeface="Sora"/>
                <a:sym typeface="Sora"/>
                <a:hlinkClick r:id="rId3">
                  <a:extLst>
                    <a:ext uri="{A12FA001-AC4F-418D-AE19-62706E023703}">
                      <ahyp:hlinkClr xmlns:ahyp="http://schemas.microsoft.com/office/drawing/2018/hyperlinkcolor" val="tx"/>
                    </a:ext>
                  </a:extLst>
                </a:hlinkClick>
              </a:rPr>
              <a:t>For more info, click here</a:t>
            </a:r>
            <a:endParaRPr sz="1100" b="1" dirty="0">
              <a:solidFill>
                <a:schemeClr val="dk1"/>
              </a:solidFill>
              <a:latin typeface="Sora"/>
              <a:ea typeface="Sora"/>
              <a:cs typeface="Sora"/>
              <a:sym typeface="Sora"/>
            </a:endParaRPr>
          </a:p>
        </p:txBody>
      </p:sp>
      <p:pic>
        <p:nvPicPr>
          <p:cNvPr id="700" name="Google Shape;700;p40">
            <a:hlinkClick r:id="rId4"/>
          </p:cNvPr>
          <p:cNvPicPr preferRelativeResize="0"/>
          <p:nvPr/>
        </p:nvPicPr>
        <p:blipFill>
          <a:blip r:embed="rId5">
            <a:alphaModFix/>
          </a:blip>
          <a:stretch>
            <a:fillRect/>
          </a:stretch>
        </p:blipFill>
        <p:spPr>
          <a:xfrm>
            <a:off x="2559613" y="1528125"/>
            <a:ext cx="4024774" cy="2854776"/>
          </a:xfrm>
          <a:prstGeom prst="rect">
            <a:avLst/>
          </a:prstGeom>
          <a:noFill/>
          <a:ln>
            <a:noFill/>
          </a:ln>
        </p:spPr>
      </p:pic>
      <p:sp>
        <p:nvSpPr>
          <p:cNvPr id="701" name="Google Shape;701;p40"/>
          <p:cNvSpPr/>
          <p:nvPr/>
        </p:nvSpPr>
        <p:spPr>
          <a:xfrm rot="10800000">
            <a:off x="420125" y="569974"/>
            <a:ext cx="895800" cy="8958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2"/>
              </a:solidFill>
            </a:endParaRPr>
          </a:p>
        </p:txBody>
      </p:sp>
      <p:sp>
        <p:nvSpPr>
          <p:cNvPr id="702" name="Google Shape;702;p40"/>
          <p:cNvSpPr/>
          <p:nvPr/>
        </p:nvSpPr>
        <p:spPr>
          <a:xfrm>
            <a:off x="8005200" y="166000"/>
            <a:ext cx="738000" cy="738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41"/>
          <p:cNvSpPr/>
          <p:nvPr/>
        </p:nvSpPr>
        <p:spPr>
          <a:xfrm>
            <a:off x="3842613" y="2151151"/>
            <a:ext cx="400200" cy="1071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 name="Google Shape;708;p41"/>
          <p:cNvSpPr/>
          <p:nvPr/>
        </p:nvSpPr>
        <p:spPr>
          <a:xfrm>
            <a:off x="4554703" y="2151151"/>
            <a:ext cx="400200" cy="1071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 name="Google Shape;709;p41"/>
          <p:cNvSpPr/>
          <p:nvPr/>
        </p:nvSpPr>
        <p:spPr>
          <a:xfrm>
            <a:off x="5305338" y="2151151"/>
            <a:ext cx="400200" cy="1071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 name="Google Shape;710;p41"/>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t>Buyer personal </a:t>
            </a:r>
            <a:r>
              <a:rPr lang="en" sz="3000" dirty="0">
                <a:latin typeface="Sora ExtraBold"/>
                <a:ea typeface="Sora ExtraBold"/>
                <a:cs typeface="Sora ExtraBold"/>
                <a:sym typeface="Sora ExtraBold"/>
              </a:rPr>
              <a:t>profile</a:t>
            </a:r>
            <a:endParaRPr sz="3000" dirty="0">
              <a:latin typeface="Sora ExtraBold"/>
              <a:ea typeface="Sora ExtraBold"/>
              <a:cs typeface="Sora ExtraBold"/>
              <a:sym typeface="Sora ExtraBold"/>
            </a:endParaRPr>
          </a:p>
        </p:txBody>
      </p:sp>
      <p:sp>
        <p:nvSpPr>
          <p:cNvPr id="711" name="Google Shape;711;p41"/>
          <p:cNvSpPr txBox="1"/>
          <p:nvPr/>
        </p:nvSpPr>
        <p:spPr>
          <a:xfrm>
            <a:off x="6323900" y="1631550"/>
            <a:ext cx="2104800" cy="36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Interests</a:t>
            </a:r>
            <a:endParaRPr sz="2000" dirty="0">
              <a:solidFill>
                <a:schemeClr val="accent3"/>
              </a:solidFill>
              <a:latin typeface="Sora SemiBold"/>
              <a:ea typeface="Sora SemiBold"/>
              <a:cs typeface="Sora SemiBold"/>
              <a:sym typeface="Sora SemiBold"/>
            </a:endParaRPr>
          </a:p>
        </p:txBody>
      </p:sp>
      <p:sp>
        <p:nvSpPr>
          <p:cNvPr id="712" name="Google Shape;712;p41"/>
          <p:cNvSpPr/>
          <p:nvPr/>
        </p:nvSpPr>
        <p:spPr>
          <a:xfrm>
            <a:off x="3800613" y="3748742"/>
            <a:ext cx="484200" cy="48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 name="Google Shape;713;p41"/>
          <p:cNvSpPr txBox="1"/>
          <p:nvPr/>
        </p:nvSpPr>
        <p:spPr>
          <a:xfrm>
            <a:off x="3677013" y="1631550"/>
            <a:ext cx="2194200" cy="36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Motivations</a:t>
            </a:r>
            <a:endParaRPr sz="2000" dirty="0">
              <a:solidFill>
                <a:schemeClr val="accent3"/>
              </a:solidFill>
              <a:latin typeface="Sora SemiBold"/>
              <a:ea typeface="Sora SemiBold"/>
              <a:cs typeface="Sora SemiBold"/>
              <a:sym typeface="Sora SemiBold"/>
            </a:endParaRPr>
          </a:p>
        </p:txBody>
      </p:sp>
      <p:sp>
        <p:nvSpPr>
          <p:cNvPr id="714" name="Google Shape;714;p41"/>
          <p:cNvSpPr txBox="1"/>
          <p:nvPr/>
        </p:nvSpPr>
        <p:spPr>
          <a:xfrm>
            <a:off x="3677013" y="3222975"/>
            <a:ext cx="7314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30%</a:t>
            </a:r>
            <a:endParaRPr dirty="0">
              <a:solidFill>
                <a:schemeClr val="dk1"/>
              </a:solidFill>
              <a:latin typeface="Sora"/>
              <a:ea typeface="Sora"/>
              <a:cs typeface="Sora"/>
              <a:sym typeface="Sora"/>
            </a:endParaRPr>
          </a:p>
        </p:txBody>
      </p:sp>
      <p:sp>
        <p:nvSpPr>
          <p:cNvPr id="715" name="Google Shape;715;p41"/>
          <p:cNvSpPr txBox="1"/>
          <p:nvPr/>
        </p:nvSpPr>
        <p:spPr>
          <a:xfrm>
            <a:off x="4389103" y="3222975"/>
            <a:ext cx="7314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50%</a:t>
            </a:r>
            <a:endParaRPr dirty="0">
              <a:solidFill>
                <a:schemeClr val="dk1"/>
              </a:solidFill>
              <a:latin typeface="Sora"/>
              <a:ea typeface="Sora"/>
              <a:cs typeface="Sora"/>
              <a:sym typeface="Sora"/>
            </a:endParaRPr>
          </a:p>
        </p:txBody>
      </p:sp>
      <p:sp>
        <p:nvSpPr>
          <p:cNvPr id="716" name="Google Shape;716;p41"/>
          <p:cNvSpPr txBox="1"/>
          <p:nvPr/>
        </p:nvSpPr>
        <p:spPr>
          <a:xfrm>
            <a:off x="5139738" y="3222975"/>
            <a:ext cx="7314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20%</a:t>
            </a:r>
            <a:endParaRPr dirty="0">
              <a:solidFill>
                <a:schemeClr val="dk1"/>
              </a:solidFill>
              <a:latin typeface="Sora"/>
              <a:ea typeface="Sora"/>
              <a:cs typeface="Sora"/>
              <a:sym typeface="Sora"/>
            </a:endParaRPr>
          </a:p>
        </p:txBody>
      </p:sp>
      <p:sp>
        <p:nvSpPr>
          <p:cNvPr id="717" name="Google Shape;717;p41"/>
          <p:cNvSpPr/>
          <p:nvPr/>
        </p:nvSpPr>
        <p:spPr>
          <a:xfrm>
            <a:off x="4512703" y="3748742"/>
            <a:ext cx="484200" cy="484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41"/>
          <p:cNvSpPr/>
          <p:nvPr/>
        </p:nvSpPr>
        <p:spPr>
          <a:xfrm>
            <a:off x="5263338" y="3748742"/>
            <a:ext cx="484200" cy="484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41"/>
          <p:cNvSpPr txBox="1"/>
          <p:nvPr/>
        </p:nvSpPr>
        <p:spPr>
          <a:xfrm>
            <a:off x="698225" y="1631550"/>
            <a:ext cx="2683200" cy="36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BIO</a:t>
            </a:r>
            <a:endParaRPr sz="2000" dirty="0">
              <a:solidFill>
                <a:schemeClr val="accent3"/>
              </a:solidFill>
              <a:latin typeface="Sora SemiBold"/>
              <a:ea typeface="Sora SemiBold"/>
              <a:cs typeface="Sora SemiBold"/>
              <a:sym typeface="Sora SemiBold"/>
            </a:endParaRPr>
          </a:p>
        </p:txBody>
      </p:sp>
      <p:sp>
        <p:nvSpPr>
          <p:cNvPr id="720" name="Google Shape;720;p41"/>
          <p:cNvSpPr txBox="1"/>
          <p:nvPr/>
        </p:nvSpPr>
        <p:spPr>
          <a:xfrm>
            <a:off x="698238" y="3156954"/>
            <a:ext cx="2715900" cy="137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Age</a:t>
            </a:r>
            <a:r>
              <a:rPr lang="en" dirty="0">
                <a:solidFill>
                  <a:schemeClr val="dk1"/>
                </a:solidFill>
                <a:latin typeface="Sora Light"/>
                <a:ea typeface="Sora Light"/>
                <a:cs typeface="Sora Light"/>
                <a:sym typeface="Sora Light"/>
              </a:rPr>
              <a:t>: 28 years old</a:t>
            </a:r>
            <a:endParaRPr dirty="0">
              <a:solidFill>
                <a:schemeClr val="dk1"/>
              </a:solidFill>
              <a:latin typeface="Sora Light"/>
              <a:ea typeface="Sora Light"/>
              <a:cs typeface="Sora Light"/>
              <a:sym typeface="Sora Light"/>
            </a:endParaRPr>
          </a:p>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Gender</a:t>
            </a:r>
            <a:r>
              <a:rPr lang="en" dirty="0">
                <a:solidFill>
                  <a:schemeClr val="dk1"/>
                </a:solidFill>
                <a:latin typeface="Sora Light"/>
                <a:ea typeface="Sora Light"/>
                <a:cs typeface="Sora Light"/>
                <a:sym typeface="Sora Light"/>
              </a:rPr>
              <a:t>: Female</a:t>
            </a:r>
            <a:endParaRPr dirty="0">
              <a:solidFill>
                <a:schemeClr val="dk1"/>
              </a:solidFill>
              <a:latin typeface="Sora Light"/>
              <a:ea typeface="Sora Light"/>
              <a:cs typeface="Sora Light"/>
              <a:sym typeface="Sora Light"/>
            </a:endParaRPr>
          </a:p>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Location</a:t>
            </a:r>
            <a:r>
              <a:rPr lang="en" dirty="0">
                <a:solidFill>
                  <a:schemeClr val="dk1"/>
                </a:solidFill>
                <a:latin typeface="Sora Light"/>
                <a:ea typeface="Sora Light"/>
                <a:cs typeface="Sora Light"/>
                <a:sym typeface="Sora Light"/>
              </a:rPr>
              <a:t>: United States</a:t>
            </a:r>
            <a:endParaRPr dirty="0">
              <a:solidFill>
                <a:schemeClr val="dk1"/>
              </a:solidFill>
              <a:latin typeface="Sora Light"/>
              <a:ea typeface="Sora Light"/>
              <a:cs typeface="Sora Light"/>
              <a:sym typeface="Sora Light"/>
            </a:endParaRPr>
          </a:p>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Income</a:t>
            </a:r>
            <a:r>
              <a:rPr lang="en" dirty="0">
                <a:solidFill>
                  <a:schemeClr val="dk1"/>
                </a:solidFill>
                <a:latin typeface="Sora Light"/>
                <a:ea typeface="Sora Light"/>
                <a:cs typeface="Sora Light"/>
                <a:sym typeface="Sora Light"/>
              </a:rPr>
              <a:t>: $1,500</a:t>
            </a:r>
            <a:endParaRPr dirty="0">
              <a:solidFill>
                <a:schemeClr val="dk1"/>
              </a:solidFill>
              <a:latin typeface="Sora Light"/>
              <a:ea typeface="Sora Light"/>
              <a:cs typeface="Sora Light"/>
              <a:sym typeface="Sora Light"/>
            </a:endParaRPr>
          </a:p>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Occupation</a:t>
            </a:r>
            <a:r>
              <a:rPr lang="en" dirty="0">
                <a:solidFill>
                  <a:schemeClr val="dk1"/>
                </a:solidFill>
                <a:latin typeface="Sora Light"/>
                <a:ea typeface="Sora Light"/>
                <a:cs typeface="Sora Light"/>
                <a:sym typeface="Sora Light"/>
              </a:rPr>
              <a:t>: Teacher</a:t>
            </a:r>
            <a:endParaRPr dirty="0">
              <a:solidFill>
                <a:schemeClr val="dk1"/>
              </a:solidFill>
              <a:latin typeface="Sora Light"/>
              <a:ea typeface="Sora Light"/>
              <a:cs typeface="Sora Light"/>
              <a:sym typeface="Sora Light"/>
            </a:endParaRPr>
          </a:p>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Education</a:t>
            </a:r>
            <a:r>
              <a:rPr lang="en" dirty="0">
                <a:solidFill>
                  <a:schemeClr val="dk1"/>
                </a:solidFill>
                <a:latin typeface="Sora Light"/>
                <a:ea typeface="Sora Light"/>
                <a:cs typeface="Sora Light"/>
                <a:sym typeface="Sora Light"/>
              </a:rPr>
              <a:t>: Teaching Degree</a:t>
            </a:r>
            <a:endParaRPr dirty="0">
              <a:solidFill>
                <a:schemeClr val="dk1"/>
              </a:solidFill>
              <a:latin typeface="Sora Light"/>
              <a:ea typeface="Sora Light"/>
              <a:cs typeface="Sora Light"/>
              <a:sym typeface="Sora Light"/>
            </a:endParaRPr>
          </a:p>
        </p:txBody>
      </p:sp>
      <p:sp>
        <p:nvSpPr>
          <p:cNvPr id="721" name="Google Shape;721;p41"/>
          <p:cNvSpPr txBox="1"/>
          <p:nvPr/>
        </p:nvSpPr>
        <p:spPr>
          <a:xfrm>
            <a:off x="3572213" y="4241330"/>
            <a:ext cx="801300" cy="30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Pluto</a:t>
            </a:r>
            <a:endParaRPr dirty="0">
              <a:solidFill>
                <a:schemeClr val="dk1"/>
              </a:solidFill>
              <a:latin typeface="Sora"/>
              <a:ea typeface="Sora"/>
              <a:cs typeface="Sora"/>
              <a:sym typeface="Sora"/>
            </a:endParaRPr>
          </a:p>
        </p:txBody>
      </p:sp>
      <p:sp>
        <p:nvSpPr>
          <p:cNvPr id="722" name="Google Shape;722;p41"/>
          <p:cNvSpPr txBox="1"/>
          <p:nvPr/>
        </p:nvSpPr>
        <p:spPr>
          <a:xfrm>
            <a:off x="4352361" y="4241325"/>
            <a:ext cx="801300" cy="30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Earth</a:t>
            </a:r>
            <a:endParaRPr dirty="0">
              <a:solidFill>
                <a:schemeClr val="dk1"/>
              </a:solidFill>
              <a:latin typeface="Sora"/>
              <a:ea typeface="Sora"/>
              <a:cs typeface="Sora"/>
              <a:sym typeface="Sora"/>
            </a:endParaRPr>
          </a:p>
        </p:txBody>
      </p:sp>
      <p:sp>
        <p:nvSpPr>
          <p:cNvPr id="723" name="Google Shape;723;p41"/>
          <p:cNvSpPr txBox="1"/>
          <p:nvPr/>
        </p:nvSpPr>
        <p:spPr>
          <a:xfrm>
            <a:off x="5174737" y="4241330"/>
            <a:ext cx="801300" cy="30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Venus</a:t>
            </a:r>
            <a:endParaRPr dirty="0">
              <a:solidFill>
                <a:schemeClr val="dk1"/>
              </a:solidFill>
              <a:latin typeface="Sora"/>
              <a:ea typeface="Sora"/>
              <a:cs typeface="Sora"/>
              <a:sym typeface="Sora"/>
            </a:endParaRPr>
          </a:p>
        </p:txBody>
      </p:sp>
      <p:sp>
        <p:nvSpPr>
          <p:cNvPr id="724" name="Google Shape;724;p41"/>
          <p:cNvSpPr txBox="1"/>
          <p:nvPr/>
        </p:nvSpPr>
        <p:spPr>
          <a:xfrm>
            <a:off x="6323900" y="1976125"/>
            <a:ext cx="1404000" cy="3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Mars</a:t>
            </a:r>
            <a:endParaRPr dirty="0">
              <a:solidFill>
                <a:schemeClr val="dk1"/>
              </a:solidFill>
              <a:latin typeface="Sora SemiBold"/>
              <a:ea typeface="Sora SemiBold"/>
              <a:cs typeface="Sora SemiBold"/>
              <a:sym typeface="Sora SemiBold"/>
            </a:endParaRPr>
          </a:p>
        </p:txBody>
      </p:sp>
      <p:sp>
        <p:nvSpPr>
          <p:cNvPr id="725" name="Google Shape;725;p41"/>
          <p:cNvSpPr txBox="1"/>
          <p:nvPr/>
        </p:nvSpPr>
        <p:spPr>
          <a:xfrm>
            <a:off x="7851407" y="1976125"/>
            <a:ext cx="577500" cy="39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a:ea typeface="Sora"/>
                <a:cs typeface="Sora"/>
                <a:sym typeface="Sora"/>
              </a:rPr>
              <a:t>20%</a:t>
            </a:r>
            <a:endParaRPr dirty="0">
              <a:solidFill>
                <a:schemeClr val="dk1"/>
              </a:solidFill>
              <a:latin typeface="Sora"/>
              <a:ea typeface="Sora"/>
              <a:cs typeface="Sora"/>
              <a:sym typeface="Sora"/>
            </a:endParaRPr>
          </a:p>
        </p:txBody>
      </p:sp>
      <p:sp>
        <p:nvSpPr>
          <p:cNvPr id="726" name="Google Shape;726;p41"/>
          <p:cNvSpPr txBox="1"/>
          <p:nvPr/>
        </p:nvSpPr>
        <p:spPr>
          <a:xfrm>
            <a:off x="6323900" y="2632919"/>
            <a:ext cx="1404000" cy="3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Mercury</a:t>
            </a:r>
            <a:endParaRPr dirty="0">
              <a:solidFill>
                <a:schemeClr val="dk1"/>
              </a:solidFill>
              <a:latin typeface="Sora SemiBold"/>
              <a:ea typeface="Sora SemiBold"/>
              <a:cs typeface="Sora SemiBold"/>
              <a:sym typeface="Sora SemiBold"/>
            </a:endParaRPr>
          </a:p>
        </p:txBody>
      </p:sp>
      <p:sp>
        <p:nvSpPr>
          <p:cNvPr id="727" name="Google Shape;727;p41"/>
          <p:cNvSpPr txBox="1"/>
          <p:nvPr/>
        </p:nvSpPr>
        <p:spPr>
          <a:xfrm>
            <a:off x="7851407" y="2632919"/>
            <a:ext cx="577500" cy="39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a:ea typeface="Sora"/>
                <a:cs typeface="Sora"/>
                <a:sym typeface="Sora"/>
              </a:rPr>
              <a:t>70%</a:t>
            </a:r>
            <a:endParaRPr dirty="0">
              <a:solidFill>
                <a:schemeClr val="dk1"/>
              </a:solidFill>
              <a:latin typeface="Sora"/>
              <a:ea typeface="Sora"/>
              <a:cs typeface="Sora"/>
              <a:sym typeface="Sora"/>
            </a:endParaRPr>
          </a:p>
        </p:txBody>
      </p:sp>
      <p:sp>
        <p:nvSpPr>
          <p:cNvPr id="728" name="Google Shape;728;p41"/>
          <p:cNvSpPr txBox="1"/>
          <p:nvPr/>
        </p:nvSpPr>
        <p:spPr>
          <a:xfrm>
            <a:off x="6323900" y="3289725"/>
            <a:ext cx="1404000" cy="3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Saturn</a:t>
            </a:r>
            <a:endParaRPr dirty="0">
              <a:solidFill>
                <a:schemeClr val="dk1"/>
              </a:solidFill>
              <a:latin typeface="Sora SemiBold"/>
              <a:ea typeface="Sora SemiBold"/>
              <a:cs typeface="Sora SemiBold"/>
              <a:sym typeface="Sora SemiBold"/>
            </a:endParaRPr>
          </a:p>
        </p:txBody>
      </p:sp>
      <p:sp>
        <p:nvSpPr>
          <p:cNvPr id="729" name="Google Shape;729;p41"/>
          <p:cNvSpPr txBox="1"/>
          <p:nvPr/>
        </p:nvSpPr>
        <p:spPr>
          <a:xfrm>
            <a:off x="7851407" y="3289725"/>
            <a:ext cx="577500" cy="39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a:ea typeface="Sora"/>
                <a:cs typeface="Sora"/>
                <a:sym typeface="Sora"/>
              </a:rPr>
              <a:t>30%</a:t>
            </a:r>
            <a:endParaRPr dirty="0">
              <a:solidFill>
                <a:schemeClr val="dk1"/>
              </a:solidFill>
              <a:latin typeface="Sora"/>
              <a:ea typeface="Sora"/>
              <a:cs typeface="Sora"/>
              <a:sym typeface="Sora"/>
            </a:endParaRPr>
          </a:p>
        </p:txBody>
      </p:sp>
      <p:sp>
        <p:nvSpPr>
          <p:cNvPr id="730" name="Google Shape;730;p41"/>
          <p:cNvSpPr/>
          <p:nvPr/>
        </p:nvSpPr>
        <p:spPr>
          <a:xfrm>
            <a:off x="1585475" y="2122738"/>
            <a:ext cx="908700" cy="908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41"/>
          <p:cNvSpPr/>
          <p:nvPr/>
        </p:nvSpPr>
        <p:spPr>
          <a:xfrm>
            <a:off x="3842613" y="2850537"/>
            <a:ext cx="400200" cy="372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41"/>
          <p:cNvSpPr/>
          <p:nvPr/>
        </p:nvSpPr>
        <p:spPr>
          <a:xfrm>
            <a:off x="4554703" y="2606970"/>
            <a:ext cx="400200" cy="615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41"/>
          <p:cNvSpPr/>
          <p:nvPr/>
        </p:nvSpPr>
        <p:spPr>
          <a:xfrm>
            <a:off x="5305338" y="2892573"/>
            <a:ext cx="400200" cy="33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34" name="Google Shape;734;p41"/>
          <p:cNvGrpSpPr/>
          <p:nvPr/>
        </p:nvGrpSpPr>
        <p:grpSpPr>
          <a:xfrm>
            <a:off x="1727835" y="2265785"/>
            <a:ext cx="623981" cy="622627"/>
            <a:chOff x="5242025" y="3281025"/>
            <a:chExt cx="529875" cy="528725"/>
          </a:xfrm>
        </p:grpSpPr>
        <p:sp>
          <p:nvSpPr>
            <p:cNvPr id="735" name="Google Shape;735;p41"/>
            <p:cNvSpPr/>
            <p:nvPr/>
          </p:nvSpPr>
          <p:spPr>
            <a:xfrm>
              <a:off x="5242025" y="3281025"/>
              <a:ext cx="529875" cy="528725"/>
            </a:xfrm>
            <a:custGeom>
              <a:avLst/>
              <a:gdLst/>
              <a:ahLst/>
              <a:cxnLst/>
              <a:rect l="l" t="t" r="r" b="b"/>
              <a:pathLst>
                <a:path w="21195" h="21149" extrusionOk="0">
                  <a:moveTo>
                    <a:pt x="13963" y="6458"/>
                  </a:moveTo>
                  <a:cubicBezTo>
                    <a:pt x="14145" y="6458"/>
                    <a:pt x="14327" y="6640"/>
                    <a:pt x="14327" y="6868"/>
                  </a:cubicBezTo>
                  <a:lnTo>
                    <a:pt x="14327" y="9460"/>
                  </a:lnTo>
                  <a:cubicBezTo>
                    <a:pt x="14327" y="10733"/>
                    <a:pt x="13690" y="11916"/>
                    <a:pt x="12644" y="12644"/>
                  </a:cubicBezTo>
                  <a:lnTo>
                    <a:pt x="11507" y="13417"/>
                  </a:lnTo>
                  <a:cubicBezTo>
                    <a:pt x="11257" y="13576"/>
                    <a:pt x="10973" y="13655"/>
                    <a:pt x="10694" y="13655"/>
                  </a:cubicBezTo>
                  <a:cubicBezTo>
                    <a:pt x="10416" y="13655"/>
                    <a:pt x="10143" y="13576"/>
                    <a:pt x="9916" y="13417"/>
                  </a:cubicBezTo>
                  <a:lnTo>
                    <a:pt x="8779" y="12644"/>
                  </a:lnTo>
                  <a:cubicBezTo>
                    <a:pt x="7687" y="11916"/>
                    <a:pt x="7050" y="10733"/>
                    <a:pt x="7050" y="9460"/>
                  </a:cubicBezTo>
                  <a:lnTo>
                    <a:pt x="7050" y="6868"/>
                  </a:lnTo>
                  <a:cubicBezTo>
                    <a:pt x="7050" y="6640"/>
                    <a:pt x="7232" y="6458"/>
                    <a:pt x="7460" y="6458"/>
                  </a:cubicBezTo>
                  <a:close/>
                  <a:moveTo>
                    <a:pt x="13145" y="13053"/>
                  </a:moveTo>
                  <a:lnTo>
                    <a:pt x="13145" y="14190"/>
                  </a:lnTo>
                  <a:cubicBezTo>
                    <a:pt x="13190" y="15236"/>
                    <a:pt x="12326" y="16055"/>
                    <a:pt x="11280" y="16055"/>
                  </a:cubicBezTo>
                  <a:lnTo>
                    <a:pt x="10143" y="16055"/>
                  </a:lnTo>
                  <a:cubicBezTo>
                    <a:pt x="9097" y="16055"/>
                    <a:pt x="8233" y="15236"/>
                    <a:pt x="8233" y="14190"/>
                  </a:cubicBezTo>
                  <a:lnTo>
                    <a:pt x="8233" y="13053"/>
                  </a:lnTo>
                  <a:cubicBezTo>
                    <a:pt x="8324" y="13098"/>
                    <a:pt x="9461" y="13871"/>
                    <a:pt x="9552" y="13962"/>
                  </a:cubicBezTo>
                  <a:cubicBezTo>
                    <a:pt x="9916" y="14190"/>
                    <a:pt x="10325" y="14281"/>
                    <a:pt x="10689" y="14281"/>
                  </a:cubicBezTo>
                  <a:cubicBezTo>
                    <a:pt x="11098" y="14281"/>
                    <a:pt x="11507" y="14190"/>
                    <a:pt x="11826" y="13962"/>
                  </a:cubicBezTo>
                  <a:cubicBezTo>
                    <a:pt x="11962" y="13871"/>
                    <a:pt x="13054" y="13144"/>
                    <a:pt x="13145" y="13053"/>
                  </a:cubicBezTo>
                  <a:close/>
                  <a:moveTo>
                    <a:pt x="10598" y="0"/>
                  </a:moveTo>
                  <a:cubicBezTo>
                    <a:pt x="7778" y="0"/>
                    <a:pt x="5095" y="1092"/>
                    <a:pt x="3139" y="3093"/>
                  </a:cubicBezTo>
                  <a:cubicBezTo>
                    <a:pt x="1138" y="5094"/>
                    <a:pt x="1" y="7732"/>
                    <a:pt x="1" y="10551"/>
                  </a:cubicBezTo>
                  <a:cubicBezTo>
                    <a:pt x="1" y="12416"/>
                    <a:pt x="501" y="14190"/>
                    <a:pt x="1365" y="15782"/>
                  </a:cubicBezTo>
                  <a:cubicBezTo>
                    <a:pt x="2229" y="17282"/>
                    <a:pt x="3503" y="18601"/>
                    <a:pt x="5004" y="19556"/>
                  </a:cubicBezTo>
                  <a:cubicBezTo>
                    <a:pt x="5052" y="19589"/>
                    <a:pt x="5106" y="19604"/>
                    <a:pt x="5160" y="19604"/>
                  </a:cubicBezTo>
                  <a:cubicBezTo>
                    <a:pt x="5258" y="19604"/>
                    <a:pt x="5354" y="19554"/>
                    <a:pt x="5413" y="19465"/>
                  </a:cubicBezTo>
                  <a:cubicBezTo>
                    <a:pt x="5504" y="19284"/>
                    <a:pt x="5458" y="19102"/>
                    <a:pt x="5322" y="19011"/>
                  </a:cubicBezTo>
                  <a:cubicBezTo>
                    <a:pt x="4503" y="18510"/>
                    <a:pt x="3776" y="17874"/>
                    <a:pt x="3139" y="17191"/>
                  </a:cubicBezTo>
                  <a:cubicBezTo>
                    <a:pt x="3958" y="15418"/>
                    <a:pt x="5686" y="14281"/>
                    <a:pt x="7642" y="14235"/>
                  </a:cubicBezTo>
                  <a:cubicBezTo>
                    <a:pt x="7687" y="15600"/>
                    <a:pt x="8779" y="16691"/>
                    <a:pt x="10143" y="16691"/>
                  </a:cubicBezTo>
                  <a:lnTo>
                    <a:pt x="11280" y="16691"/>
                  </a:lnTo>
                  <a:cubicBezTo>
                    <a:pt x="12644" y="16691"/>
                    <a:pt x="13781" y="15600"/>
                    <a:pt x="13827" y="14281"/>
                  </a:cubicBezTo>
                  <a:cubicBezTo>
                    <a:pt x="15646" y="14372"/>
                    <a:pt x="17283" y="15509"/>
                    <a:pt x="18056" y="17146"/>
                  </a:cubicBezTo>
                  <a:cubicBezTo>
                    <a:pt x="16237" y="19238"/>
                    <a:pt x="13554" y="20512"/>
                    <a:pt x="10598" y="20512"/>
                  </a:cubicBezTo>
                  <a:cubicBezTo>
                    <a:pt x="9188" y="20512"/>
                    <a:pt x="7823" y="20239"/>
                    <a:pt x="6550" y="19647"/>
                  </a:cubicBezTo>
                  <a:cubicBezTo>
                    <a:pt x="6507" y="19637"/>
                    <a:pt x="6464" y="19631"/>
                    <a:pt x="6423" y="19631"/>
                  </a:cubicBezTo>
                  <a:cubicBezTo>
                    <a:pt x="6290" y="19631"/>
                    <a:pt x="6175" y="19690"/>
                    <a:pt x="6141" y="19829"/>
                  </a:cubicBezTo>
                  <a:cubicBezTo>
                    <a:pt x="6050" y="19966"/>
                    <a:pt x="6141" y="20148"/>
                    <a:pt x="6277" y="20239"/>
                  </a:cubicBezTo>
                  <a:cubicBezTo>
                    <a:pt x="7642" y="20830"/>
                    <a:pt x="9097" y="21148"/>
                    <a:pt x="10598" y="21148"/>
                  </a:cubicBezTo>
                  <a:cubicBezTo>
                    <a:pt x="13417" y="21148"/>
                    <a:pt x="16101" y="20057"/>
                    <a:pt x="18102" y="18056"/>
                  </a:cubicBezTo>
                  <a:cubicBezTo>
                    <a:pt x="20103" y="16055"/>
                    <a:pt x="21195" y="13417"/>
                    <a:pt x="21195" y="10597"/>
                  </a:cubicBezTo>
                  <a:cubicBezTo>
                    <a:pt x="21149" y="8141"/>
                    <a:pt x="20330" y="5776"/>
                    <a:pt x="18830" y="3911"/>
                  </a:cubicBezTo>
                  <a:cubicBezTo>
                    <a:pt x="18754" y="3836"/>
                    <a:pt x="18666" y="3803"/>
                    <a:pt x="18578" y="3803"/>
                  </a:cubicBezTo>
                  <a:cubicBezTo>
                    <a:pt x="18507" y="3803"/>
                    <a:pt x="18436" y="3825"/>
                    <a:pt x="18375" y="3866"/>
                  </a:cubicBezTo>
                  <a:cubicBezTo>
                    <a:pt x="18238" y="3957"/>
                    <a:pt x="18238" y="4184"/>
                    <a:pt x="18329" y="4321"/>
                  </a:cubicBezTo>
                  <a:cubicBezTo>
                    <a:pt x="19739" y="6049"/>
                    <a:pt x="20558" y="8277"/>
                    <a:pt x="20558" y="10551"/>
                  </a:cubicBezTo>
                  <a:cubicBezTo>
                    <a:pt x="20558" y="12871"/>
                    <a:pt x="19785" y="14963"/>
                    <a:pt x="18466" y="16646"/>
                  </a:cubicBezTo>
                  <a:cubicBezTo>
                    <a:pt x="18102" y="15918"/>
                    <a:pt x="17556" y="15281"/>
                    <a:pt x="16874" y="14781"/>
                  </a:cubicBezTo>
                  <a:lnTo>
                    <a:pt x="15919" y="5549"/>
                  </a:lnTo>
                  <a:cubicBezTo>
                    <a:pt x="15691" y="3411"/>
                    <a:pt x="13872" y="1774"/>
                    <a:pt x="11689" y="1774"/>
                  </a:cubicBezTo>
                  <a:lnTo>
                    <a:pt x="9734" y="1774"/>
                  </a:lnTo>
                  <a:cubicBezTo>
                    <a:pt x="7551" y="1774"/>
                    <a:pt x="5731" y="3411"/>
                    <a:pt x="5504" y="5549"/>
                  </a:cubicBezTo>
                  <a:lnTo>
                    <a:pt x="5277" y="7777"/>
                  </a:lnTo>
                  <a:cubicBezTo>
                    <a:pt x="5231" y="7959"/>
                    <a:pt x="5368" y="8096"/>
                    <a:pt x="5549" y="8096"/>
                  </a:cubicBezTo>
                  <a:cubicBezTo>
                    <a:pt x="5573" y="8102"/>
                    <a:pt x="5596" y="8104"/>
                    <a:pt x="5619" y="8104"/>
                  </a:cubicBezTo>
                  <a:cubicBezTo>
                    <a:pt x="5765" y="8104"/>
                    <a:pt x="5868" y="7981"/>
                    <a:pt x="5868" y="7823"/>
                  </a:cubicBezTo>
                  <a:lnTo>
                    <a:pt x="6141" y="5640"/>
                  </a:lnTo>
                  <a:cubicBezTo>
                    <a:pt x="6323" y="3775"/>
                    <a:pt x="7869" y="2365"/>
                    <a:pt x="9734" y="2365"/>
                  </a:cubicBezTo>
                  <a:lnTo>
                    <a:pt x="11689" y="2365"/>
                  </a:lnTo>
                  <a:cubicBezTo>
                    <a:pt x="13554" y="2365"/>
                    <a:pt x="15100" y="3775"/>
                    <a:pt x="15282" y="5640"/>
                  </a:cubicBezTo>
                  <a:lnTo>
                    <a:pt x="16192" y="14326"/>
                  </a:lnTo>
                  <a:cubicBezTo>
                    <a:pt x="15464" y="13962"/>
                    <a:pt x="14645" y="13690"/>
                    <a:pt x="13781" y="13644"/>
                  </a:cubicBezTo>
                  <a:lnTo>
                    <a:pt x="13781" y="12507"/>
                  </a:lnTo>
                  <a:cubicBezTo>
                    <a:pt x="14554" y="11688"/>
                    <a:pt x="14964" y="10597"/>
                    <a:pt x="14964" y="9460"/>
                  </a:cubicBezTo>
                  <a:lnTo>
                    <a:pt x="14964" y="6868"/>
                  </a:lnTo>
                  <a:cubicBezTo>
                    <a:pt x="14964" y="6322"/>
                    <a:pt x="14509" y="5867"/>
                    <a:pt x="13963" y="5867"/>
                  </a:cubicBezTo>
                  <a:lnTo>
                    <a:pt x="7460" y="5867"/>
                  </a:lnTo>
                  <a:cubicBezTo>
                    <a:pt x="6914" y="5867"/>
                    <a:pt x="6459" y="6322"/>
                    <a:pt x="6459" y="6868"/>
                  </a:cubicBezTo>
                  <a:lnTo>
                    <a:pt x="6459" y="9460"/>
                  </a:lnTo>
                  <a:cubicBezTo>
                    <a:pt x="6459" y="10597"/>
                    <a:pt x="6868" y="11688"/>
                    <a:pt x="7642" y="12507"/>
                  </a:cubicBezTo>
                  <a:lnTo>
                    <a:pt x="7642" y="13644"/>
                  </a:lnTo>
                  <a:cubicBezTo>
                    <a:pt x="6777" y="13644"/>
                    <a:pt x="5959" y="13871"/>
                    <a:pt x="5231" y="14235"/>
                  </a:cubicBezTo>
                  <a:lnTo>
                    <a:pt x="5731" y="9278"/>
                  </a:lnTo>
                  <a:cubicBezTo>
                    <a:pt x="5777" y="9096"/>
                    <a:pt x="5640" y="8960"/>
                    <a:pt x="5458" y="8914"/>
                  </a:cubicBezTo>
                  <a:cubicBezTo>
                    <a:pt x="5277" y="8914"/>
                    <a:pt x="5140" y="9051"/>
                    <a:pt x="5140" y="9187"/>
                  </a:cubicBezTo>
                  <a:lnTo>
                    <a:pt x="4549" y="14599"/>
                  </a:lnTo>
                  <a:cubicBezTo>
                    <a:pt x="3776" y="15099"/>
                    <a:pt x="3139" y="15827"/>
                    <a:pt x="2684" y="16646"/>
                  </a:cubicBezTo>
                  <a:cubicBezTo>
                    <a:pt x="1365" y="14918"/>
                    <a:pt x="638" y="12825"/>
                    <a:pt x="638" y="10597"/>
                  </a:cubicBezTo>
                  <a:cubicBezTo>
                    <a:pt x="638" y="5094"/>
                    <a:pt x="5095" y="637"/>
                    <a:pt x="10598" y="637"/>
                  </a:cubicBezTo>
                  <a:cubicBezTo>
                    <a:pt x="13145" y="637"/>
                    <a:pt x="15555" y="1592"/>
                    <a:pt x="17420" y="3320"/>
                  </a:cubicBezTo>
                  <a:cubicBezTo>
                    <a:pt x="17461" y="3361"/>
                    <a:pt x="17529" y="3384"/>
                    <a:pt x="17600" y="3384"/>
                  </a:cubicBezTo>
                  <a:cubicBezTo>
                    <a:pt x="17688" y="3384"/>
                    <a:pt x="17779" y="3350"/>
                    <a:pt x="17829" y="3275"/>
                  </a:cubicBezTo>
                  <a:cubicBezTo>
                    <a:pt x="17965" y="3184"/>
                    <a:pt x="17965" y="2956"/>
                    <a:pt x="17829" y="2865"/>
                  </a:cubicBezTo>
                  <a:cubicBezTo>
                    <a:pt x="15873" y="1001"/>
                    <a:pt x="13281" y="0"/>
                    <a:pt x="10598" y="0"/>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36" name="Google Shape;736;p41"/>
            <p:cNvSpPr/>
            <p:nvPr/>
          </p:nvSpPr>
          <p:spPr>
            <a:xfrm>
              <a:off x="5451250" y="3484550"/>
              <a:ext cx="23900" cy="23900"/>
            </a:xfrm>
            <a:custGeom>
              <a:avLst/>
              <a:gdLst/>
              <a:ahLst/>
              <a:cxnLst/>
              <a:rect l="l" t="t" r="r" b="b"/>
              <a:pathLst>
                <a:path w="956" h="956" extrusionOk="0">
                  <a:moveTo>
                    <a:pt x="455" y="0"/>
                  </a:moveTo>
                  <a:cubicBezTo>
                    <a:pt x="182" y="0"/>
                    <a:pt x="0" y="227"/>
                    <a:pt x="0" y="500"/>
                  </a:cubicBezTo>
                  <a:cubicBezTo>
                    <a:pt x="0" y="773"/>
                    <a:pt x="182" y="955"/>
                    <a:pt x="455" y="955"/>
                  </a:cubicBezTo>
                  <a:cubicBezTo>
                    <a:pt x="728" y="955"/>
                    <a:pt x="955" y="773"/>
                    <a:pt x="955" y="500"/>
                  </a:cubicBezTo>
                  <a:cubicBezTo>
                    <a:pt x="955" y="227"/>
                    <a:pt x="728"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37" name="Google Shape;737;p41"/>
            <p:cNvSpPr/>
            <p:nvPr/>
          </p:nvSpPr>
          <p:spPr>
            <a:xfrm>
              <a:off x="5544475" y="3484550"/>
              <a:ext cx="23900" cy="23900"/>
            </a:xfrm>
            <a:custGeom>
              <a:avLst/>
              <a:gdLst/>
              <a:ahLst/>
              <a:cxnLst/>
              <a:rect l="l" t="t" r="r" b="b"/>
              <a:pathLst>
                <a:path w="956" h="956" extrusionOk="0">
                  <a:moveTo>
                    <a:pt x="455" y="0"/>
                  </a:moveTo>
                  <a:cubicBezTo>
                    <a:pt x="228" y="0"/>
                    <a:pt x="1" y="227"/>
                    <a:pt x="1" y="500"/>
                  </a:cubicBezTo>
                  <a:cubicBezTo>
                    <a:pt x="1" y="773"/>
                    <a:pt x="228" y="955"/>
                    <a:pt x="455" y="955"/>
                  </a:cubicBezTo>
                  <a:cubicBezTo>
                    <a:pt x="728" y="955"/>
                    <a:pt x="956" y="773"/>
                    <a:pt x="956" y="500"/>
                  </a:cubicBezTo>
                  <a:cubicBezTo>
                    <a:pt x="956" y="227"/>
                    <a:pt x="728"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38" name="Google Shape;738;p41"/>
            <p:cNvSpPr/>
            <p:nvPr/>
          </p:nvSpPr>
          <p:spPr>
            <a:xfrm>
              <a:off x="5472850" y="3545500"/>
              <a:ext cx="73925" cy="30025"/>
            </a:xfrm>
            <a:custGeom>
              <a:avLst/>
              <a:gdLst/>
              <a:ahLst/>
              <a:cxnLst/>
              <a:rect l="l" t="t" r="r" b="b"/>
              <a:pathLst>
                <a:path w="2957" h="1201" extrusionOk="0">
                  <a:moveTo>
                    <a:pt x="386" y="0"/>
                  </a:moveTo>
                  <a:cubicBezTo>
                    <a:pt x="314" y="0"/>
                    <a:pt x="244" y="23"/>
                    <a:pt x="182" y="63"/>
                  </a:cubicBezTo>
                  <a:cubicBezTo>
                    <a:pt x="46" y="154"/>
                    <a:pt x="0" y="336"/>
                    <a:pt x="91" y="473"/>
                  </a:cubicBezTo>
                  <a:cubicBezTo>
                    <a:pt x="410" y="928"/>
                    <a:pt x="910" y="1200"/>
                    <a:pt x="1456" y="1200"/>
                  </a:cubicBezTo>
                  <a:cubicBezTo>
                    <a:pt x="2001" y="1200"/>
                    <a:pt x="2547" y="928"/>
                    <a:pt x="2866" y="473"/>
                  </a:cubicBezTo>
                  <a:cubicBezTo>
                    <a:pt x="2957" y="336"/>
                    <a:pt x="2911" y="154"/>
                    <a:pt x="2775" y="63"/>
                  </a:cubicBezTo>
                  <a:cubicBezTo>
                    <a:pt x="2713" y="23"/>
                    <a:pt x="2634" y="0"/>
                    <a:pt x="2556" y="0"/>
                  </a:cubicBezTo>
                  <a:cubicBezTo>
                    <a:pt x="2461" y="0"/>
                    <a:pt x="2370" y="34"/>
                    <a:pt x="2320" y="109"/>
                  </a:cubicBezTo>
                  <a:cubicBezTo>
                    <a:pt x="2138" y="427"/>
                    <a:pt x="1820" y="564"/>
                    <a:pt x="1456" y="564"/>
                  </a:cubicBezTo>
                  <a:cubicBezTo>
                    <a:pt x="1137" y="564"/>
                    <a:pt x="819" y="382"/>
                    <a:pt x="637" y="109"/>
                  </a:cubicBezTo>
                  <a:cubicBezTo>
                    <a:pt x="562" y="34"/>
                    <a:pt x="473" y="0"/>
                    <a:pt x="386" y="0"/>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grpSp>
      <p:grpSp>
        <p:nvGrpSpPr>
          <p:cNvPr id="739" name="Google Shape;739;p41"/>
          <p:cNvGrpSpPr/>
          <p:nvPr/>
        </p:nvGrpSpPr>
        <p:grpSpPr>
          <a:xfrm>
            <a:off x="6403114" y="2371920"/>
            <a:ext cx="2025730" cy="220867"/>
            <a:chOff x="3558802" y="4011329"/>
            <a:chExt cx="1866000" cy="111397"/>
          </a:xfrm>
        </p:grpSpPr>
        <p:sp>
          <p:nvSpPr>
            <p:cNvPr id="740" name="Google Shape;740;p41"/>
            <p:cNvSpPr/>
            <p:nvPr/>
          </p:nvSpPr>
          <p:spPr>
            <a:xfrm rot="5400000" flipH="1">
              <a:off x="4436152" y="3134077"/>
              <a:ext cx="111300" cy="1866000"/>
            </a:xfrm>
            <a:prstGeom prst="round2SameRect">
              <a:avLst>
                <a:gd name="adj1" fmla="val 50000"/>
                <a:gd name="adj2"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41"/>
            <p:cNvSpPr/>
            <p:nvPr/>
          </p:nvSpPr>
          <p:spPr>
            <a:xfrm rot="5400000" flipH="1">
              <a:off x="3691486" y="3882329"/>
              <a:ext cx="111000" cy="369000"/>
            </a:xfrm>
            <a:prstGeom prst="round2SameRect">
              <a:avLst>
                <a:gd name="adj1" fmla="val 50000"/>
                <a:gd name="adj2"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2" name="Google Shape;742;p41"/>
          <p:cNvGrpSpPr/>
          <p:nvPr/>
        </p:nvGrpSpPr>
        <p:grpSpPr>
          <a:xfrm>
            <a:off x="6403114" y="3019063"/>
            <a:ext cx="2025730" cy="220675"/>
            <a:chOff x="3558802" y="4011427"/>
            <a:chExt cx="1866000" cy="111300"/>
          </a:xfrm>
        </p:grpSpPr>
        <p:sp>
          <p:nvSpPr>
            <p:cNvPr id="743" name="Google Shape;743;p41"/>
            <p:cNvSpPr/>
            <p:nvPr/>
          </p:nvSpPr>
          <p:spPr>
            <a:xfrm rot="5400000" flipH="1">
              <a:off x="4436152" y="3134077"/>
              <a:ext cx="111300" cy="1866000"/>
            </a:xfrm>
            <a:prstGeom prst="round2SameRect">
              <a:avLst>
                <a:gd name="adj1" fmla="val 50000"/>
                <a:gd name="adj2"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 name="Google Shape;744;p41"/>
            <p:cNvSpPr/>
            <p:nvPr/>
          </p:nvSpPr>
          <p:spPr>
            <a:xfrm rot="5400000" flipH="1">
              <a:off x="4160967" y="3413771"/>
              <a:ext cx="107700" cy="1304700"/>
            </a:xfrm>
            <a:prstGeom prst="round2SameRect">
              <a:avLst>
                <a:gd name="adj1" fmla="val 50000"/>
                <a:gd name="adj2"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5" name="Google Shape;745;p41"/>
          <p:cNvGrpSpPr/>
          <p:nvPr/>
        </p:nvGrpSpPr>
        <p:grpSpPr>
          <a:xfrm>
            <a:off x="6403152" y="3664588"/>
            <a:ext cx="2025730" cy="220888"/>
            <a:chOff x="3558802" y="4011427"/>
            <a:chExt cx="1866000" cy="111407"/>
          </a:xfrm>
        </p:grpSpPr>
        <p:sp>
          <p:nvSpPr>
            <p:cNvPr id="746" name="Google Shape;746;p41"/>
            <p:cNvSpPr/>
            <p:nvPr/>
          </p:nvSpPr>
          <p:spPr>
            <a:xfrm rot="5400000" flipH="1">
              <a:off x="4436152" y="3134077"/>
              <a:ext cx="111300" cy="1866000"/>
            </a:xfrm>
            <a:prstGeom prst="round2SameRect">
              <a:avLst>
                <a:gd name="adj1" fmla="val 50000"/>
                <a:gd name="adj2"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41"/>
            <p:cNvSpPr/>
            <p:nvPr/>
          </p:nvSpPr>
          <p:spPr>
            <a:xfrm rot="5400000" flipH="1">
              <a:off x="3844574" y="3730734"/>
              <a:ext cx="110100" cy="674100"/>
            </a:xfrm>
            <a:prstGeom prst="round2SameRect">
              <a:avLst>
                <a:gd name="adj1" fmla="val 50000"/>
                <a:gd name="adj2"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8" name="Google Shape;748;p41"/>
          <p:cNvSpPr txBox="1"/>
          <p:nvPr/>
        </p:nvSpPr>
        <p:spPr>
          <a:xfrm>
            <a:off x="6323888" y="3946525"/>
            <a:ext cx="1404000" cy="3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SemiBold"/>
                <a:ea typeface="Sora SemiBold"/>
                <a:cs typeface="Sora SemiBold"/>
                <a:sym typeface="Sora SemiBold"/>
              </a:rPr>
              <a:t>Jupiter</a:t>
            </a:r>
            <a:endParaRPr dirty="0">
              <a:solidFill>
                <a:schemeClr val="dk1"/>
              </a:solidFill>
              <a:latin typeface="Sora SemiBold"/>
              <a:ea typeface="Sora SemiBold"/>
              <a:cs typeface="Sora SemiBold"/>
              <a:sym typeface="Sora SemiBold"/>
            </a:endParaRPr>
          </a:p>
        </p:txBody>
      </p:sp>
      <p:sp>
        <p:nvSpPr>
          <p:cNvPr id="749" name="Google Shape;749;p41"/>
          <p:cNvSpPr txBox="1"/>
          <p:nvPr/>
        </p:nvSpPr>
        <p:spPr>
          <a:xfrm>
            <a:off x="7851394" y="3946525"/>
            <a:ext cx="577500" cy="39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a:ea typeface="Sora"/>
                <a:cs typeface="Sora"/>
                <a:sym typeface="Sora"/>
              </a:rPr>
              <a:t>50%</a:t>
            </a:r>
            <a:endParaRPr dirty="0">
              <a:solidFill>
                <a:schemeClr val="dk1"/>
              </a:solidFill>
              <a:latin typeface="Sora"/>
              <a:ea typeface="Sora"/>
              <a:cs typeface="Sora"/>
              <a:sym typeface="Sora"/>
            </a:endParaRPr>
          </a:p>
        </p:txBody>
      </p:sp>
      <p:grpSp>
        <p:nvGrpSpPr>
          <p:cNvPr id="750" name="Google Shape;750;p41"/>
          <p:cNvGrpSpPr/>
          <p:nvPr/>
        </p:nvGrpSpPr>
        <p:grpSpPr>
          <a:xfrm>
            <a:off x="6403139" y="4321388"/>
            <a:ext cx="2025730" cy="220737"/>
            <a:chOff x="3558802" y="4011427"/>
            <a:chExt cx="1866000" cy="111332"/>
          </a:xfrm>
        </p:grpSpPr>
        <p:sp>
          <p:nvSpPr>
            <p:cNvPr id="751" name="Google Shape;751;p41"/>
            <p:cNvSpPr/>
            <p:nvPr/>
          </p:nvSpPr>
          <p:spPr>
            <a:xfrm rot="5400000" flipH="1">
              <a:off x="4436152" y="3134077"/>
              <a:ext cx="111300" cy="1866000"/>
            </a:xfrm>
            <a:prstGeom prst="round2SameRect">
              <a:avLst>
                <a:gd name="adj1" fmla="val 50000"/>
                <a:gd name="adj2"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41"/>
            <p:cNvSpPr/>
            <p:nvPr/>
          </p:nvSpPr>
          <p:spPr>
            <a:xfrm rot="5400000" flipH="1">
              <a:off x="4013217" y="3561158"/>
              <a:ext cx="111000" cy="1012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3" name="Google Shape;753;p41"/>
          <p:cNvGrpSpPr/>
          <p:nvPr/>
        </p:nvGrpSpPr>
        <p:grpSpPr>
          <a:xfrm>
            <a:off x="5338311" y="3823524"/>
            <a:ext cx="334279" cy="334661"/>
            <a:chOff x="3725461" y="2444712"/>
            <a:chExt cx="334279" cy="334661"/>
          </a:xfrm>
        </p:grpSpPr>
        <p:sp>
          <p:nvSpPr>
            <p:cNvPr id="754" name="Google Shape;754;p41"/>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41"/>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41"/>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 name="Google Shape;757;p41"/>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 name="Google Shape;758;p41"/>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 name="Google Shape;759;p41"/>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41"/>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1" name="Google Shape;761;p41"/>
          <p:cNvGrpSpPr/>
          <p:nvPr/>
        </p:nvGrpSpPr>
        <p:grpSpPr>
          <a:xfrm>
            <a:off x="4577992" y="3813654"/>
            <a:ext cx="353631" cy="354395"/>
            <a:chOff x="2280029" y="1970604"/>
            <a:chExt cx="353631" cy="354395"/>
          </a:xfrm>
        </p:grpSpPr>
        <p:sp>
          <p:nvSpPr>
            <p:cNvPr id="762" name="Google Shape;762;p41"/>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41"/>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41"/>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41"/>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6" name="Google Shape;766;p41"/>
          <p:cNvGrpSpPr/>
          <p:nvPr/>
        </p:nvGrpSpPr>
        <p:grpSpPr>
          <a:xfrm>
            <a:off x="3874625" y="3823144"/>
            <a:ext cx="336188" cy="335425"/>
            <a:chOff x="2302788" y="1505981"/>
            <a:chExt cx="336188" cy="335425"/>
          </a:xfrm>
        </p:grpSpPr>
        <p:sp>
          <p:nvSpPr>
            <p:cNvPr id="767" name="Google Shape;767;p41"/>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768;p41"/>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 name="Google Shape;769;p41"/>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41"/>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41"/>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41"/>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41"/>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41"/>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41"/>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 name="Google Shape;776;p41"/>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 name="Google Shape;777;p41"/>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 name="Google Shape;778;p41"/>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41"/>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41"/>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41"/>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41"/>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41"/>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84" name="Google Shape;784;p41"/>
          <p:cNvSpPr/>
          <p:nvPr/>
        </p:nvSpPr>
        <p:spPr>
          <a:xfrm rot="5400000">
            <a:off x="278650" y="339238"/>
            <a:ext cx="1083488" cy="722325"/>
          </a:xfrm>
          <a:prstGeom prst="flowChartDecision">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42"/>
          <p:cNvSpPr txBox="1">
            <a:spLocks noGrp="1"/>
          </p:cNvSpPr>
          <p:nvPr>
            <p:ph type="title"/>
          </p:nvPr>
        </p:nvSpPr>
        <p:spPr>
          <a:xfrm>
            <a:off x="1115550" y="535000"/>
            <a:ext cx="6912900" cy="189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Awesome </a:t>
            </a:r>
            <a:r>
              <a:rPr lang="en" dirty="0">
                <a:latin typeface="Sora ExtraBold"/>
                <a:ea typeface="Sora ExtraBold"/>
                <a:cs typeface="Sora ExtraBold"/>
                <a:sym typeface="Sora ExtraBold"/>
              </a:rPr>
              <a:t>words</a:t>
            </a:r>
            <a:endParaRPr dirty="0">
              <a:latin typeface="Sora ExtraBold"/>
              <a:ea typeface="Sora ExtraBold"/>
              <a:cs typeface="Sora ExtraBold"/>
              <a:sym typeface="Sora ExtraBold"/>
            </a:endParaRPr>
          </a:p>
        </p:txBody>
      </p:sp>
      <p:grpSp>
        <p:nvGrpSpPr>
          <p:cNvPr id="790" name="Google Shape;790;p42"/>
          <p:cNvGrpSpPr/>
          <p:nvPr/>
        </p:nvGrpSpPr>
        <p:grpSpPr>
          <a:xfrm>
            <a:off x="3527175" y="2576849"/>
            <a:ext cx="2089655" cy="4266544"/>
            <a:chOff x="-3629423" y="679726"/>
            <a:chExt cx="1853353" cy="3784074"/>
          </a:xfrm>
        </p:grpSpPr>
        <p:grpSp>
          <p:nvGrpSpPr>
            <p:cNvPr id="791" name="Google Shape;791;p42"/>
            <p:cNvGrpSpPr/>
            <p:nvPr/>
          </p:nvGrpSpPr>
          <p:grpSpPr>
            <a:xfrm>
              <a:off x="-3560710" y="707143"/>
              <a:ext cx="1715990" cy="3729500"/>
              <a:chOff x="-2516670" y="707143"/>
              <a:chExt cx="1715990" cy="3729500"/>
            </a:xfrm>
          </p:grpSpPr>
          <p:sp>
            <p:nvSpPr>
              <p:cNvPr id="792" name="Google Shape;792;p42"/>
              <p:cNvSpPr/>
              <p:nvPr/>
            </p:nvSpPr>
            <p:spPr>
              <a:xfrm>
                <a:off x="-2516670" y="707143"/>
                <a:ext cx="1715827" cy="3729500"/>
              </a:xfrm>
              <a:custGeom>
                <a:avLst/>
                <a:gdLst/>
                <a:ahLst/>
                <a:cxnLst/>
                <a:rect l="l" t="t" r="r" b="b"/>
                <a:pathLst>
                  <a:path w="102300" h="187695" extrusionOk="0">
                    <a:moveTo>
                      <a:pt x="11099" y="1"/>
                    </a:moveTo>
                    <a:cubicBezTo>
                      <a:pt x="4955" y="1"/>
                      <a:pt x="1" y="4360"/>
                      <a:pt x="16" y="9748"/>
                    </a:cubicBezTo>
                    <a:lnTo>
                      <a:pt x="580" y="178011"/>
                    </a:lnTo>
                    <a:cubicBezTo>
                      <a:pt x="595" y="183367"/>
                      <a:pt x="5549" y="187695"/>
                      <a:pt x="11661" y="187695"/>
                    </a:cubicBezTo>
                    <a:lnTo>
                      <a:pt x="91216" y="187695"/>
                    </a:lnTo>
                    <a:cubicBezTo>
                      <a:pt x="97329" y="187695"/>
                      <a:pt x="102299" y="183352"/>
                      <a:pt x="102299" y="177979"/>
                    </a:cubicBezTo>
                    <a:lnTo>
                      <a:pt x="102299" y="9716"/>
                    </a:lnTo>
                    <a:cubicBezTo>
                      <a:pt x="102299" y="4343"/>
                      <a:pt x="97329" y="1"/>
                      <a:pt x="91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42"/>
              <p:cNvSpPr/>
              <p:nvPr/>
            </p:nvSpPr>
            <p:spPr>
              <a:xfrm>
                <a:off x="-2505513" y="4027512"/>
                <a:ext cx="1704833" cy="2370"/>
              </a:xfrm>
              <a:custGeom>
                <a:avLst/>
                <a:gdLst/>
                <a:ahLst/>
                <a:cxnLst/>
                <a:rect l="l" t="t" r="r" b="b"/>
                <a:pathLst>
                  <a:path w="96783" h="130" extrusionOk="0">
                    <a:moveTo>
                      <a:pt x="1" y="1"/>
                    </a:moveTo>
                    <a:lnTo>
                      <a:pt x="1" y="129"/>
                    </a:lnTo>
                    <a:lnTo>
                      <a:pt x="96782" y="129"/>
                    </a:lnTo>
                    <a:lnTo>
                      <a:pt x="967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 name="Google Shape;794;p42"/>
              <p:cNvSpPr/>
              <p:nvPr/>
            </p:nvSpPr>
            <p:spPr>
              <a:xfrm>
                <a:off x="-2036299" y="4132400"/>
                <a:ext cx="103672" cy="101359"/>
              </a:xfrm>
              <a:custGeom>
                <a:avLst/>
                <a:gdLst/>
                <a:ahLst/>
                <a:cxnLst/>
                <a:rect l="l" t="t" r="r" b="b"/>
                <a:pathLst>
                  <a:path w="5486" h="5487" extrusionOk="0">
                    <a:moveTo>
                      <a:pt x="2445" y="258"/>
                    </a:moveTo>
                    <a:cubicBezTo>
                      <a:pt x="3652" y="258"/>
                      <a:pt x="4633" y="1256"/>
                      <a:pt x="4633" y="2463"/>
                    </a:cubicBezTo>
                    <a:cubicBezTo>
                      <a:pt x="4633" y="3668"/>
                      <a:pt x="3652" y="4650"/>
                      <a:pt x="2445" y="4650"/>
                    </a:cubicBezTo>
                    <a:cubicBezTo>
                      <a:pt x="1239" y="4650"/>
                      <a:pt x="258" y="3668"/>
                      <a:pt x="258" y="2463"/>
                    </a:cubicBezTo>
                    <a:cubicBezTo>
                      <a:pt x="258" y="1256"/>
                      <a:pt x="1239" y="258"/>
                      <a:pt x="2445" y="258"/>
                    </a:cubicBezTo>
                    <a:close/>
                    <a:moveTo>
                      <a:pt x="2445" y="1"/>
                    </a:moveTo>
                    <a:cubicBezTo>
                      <a:pt x="1094" y="1"/>
                      <a:pt x="0" y="1111"/>
                      <a:pt x="0" y="2463"/>
                    </a:cubicBezTo>
                    <a:cubicBezTo>
                      <a:pt x="0" y="3814"/>
                      <a:pt x="1094" y="4907"/>
                      <a:pt x="2445" y="4907"/>
                    </a:cubicBezTo>
                    <a:cubicBezTo>
                      <a:pt x="3073" y="4907"/>
                      <a:pt x="3652" y="4666"/>
                      <a:pt x="4086" y="4264"/>
                    </a:cubicBezTo>
                    <a:lnTo>
                      <a:pt x="5308" y="5486"/>
                    </a:lnTo>
                    <a:lnTo>
                      <a:pt x="5486" y="5309"/>
                    </a:lnTo>
                    <a:lnTo>
                      <a:pt x="4279" y="4086"/>
                    </a:lnTo>
                    <a:cubicBezTo>
                      <a:pt x="4665" y="3653"/>
                      <a:pt x="4907" y="3089"/>
                      <a:pt x="4907" y="2463"/>
                    </a:cubicBezTo>
                    <a:cubicBezTo>
                      <a:pt x="4907" y="1111"/>
                      <a:pt x="3796" y="1"/>
                      <a:pt x="2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795;p42"/>
              <p:cNvSpPr/>
              <p:nvPr/>
            </p:nvSpPr>
            <p:spPr>
              <a:xfrm>
                <a:off x="-1103664" y="4121509"/>
                <a:ext cx="58696" cy="57062"/>
              </a:xfrm>
              <a:custGeom>
                <a:avLst/>
                <a:gdLst/>
                <a:ahLst/>
                <a:cxnLst/>
                <a:rect l="l" t="t" r="r" b="b"/>
                <a:pathLst>
                  <a:path w="3106" h="3089" extrusionOk="0">
                    <a:moveTo>
                      <a:pt x="1562" y="257"/>
                    </a:moveTo>
                    <a:cubicBezTo>
                      <a:pt x="2269" y="257"/>
                      <a:pt x="2848" y="837"/>
                      <a:pt x="2848" y="1544"/>
                    </a:cubicBezTo>
                    <a:cubicBezTo>
                      <a:pt x="2848" y="2269"/>
                      <a:pt x="2269" y="2831"/>
                      <a:pt x="1562" y="2831"/>
                    </a:cubicBezTo>
                    <a:cubicBezTo>
                      <a:pt x="837" y="2831"/>
                      <a:pt x="258" y="2269"/>
                      <a:pt x="258" y="1544"/>
                    </a:cubicBezTo>
                    <a:cubicBezTo>
                      <a:pt x="258" y="837"/>
                      <a:pt x="837" y="257"/>
                      <a:pt x="1562" y="257"/>
                    </a:cubicBezTo>
                    <a:close/>
                    <a:moveTo>
                      <a:pt x="1562" y="0"/>
                    </a:moveTo>
                    <a:cubicBezTo>
                      <a:pt x="693" y="0"/>
                      <a:pt x="1" y="692"/>
                      <a:pt x="1" y="1544"/>
                    </a:cubicBezTo>
                    <a:cubicBezTo>
                      <a:pt x="1" y="2397"/>
                      <a:pt x="693" y="3088"/>
                      <a:pt x="1562" y="3088"/>
                    </a:cubicBezTo>
                    <a:cubicBezTo>
                      <a:pt x="2414" y="3088"/>
                      <a:pt x="3106" y="2397"/>
                      <a:pt x="3106" y="1544"/>
                    </a:cubicBezTo>
                    <a:cubicBezTo>
                      <a:pt x="3106" y="692"/>
                      <a:pt x="2414" y="0"/>
                      <a:pt x="15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42"/>
              <p:cNvSpPr/>
              <p:nvPr/>
            </p:nvSpPr>
            <p:spPr>
              <a:xfrm>
                <a:off x="-1127979" y="4199862"/>
                <a:ext cx="107319" cy="33306"/>
              </a:xfrm>
              <a:custGeom>
                <a:avLst/>
                <a:gdLst/>
                <a:ahLst/>
                <a:cxnLst/>
                <a:rect l="l" t="t" r="r" b="b"/>
                <a:pathLst>
                  <a:path w="5679" h="1803" extrusionOk="0">
                    <a:moveTo>
                      <a:pt x="1319" y="1"/>
                    </a:moveTo>
                    <a:cubicBezTo>
                      <a:pt x="596" y="1"/>
                      <a:pt x="0" y="580"/>
                      <a:pt x="0" y="1320"/>
                    </a:cubicBezTo>
                    <a:lnTo>
                      <a:pt x="0" y="1674"/>
                    </a:lnTo>
                    <a:cubicBezTo>
                      <a:pt x="0" y="1753"/>
                      <a:pt x="64" y="1802"/>
                      <a:pt x="129" y="1802"/>
                    </a:cubicBezTo>
                    <a:cubicBezTo>
                      <a:pt x="210" y="1802"/>
                      <a:pt x="257" y="1738"/>
                      <a:pt x="257" y="1674"/>
                    </a:cubicBezTo>
                    <a:lnTo>
                      <a:pt x="257" y="1320"/>
                    </a:lnTo>
                    <a:cubicBezTo>
                      <a:pt x="257" y="724"/>
                      <a:pt x="740" y="258"/>
                      <a:pt x="1319" y="258"/>
                    </a:cubicBezTo>
                    <a:lnTo>
                      <a:pt x="4360" y="258"/>
                    </a:lnTo>
                    <a:cubicBezTo>
                      <a:pt x="4939" y="258"/>
                      <a:pt x="5421" y="724"/>
                      <a:pt x="5421" y="1320"/>
                    </a:cubicBezTo>
                    <a:lnTo>
                      <a:pt x="5421" y="1674"/>
                    </a:lnTo>
                    <a:cubicBezTo>
                      <a:pt x="5421" y="1753"/>
                      <a:pt x="5486" y="1802"/>
                      <a:pt x="5550" y="1802"/>
                    </a:cubicBezTo>
                    <a:cubicBezTo>
                      <a:pt x="5630" y="1802"/>
                      <a:pt x="5679" y="1753"/>
                      <a:pt x="5679" y="1674"/>
                    </a:cubicBezTo>
                    <a:lnTo>
                      <a:pt x="5679" y="1320"/>
                    </a:lnTo>
                    <a:cubicBezTo>
                      <a:pt x="5679" y="580"/>
                      <a:pt x="5083" y="1"/>
                      <a:pt x="4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42"/>
              <p:cNvSpPr/>
              <p:nvPr/>
            </p:nvSpPr>
            <p:spPr>
              <a:xfrm>
                <a:off x="-1434198" y="4137757"/>
                <a:ext cx="115842" cy="90645"/>
              </a:xfrm>
              <a:custGeom>
                <a:avLst/>
                <a:gdLst/>
                <a:ahLst/>
                <a:cxnLst/>
                <a:rect l="l" t="t" r="r" b="b"/>
                <a:pathLst>
                  <a:path w="6130" h="4907" extrusionOk="0">
                    <a:moveTo>
                      <a:pt x="4311" y="258"/>
                    </a:moveTo>
                    <a:cubicBezTo>
                      <a:pt x="4536" y="258"/>
                      <a:pt x="4778" y="322"/>
                      <a:pt x="4971" y="451"/>
                    </a:cubicBezTo>
                    <a:cubicBezTo>
                      <a:pt x="5630" y="854"/>
                      <a:pt x="5840" y="1770"/>
                      <a:pt x="5469" y="2478"/>
                    </a:cubicBezTo>
                    <a:cubicBezTo>
                      <a:pt x="5196" y="2977"/>
                      <a:pt x="4070" y="3925"/>
                      <a:pt x="3121" y="4633"/>
                    </a:cubicBezTo>
                    <a:cubicBezTo>
                      <a:pt x="3088" y="4650"/>
                      <a:pt x="3073" y="4650"/>
                      <a:pt x="3073" y="4650"/>
                    </a:cubicBezTo>
                    <a:cubicBezTo>
                      <a:pt x="3056" y="4650"/>
                      <a:pt x="3041" y="4650"/>
                      <a:pt x="3024" y="4633"/>
                    </a:cubicBezTo>
                    <a:cubicBezTo>
                      <a:pt x="2059" y="3925"/>
                      <a:pt x="933" y="2977"/>
                      <a:pt x="676" y="2478"/>
                    </a:cubicBezTo>
                    <a:cubicBezTo>
                      <a:pt x="290" y="1770"/>
                      <a:pt x="515" y="854"/>
                      <a:pt x="1158" y="451"/>
                    </a:cubicBezTo>
                    <a:cubicBezTo>
                      <a:pt x="1368" y="322"/>
                      <a:pt x="1593" y="258"/>
                      <a:pt x="1818" y="258"/>
                    </a:cubicBezTo>
                    <a:cubicBezTo>
                      <a:pt x="2220" y="258"/>
                      <a:pt x="2606" y="451"/>
                      <a:pt x="2863" y="805"/>
                    </a:cubicBezTo>
                    <a:lnTo>
                      <a:pt x="3073" y="1079"/>
                    </a:lnTo>
                    <a:lnTo>
                      <a:pt x="3281" y="805"/>
                    </a:lnTo>
                    <a:cubicBezTo>
                      <a:pt x="3523" y="451"/>
                      <a:pt x="3909" y="258"/>
                      <a:pt x="4311" y="258"/>
                    </a:cubicBezTo>
                    <a:close/>
                    <a:moveTo>
                      <a:pt x="1818" y="0"/>
                    </a:moveTo>
                    <a:cubicBezTo>
                      <a:pt x="1561" y="0"/>
                      <a:pt x="1287" y="82"/>
                      <a:pt x="1030" y="242"/>
                    </a:cubicBezTo>
                    <a:cubicBezTo>
                      <a:pt x="258" y="708"/>
                      <a:pt x="0" y="1770"/>
                      <a:pt x="451" y="2591"/>
                    </a:cubicBezTo>
                    <a:cubicBezTo>
                      <a:pt x="804" y="3266"/>
                      <a:pt x="2316" y="4440"/>
                      <a:pt x="2863" y="4843"/>
                    </a:cubicBezTo>
                    <a:cubicBezTo>
                      <a:pt x="2928" y="4890"/>
                      <a:pt x="2992" y="4907"/>
                      <a:pt x="3073" y="4907"/>
                    </a:cubicBezTo>
                    <a:cubicBezTo>
                      <a:pt x="3137" y="4907"/>
                      <a:pt x="3202" y="4890"/>
                      <a:pt x="3266" y="4843"/>
                    </a:cubicBezTo>
                    <a:cubicBezTo>
                      <a:pt x="3813" y="4440"/>
                      <a:pt x="5340" y="3266"/>
                      <a:pt x="5694" y="2591"/>
                    </a:cubicBezTo>
                    <a:cubicBezTo>
                      <a:pt x="6129" y="1770"/>
                      <a:pt x="5872" y="708"/>
                      <a:pt x="5115" y="242"/>
                    </a:cubicBezTo>
                    <a:cubicBezTo>
                      <a:pt x="4858" y="82"/>
                      <a:pt x="4585" y="0"/>
                      <a:pt x="4311" y="0"/>
                    </a:cubicBezTo>
                    <a:cubicBezTo>
                      <a:pt x="3845" y="0"/>
                      <a:pt x="3378" y="226"/>
                      <a:pt x="3073" y="644"/>
                    </a:cubicBezTo>
                    <a:cubicBezTo>
                      <a:pt x="2767" y="226"/>
                      <a:pt x="2301" y="0"/>
                      <a:pt x="1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42"/>
              <p:cNvSpPr/>
              <p:nvPr/>
            </p:nvSpPr>
            <p:spPr>
              <a:xfrm>
                <a:off x="-1738282" y="4125270"/>
                <a:ext cx="117032" cy="114437"/>
              </a:xfrm>
              <a:custGeom>
                <a:avLst/>
                <a:gdLst/>
                <a:ahLst/>
                <a:cxnLst/>
                <a:rect l="l" t="t" r="r" b="b"/>
                <a:pathLst>
                  <a:path w="6193" h="6195" extrusionOk="0">
                    <a:moveTo>
                      <a:pt x="4247" y="258"/>
                    </a:moveTo>
                    <a:cubicBezTo>
                      <a:pt x="5180" y="258"/>
                      <a:pt x="5935" y="1015"/>
                      <a:pt x="5935" y="1948"/>
                    </a:cubicBezTo>
                    <a:lnTo>
                      <a:pt x="5935" y="4247"/>
                    </a:lnTo>
                    <a:cubicBezTo>
                      <a:pt x="5935" y="5180"/>
                      <a:pt x="5180" y="5937"/>
                      <a:pt x="4247" y="5937"/>
                    </a:cubicBezTo>
                    <a:lnTo>
                      <a:pt x="1946" y="5937"/>
                    </a:lnTo>
                    <a:cubicBezTo>
                      <a:pt x="1013" y="5937"/>
                      <a:pt x="258" y="5180"/>
                      <a:pt x="258" y="4247"/>
                    </a:cubicBezTo>
                    <a:lnTo>
                      <a:pt x="258" y="1948"/>
                    </a:lnTo>
                    <a:cubicBezTo>
                      <a:pt x="258" y="1015"/>
                      <a:pt x="1013" y="258"/>
                      <a:pt x="1946" y="258"/>
                    </a:cubicBezTo>
                    <a:close/>
                    <a:moveTo>
                      <a:pt x="1946" y="1"/>
                    </a:moveTo>
                    <a:cubicBezTo>
                      <a:pt x="869" y="1"/>
                      <a:pt x="1" y="886"/>
                      <a:pt x="1" y="1948"/>
                    </a:cubicBezTo>
                    <a:lnTo>
                      <a:pt x="1" y="4247"/>
                    </a:lnTo>
                    <a:cubicBezTo>
                      <a:pt x="1" y="5326"/>
                      <a:pt x="869" y="6194"/>
                      <a:pt x="1946" y="6194"/>
                    </a:cubicBezTo>
                    <a:lnTo>
                      <a:pt x="4247" y="6194"/>
                    </a:lnTo>
                    <a:cubicBezTo>
                      <a:pt x="5324" y="6194"/>
                      <a:pt x="6192" y="5326"/>
                      <a:pt x="6192" y="4247"/>
                    </a:cubicBezTo>
                    <a:lnTo>
                      <a:pt x="6192" y="1948"/>
                    </a:lnTo>
                    <a:cubicBezTo>
                      <a:pt x="6192" y="886"/>
                      <a:pt x="5324" y="1"/>
                      <a:pt x="4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42"/>
              <p:cNvSpPr/>
              <p:nvPr/>
            </p:nvSpPr>
            <p:spPr>
              <a:xfrm>
                <a:off x="-1706666" y="4156488"/>
                <a:ext cx="53801" cy="52314"/>
              </a:xfrm>
              <a:custGeom>
                <a:avLst/>
                <a:gdLst/>
                <a:ahLst/>
                <a:cxnLst/>
                <a:rect l="l" t="t" r="r" b="b"/>
                <a:pathLst>
                  <a:path w="2847" h="2832" extrusionOk="0">
                    <a:moveTo>
                      <a:pt x="1303" y="0"/>
                    </a:moveTo>
                    <a:lnTo>
                      <a:pt x="1303" y="1287"/>
                    </a:lnTo>
                    <a:lnTo>
                      <a:pt x="0" y="1287"/>
                    </a:lnTo>
                    <a:lnTo>
                      <a:pt x="0" y="1545"/>
                    </a:lnTo>
                    <a:lnTo>
                      <a:pt x="1303" y="1545"/>
                    </a:lnTo>
                    <a:lnTo>
                      <a:pt x="1303" y="2831"/>
                    </a:lnTo>
                    <a:lnTo>
                      <a:pt x="1560" y="2831"/>
                    </a:lnTo>
                    <a:lnTo>
                      <a:pt x="1560" y="1545"/>
                    </a:lnTo>
                    <a:lnTo>
                      <a:pt x="2847" y="1545"/>
                    </a:lnTo>
                    <a:lnTo>
                      <a:pt x="2847" y="1287"/>
                    </a:lnTo>
                    <a:lnTo>
                      <a:pt x="1560" y="1287"/>
                    </a:lnTo>
                    <a:lnTo>
                      <a:pt x="1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42"/>
              <p:cNvSpPr/>
              <p:nvPr/>
            </p:nvSpPr>
            <p:spPr>
              <a:xfrm>
                <a:off x="-2339173" y="4134192"/>
                <a:ext cx="107319" cy="97775"/>
              </a:xfrm>
              <a:custGeom>
                <a:avLst/>
                <a:gdLst/>
                <a:ahLst/>
                <a:cxnLst/>
                <a:rect l="l" t="t" r="r" b="b"/>
                <a:pathLst>
                  <a:path w="5679" h="5293" extrusionOk="0">
                    <a:moveTo>
                      <a:pt x="2832" y="0"/>
                    </a:moveTo>
                    <a:cubicBezTo>
                      <a:pt x="2735" y="0"/>
                      <a:pt x="2639" y="33"/>
                      <a:pt x="2575" y="114"/>
                    </a:cubicBezTo>
                    <a:lnTo>
                      <a:pt x="177" y="2510"/>
                    </a:lnTo>
                    <a:cubicBezTo>
                      <a:pt x="65" y="2638"/>
                      <a:pt x="1" y="2799"/>
                      <a:pt x="1" y="2977"/>
                    </a:cubicBezTo>
                    <a:lnTo>
                      <a:pt x="1" y="4907"/>
                    </a:lnTo>
                    <a:cubicBezTo>
                      <a:pt x="1" y="5115"/>
                      <a:pt x="162" y="5293"/>
                      <a:pt x="387" y="5293"/>
                    </a:cubicBezTo>
                    <a:lnTo>
                      <a:pt x="1931" y="5293"/>
                    </a:lnTo>
                    <a:cubicBezTo>
                      <a:pt x="2140" y="5293"/>
                      <a:pt x="2317" y="5115"/>
                      <a:pt x="2317" y="4907"/>
                    </a:cubicBezTo>
                    <a:lnTo>
                      <a:pt x="2317" y="3732"/>
                    </a:lnTo>
                    <a:cubicBezTo>
                      <a:pt x="2317" y="3459"/>
                      <a:pt x="2542" y="3217"/>
                      <a:pt x="2832" y="3217"/>
                    </a:cubicBezTo>
                    <a:cubicBezTo>
                      <a:pt x="3121" y="3217"/>
                      <a:pt x="3347" y="3459"/>
                      <a:pt x="3347" y="3732"/>
                    </a:cubicBezTo>
                    <a:lnTo>
                      <a:pt x="3347" y="4907"/>
                    </a:lnTo>
                    <a:cubicBezTo>
                      <a:pt x="3347" y="5115"/>
                      <a:pt x="3523" y="5293"/>
                      <a:pt x="3733" y="5293"/>
                    </a:cubicBezTo>
                    <a:lnTo>
                      <a:pt x="5277" y="5293"/>
                    </a:lnTo>
                    <a:cubicBezTo>
                      <a:pt x="5502" y="5293"/>
                      <a:pt x="5678" y="5115"/>
                      <a:pt x="5678" y="4907"/>
                    </a:cubicBezTo>
                    <a:lnTo>
                      <a:pt x="5678" y="2977"/>
                    </a:lnTo>
                    <a:cubicBezTo>
                      <a:pt x="5678" y="2799"/>
                      <a:pt x="5598" y="2638"/>
                      <a:pt x="5485" y="2510"/>
                    </a:cubicBezTo>
                    <a:lnTo>
                      <a:pt x="3089" y="114"/>
                    </a:lnTo>
                    <a:cubicBezTo>
                      <a:pt x="3025" y="33"/>
                      <a:pt x="2928" y="0"/>
                      <a:pt x="2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01;p42"/>
              <p:cNvSpPr/>
              <p:nvPr/>
            </p:nvSpPr>
            <p:spPr>
              <a:xfrm>
                <a:off x="-2404823" y="3129620"/>
                <a:ext cx="126160" cy="102522"/>
              </a:xfrm>
              <a:custGeom>
                <a:avLst/>
                <a:gdLst/>
                <a:ahLst/>
                <a:cxnLst/>
                <a:rect l="l" t="t" r="r" b="b"/>
                <a:pathLst>
                  <a:path w="6676" h="5550" extrusionOk="0">
                    <a:moveTo>
                      <a:pt x="1978" y="0"/>
                    </a:moveTo>
                    <a:cubicBezTo>
                      <a:pt x="1689" y="0"/>
                      <a:pt x="1384" y="80"/>
                      <a:pt x="1110" y="258"/>
                    </a:cubicBezTo>
                    <a:cubicBezTo>
                      <a:pt x="273" y="805"/>
                      <a:pt x="1" y="1995"/>
                      <a:pt x="483" y="2928"/>
                    </a:cubicBezTo>
                    <a:cubicBezTo>
                      <a:pt x="869" y="3700"/>
                      <a:pt x="2525" y="5019"/>
                      <a:pt x="3121" y="5469"/>
                    </a:cubicBezTo>
                    <a:cubicBezTo>
                      <a:pt x="3185" y="5534"/>
                      <a:pt x="3265" y="5549"/>
                      <a:pt x="3346" y="5549"/>
                    </a:cubicBezTo>
                    <a:cubicBezTo>
                      <a:pt x="3411" y="5549"/>
                      <a:pt x="3490" y="5534"/>
                      <a:pt x="3555" y="5469"/>
                    </a:cubicBezTo>
                    <a:cubicBezTo>
                      <a:pt x="4151" y="5019"/>
                      <a:pt x="5807" y="3700"/>
                      <a:pt x="6209" y="2928"/>
                    </a:cubicBezTo>
                    <a:cubicBezTo>
                      <a:pt x="6675" y="1995"/>
                      <a:pt x="6402" y="805"/>
                      <a:pt x="5566" y="258"/>
                    </a:cubicBezTo>
                    <a:cubicBezTo>
                      <a:pt x="5292" y="80"/>
                      <a:pt x="4987" y="0"/>
                      <a:pt x="4697" y="0"/>
                    </a:cubicBezTo>
                    <a:cubicBezTo>
                      <a:pt x="4183" y="0"/>
                      <a:pt x="3683" y="258"/>
                      <a:pt x="3346" y="724"/>
                    </a:cubicBezTo>
                    <a:cubicBezTo>
                      <a:pt x="3008" y="258"/>
                      <a:pt x="2493" y="0"/>
                      <a:pt x="1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42"/>
              <p:cNvSpPr/>
              <p:nvPr/>
            </p:nvSpPr>
            <p:spPr>
              <a:xfrm>
                <a:off x="-2200560" y="3130507"/>
                <a:ext cx="106695" cy="100971"/>
              </a:xfrm>
              <a:custGeom>
                <a:avLst/>
                <a:gdLst/>
                <a:ahLst/>
                <a:cxnLst/>
                <a:rect l="l" t="t" r="r" b="b"/>
                <a:pathLst>
                  <a:path w="5646" h="5466" extrusionOk="0">
                    <a:moveTo>
                      <a:pt x="2847" y="306"/>
                    </a:moveTo>
                    <a:cubicBezTo>
                      <a:pt x="3072" y="306"/>
                      <a:pt x="3297" y="338"/>
                      <a:pt x="3523" y="386"/>
                    </a:cubicBezTo>
                    <a:cubicBezTo>
                      <a:pt x="4344" y="611"/>
                      <a:pt x="4987" y="1271"/>
                      <a:pt x="5195" y="2108"/>
                    </a:cubicBezTo>
                    <a:cubicBezTo>
                      <a:pt x="5341" y="2702"/>
                      <a:pt x="5276" y="3281"/>
                      <a:pt x="5019" y="3813"/>
                    </a:cubicBezTo>
                    <a:cubicBezTo>
                      <a:pt x="4955" y="3941"/>
                      <a:pt x="4938" y="4070"/>
                      <a:pt x="4970" y="4199"/>
                    </a:cubicBezTo>
                    <a:lnTo>
                      <a:pt x="5195" y="5035"/>
                    </a:lnTo>
                    <a:lnTo>
                      <a:pt x="4408" y="4810"/>
                    </a:lnTo>
                    <a:cubicBezTo>
                      <a:pt x="4367" y="4800"/>
                      <a:pt x="4323" y="4794"/>
                      <a:pt x="4277" y="4794"/>
                    </a:cubicBezTo>
                    <a:cubicBezTo>
                      <a:pt x="4180" y="4794"/>
                      <a:pt x="4077" y="4819"/>
                      <a:pt x="3990" y="4874"/>
                    </a:cubicBezTo>
                    <a:cubicBezTo>
                      <a:pt x="3636" y="5067"/>
                      <a:pt x="3250" y="5164"/>
                      <a:pt x="2847" y="5164"/>
                    </a:cubicBezTo>
                    <a:cubicBezTo>
                      <a:pt x="2654" y="5164"/>
                      <a:pt x="2446" y="5132"/>
                      <a:pt x="2252" y="5083"/>
                    </a:cubicBezTo>
                    <a:cubicBezTo>
                      <a:pt x="1513" y="4907"/>
                      <a:pt x="692" y="4102"/>
                      <a:pt x="515" y="3378"/>
                    </a:cubicBezTo>
                    <a:cubicBezTo>
                      <a:pt x="306" y="2623"/>
                      <a:pt x="466" y="1850"/>
                      <a:pt x="934" y="1239"/>
                    </a:cubicBezTo>
                    <a:cubicBezTo>
                      <a:pt x="1399" y="643"/>
                      <a:pt x="2092" y="306"/>
                      <a:pt x="2847" y="306"/>
                    </a:cubicBezTo>
                    <a:close/>
                    <a:moveTo>
                      <a:pt x="2847" y="0"/>
                    </a:moveTo>
                    <a:cubicBezTo>
                      <a:pt x="1995" y="0"/>
                      <a:pt x="1206" y="386"/>
                      <a:pt x="692" y="1062"/>
                    </a:cubicBezTo>
                    <a:cubicBezTo>
                      <a:pt x="161" y="1737"/>
                      <a:pt x="1" y="2606"/>
                      <a:pt x="209" y="3459"/>
                    </a:cubicBezTo>
                    <a:cubicBezTo>
                      <a:pt x="434" y="4295"/>
                      <a:pt x="1335" y="5179"/>
                      <a:pt x="2171" y="5389"/>
                    </a:cubicBezTo>
                    <a:cubicBezTo>
                      <a:pt x="2387" y="5440"/>
                      <a:pt x="2604" y="5466"/>
                      <a:pt x="2819" y="5466"/>
                    </a:cubicBezTo>
                    <a:cubicBezTo>
                      <a:pt x="3279" y="5466"/>
                      <a:pt x="3729" y="5351"/>
                      <a:pt x="4134" y="5132"/>
                    </a:cubicBezTo>
                    <a:cubicBezTo>
                      <a:pt x="4172" y="5113"/>
                      <a:pt x="4210" y="5105"/>
                      <a:pt x="4248" y="5105"/>
                    </a:cubicBezTo>
                    <a:cubicBezTo>
                      <a:pt x="4274" y="5105"/>
                      <a:pt x="4300" y="5109"/>
                      <a:pt x="4327" y="5115"/>
                    </a:cubicBezTo>
                    <a:lnTo>
                      <a:pt x="5502" y="5421"/>
                    </a:lnTo>
                    <a:cubicBezTo>
                      <a:pt x="5517" y="5421"/>
                      <a:pt x="5549" y="5405"/>
                      <a:pt x="5566" y="5389"/>
                    </a:cubicBezTo>
                    <a:cubicBezTo>
                      <a:pt x="5581" y="5357"/>
                      <a:pt x="5598" y="5325"/>
                      <a:pt x="5581" y="5308"/>
                    </a:cubicBezTo>
                    <a:lnTo>
                      <a:pt x="5276" y="4134"/>
                    </a:lnTo>
                    <a:cubicBezTo>
                      <a:pt x="5260" y="4070"/>
                      <a:pt x="5260" y="4006"/>
                      <a:pt x="5292" y="3941"/>
                    </a:cubicBezTo>
                    <a:cubicBezTo>
                      <a:pt x="5581" y="3362"/>
                      <a:pt x="5646" y="2702"/>
                      <a:pt x="5485" y="2043"/>
                    </a:cubicBezTo>
                    <a:cubicBezTo>
                      <a:pt x="5260" y="1094"/>
                      <a:pt x="4537" y="354"/>
                      <a:pt x="3587" y="97"/>
                    </a:cubicBezTo>
                    <a:cubicBezTo>
                      <a:pt x="3346" y="32"/>
                      <a:pt x="3089" y="0"/>
                      <a:pt x="2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42"/>
              <p:cNvSpPr/>
              <p:nvPr/>
            </p:nvSpPr>
            <p:spPr>
              <a:xfrm>
                <a:off x="-2386946" y="3300454"/>
                <a:ext cx="26494" cy="41619"/>
              </a:xfrm>
              <a:custGeom>
                <a:avLst/>
                <a:gdLst/>
                <a:ahLst/>
                <a:cxnLst/>
                <a:rect l="l" t="t" r="r" b="b"/>
                <a:pathLst>
                  <a:path w="1402" h="2253" extrusionOk="0">
                    <a:moveTo>
                      <a:pt x="0" y="1"/>
                    </a:moveTo>
                    <a:lnTo>
                      <a:pt x="0" y="2252"/>
                    </a:lnTo>
                    <a:lnTo>
                      <a:pt x="1402" y="2252"/>
                    </a:lnTo>
                    <a:lnTo>
                      <a:pt x="1402" y="1996"/>
                    </a:lnTo>
                    <a:lnTo>
                      <a:pt x="305" y="1996"/>
                    </a:lnTo>
                    <a:lnTo>
                      <a:pt x="3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42"/>
              <p:cNvSpPr/>
              <p:nvPr/>
            </p:nvSpPr>
            <p:spPr>
              <a:xfrm>
                <a:off x="-2354650" y="3298718"/>
                <a:ext cx="5235" cy="43355"/>
              </a:xfrm>
              <a:custGeom>
                <a:avLst/>
                <a:gdLst/>
                <a:ahLst/>
                <a:cxnLst/>
                <a:rect l="l" t="t" r="r" b="b"/>
                <a:pathLst>
                  <a:path w="277" h="2347" extrusionOk="0">
                    <a:moveTo>
                      <a:pt x="0" y="1"/>
                    </a:moveTo>
                    <a:lnTo>
                      <a:pt x="0" y="352"/>
                    </a:lnTo>
                    <a:lnTo>
                      <a:pt x="277" y="352"/>
                    </a:lnTo>
                    <a:lnTo>
                      <a:pt x="277" y="1"/>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42"/>
              <p:cNvSpPr/>
              <p:nvPr/>
            </p:nvSpPr>
            <p:spPr>
              <a:xfrm>
                <a:off x="-2337227" y="3298718"/>
                <a:ext cx="28365" cy="43355"/>
              </a:xfrm>
              <a:custGeom>
                <a:avLst/>
                <a:gdLst/>
                <a:ahLst/>
                <a:cxnLst/>
                <a:rect l="l" t="t" r="r" b="b"/>
                <a:pathLst>
                  <a:path w="1501" h="2347" extrusionOk="0">
                    <a:moveTo>
                      <a:pt x="1" y="1"/>
                    </a:moveTo>
                    <a:lnTo>
                      <a:pt x="1" y="2346"/>
                    </a:lnTo>
                    <a:lnTo>
                      <a:pt x="280" y="2346"/>
                    </a:lnTo>
                    <a:lnTo>
                      <a:pt x="280" y="1522"/>
                    </a:lnTo>
                    <a:lnTo>
                      <a:pt x="1138" y="2346"/>
                    </a:lnTo>
                    <a:lnTo>
                      <a:pt x="1500" y="2346"/>
                    </a:lnTo>
                    <a:lnTo>
                      <a:pt x="566" y="1448"/>
                    </a:lnTo>
                    <a:lnTo>
                      <a:pt x="1463" y="658"/>
                    </a:lnTo>
                    <a:lnTo>
                      <a:pt x="1108" y="658"/>
                    </a:lnTo>
                    <a:lnTo>
                      <a:pt x="280" y="1386"/>
                    </a:lnTo>
                    <a:lnTo>
                      <a:pt x="2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42"/>
              <p:cNvSpPr/>
              <p:nvPr/>
            </p:nvSpPr>
            <p:spPr>
              <a:xfrm>
                <a:off x="-2305517" y="3310097"/>
                <a:ext cx="29612" cy="32789"/>
              </a:xfrm>
              <a:custGeom>
                <a:avLst/>
                <a:gdLst/>
                <a:ahLst/>
                <a:cxnLst/>
                <a:rect l="l" t="t" r="r" b="b"/>
                <a:pathLst>
                  <a:path w="1567" h="1775" extrusionOk="0">
                    <a:moveTo>
                      <a:pt x="832" y="236"/>
                    </a:moveTo>
                    <a:cubicBezTo>
                      <a:pt x="969" y="236"/>
                      <a:pt x="1078" y="281"/>
                      <a:pt x="1160" y="372"/>
                    </a:cubicBezTo>
                    <a:cubicBezTo>
                      <a:pt x="1244" y="462"/>
                      <a:pt x="1286" y="584"/>
                      <a:pt x="1289" y="736"/>
                    </a:cubicBezTo>
                    <a:lnTo>
                      <a:pt x="299" y="737"/>
                    </a:lnTo>
                    <a:cubicBezTo>
                      <a:pt x="314" y="577"/>
                      <a:pt x="368" y="455"/>
                      <a:pt x="460" y="368"/>
                    </a:cubicBezTo>
                    <a:cubicBezTo>
                      <a:pt x="553" y="280"/>
                      <a:pt x="678" y="236"/>
                      <a:pt x="832" y="236"/>
                    </a:cubicBezTo>
                    <a:close/>
                    <a:moveTo>
                      <a:pt x="830" y="1"/>
                    </a:moveTo>
                    <a:cubicBezTo>
                      <a:pt x="576" y="1"/>
                      <a:pt x="374" y="82"/>
                      <a:pt x="225" y="245"/>
                    </a:cubicBezTo>
                    <a:cubicBezTo>
                      <a:pt x="76" y="406"/>
                      <a:pt x="1" y="626"/>
                      <a:pt x="1" y="903"/>
                    </a:cubicBezTo>
                    <a:cubicBezTo>
                      <a:pt x="1" y="1169"/>
                      <a:pt x="79" y="1382"/>
                      <a:pt x="236" y="1539"/>
                    </a:cubicBezTo>
                    <a:cubicBezTo>
                      <a:pt x="395" y="1696"/>
                      <a:pt x="608" y="1774"/>
                      <a:pt x="877" y="1774"/>
                    </a:cubicBezTo>
                    <a:cubicBezTo>
                      <a:pt x="985" y="1774"/>
                      <a:pt x="1091" y="1763"/>
                      <a:pt x="1195" y="1741"/>
                    </a:cubicBezTo>
                    <a:cubicBezTo>
                      <a:pt x="1301" y="1719"/>
                      <a:pt x="1402" y="1687"/>
                      <a:pt x="1501" y="1644"/>
                    </a:cubicBezTo>
                    <a:lnTo>
                      <a:pt x="1501" y="1382"/>
                    </a:lnTo>
                    <a:cubicBezTo>
                      <a:pt x="1403" y="1434"/>
                      <a:pt x="1303" y="1473"/>
                      <a:pt x="1203" y="1500"/>
                    </a:cubicBezTo>
                    <a:cubicBezTo>
                      <a:pt x="1104" y="1526"/>
                      <a:pt x="1001" y="1539"/>
                      <a:pt x="894" y="1539"/>
                    </a:cubicBezTo>
                    <a:cubicBezTo>
                      <a:pt x="710" y="1539"/>
                      <a:pt x="566" y="1490"/>
                      <a:pt x="463" y="1389"/>
                    </a:cubicBezTo>
                    <a:cubicBezTo>
                      <a:pt x="360" y="1289"/>
                      <a:pt x="303" y="1144"/>
                      <a:pt x="290" y="952"/>
                    </a:cubicBezTo>
                    <a:lnTo>
                      <a:pt x="1567" y="952"/>
                    </a:lnTo>
                    <a:lnTo>
                      <a:pt x="1567" y="817"/>
                    </a:lnTo>
                    <a:cubicBezTo>
                      <a:pt x="1567" y="566"/>
                      <a:pt x="1500" y="366"/>
                      <a:pt x="1367" y="221"/>
                    </a:cubicBezTo>
                    <a:cubicBezTo>
                      <a:pt x="1236" y="74"/>
                      <a:pt x="1056" y="1"/>
                      <a:pt x="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42"/>
              <p:cNvSpPr/>
              <p:nvPr/>
            </p:nvSpPr>
            <p:spPr>
              <a:xfrm>
                <a:off x="-2269593" y="3298718"/>
                <a:ext cx="28535" cy="44168"/>
              </a:xfrm>
              <a:custGeom>
                <a:avLst/>
                <a:gdLst/>
                <a:ahLst/>
                <a:cxnLst/>
                <a:rect l="l" t="t" r="r" b="b"/>
                <a:pathLst>
                  <a:path w="1510" h="2391" extrusionOk="0">
                    <a:moveTo>
                      <a:pt x="758" y="849"/>
                    </a:moveTo>
                    <a:cubicBezTo>
                      <a:pt x="905" y="849"/>
                      <a:pt x="1021" y="908"/>
                      <a:pt x="1106" y="1024"/>
                    </a:cubicBezTo>
                    <a:cubicBezTo>
                      <a:pt x="1189" y="1139"/>
                      <a:pt x="1232" y="1299"/>
                      <a:pt x="1232" y="1504"/>
                    </a:cubicBezTo>
                    <a:cubicBezTo>
                      <a:pt x="1232" y="1708"/>
                      <a:pt x="1189" y="1868"/>
                      <a:pt x="1106" y="1985"/>
                    </a:cubicBezTo>
                    <a:cubicBezTo>
                      <a:pt x="1021" y="2101"/>
                      <a:pt x="905" y="2159"/>
                      <a:pt x="758" y="2159"/>
                    </a:cubicBezTo>
                    <a:cubicBezTo>
                      <a:pt x="612" y="2159"/>
                      <a:pt x="496" y="2101"/>
                      <a:pt x="412" y="1985"/>
                    </a:cubicBezTo>
                    <a:cubicBezTo>
                      <a:pt x="329" y="1868"/>
                      <a:pt x="286" y="1708"/>
                      <a:pt x="286" y="1504"/>
                    </a:cubicBezTo>
                    <a:cubicBezTo>
                      <a:pt x="286" y="1299"/>
                      <a:pt x="329" y="1139"/>
                      <a:pt x="412" y="1024"/>
                    </a:cubicBezTo>
                    <a:cubicBezTo>
                      <a:pt x="496" y="908"/>
                      <a:pt x="612" y="849"/>
                      <a:pt x="758" y="849"/>
                    </a:cubicBezTo>
                    <a:close/>
                    <a:moveTo>
                      <a:pt x="1232" y="1"/>
                    </a:moveTo>
                    <a:lnTo>
                      <a:pt x="1232" y="914"/>
                    </a:lnTo>
                    <a:cubicBezTo>
                      <a:pt x="1174" y="814"/>
                      <a:pt x="1101" y="739"/>
                      <a:pt x="1011" y="690"/>
                    </a:cubicBezTo>
                    <a:cubicBezTo>
                      <a:pt x="922" y="641"/>
                      <a:pt x="815" y="617"/>
                      <a:pt x="691" y="617"/>
                    </a:cubicBezTo>
                    <a:cubicBezTo>
                      <a:pt x="487" y="617"/>
                      <a:pt x="321" y="698"/>
                      <a:pt x="192" y="861"/>
                    </a:cubicBezTo>
                    <a:cubicBezTo>
                      <a:pt x="64" y="1024"/>
                      <a:pt x="0" y="1238"/>
                      <a:pt x="0" y="1504"/>
                    </a:cubicBezTo>
                    <a:cubicBezTo>
                      <a:pt x="0" y="1769"/>
                      <a:pt x="64" y="1984"/>
                      <a:pt x="192" y="2146"/>
                    </a:cubicBezTo>
                    <a:cubicBezTo>
                      <a:pt x="321" y="2309"/>
                      <a:pt x="487" y="2390"/>
                      <a:pt x="691" y="2390"/>
                    </a:cubicBezTo>
                    <a:cubicBezTo>
                      <a:pt x="815"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42"/>
              <p:cNvSpPr/>
              <p:nvPr/>
            </p:nvSpPr>
            <p:spPr>
              <a:xfrm>
                <a:off x="-2213146" y="3298718"/>
                <a:ext cx="28592" cy="44168"/>
              </a:xfrm>
              <a:custGeom>
                <a:avLst/>
                <a:gdLst/>
                <a:ahLst/>
                <a:cxnLst/>
                <a:rect l="l" t="t" r="r" b="b"/>
                <a:pathLst>
                  <a:path w="1513" h="2391" extrusionOk="0">
                    <a:moveTo>
                      <a:pt x="752" y="849"/>
                    </a:moveTo>
                    <a:cubicBezTo>
                      <a:pt x="898" y="849"/>
                      <a:pt x="1013" y="908"/>
                      <a:pt x="1096" y="1024"/>
                    </a:cubicBezTo>
                    <a:cubicBezTo>
                      <a:pt x="1181" y="1139"/>
                      <a:pt x="1224" y="1299"/>
                      <a:pt x="1224" y="1504"/>
                    </a:cubicBezTo>
                    <a:cubicBezTo>
                      <a:pt x="1224" y="1708"/>
                      <a:pt x="1181" y="1868"/>
                      <a:pt x="1096" y="1985"/>
                    </a:cubicBezTo>
                    <a:cubicBezTo>
                      <a:pt x="1013" y="2101"/>
                      <a:pt x="898" y="2159"/>
                      <a:pt x="752" y="2159"/>
                    </a:cubicBezTo>
                    <a:cubicBezTo>
                      <a:pt x="605" y="2159"/>
                      <a:pt x="489" y="2101"/>
                      <a:pt x="404" y="1985"/>
                    </a:cubicBezTo>
                    <a:cubicBezTo>
                      <a:pt x="322" y="1868"/>
                      <a:pt x="279" y="1708"/>
                      <a:pt x="279" y="1504"/>
                    </a:cubicBezTo>
                    <a:cubicBezTo>
                      <a:pt x="279" y="1299"/>
                      <a:pt x="322" y="1139"/>
                      <a:pt x="404" y="1024"/>
                    </a:cubicBezTo>
                    <a:cubicBezTo>
                      <a:pt x="489" y="908"/>
                      <a:pt x="605" y="849"/>
                      <a:pt x="752" y="849"/>
                    </a:cubicBezTo>
                    <a:close/>
                    <a:moveTo>
                      <a:pt x="0" y="1"/>
                    </a:moveTo>
                    <a:lnTo>
                      <a:pt x="0" y="2346"/>
                    </a:lnTo>
                    <a:lnTo>
                      <a:pt x="279" y="2346"/>
                    </a:lnTo>
                    <a:lnTo>
                      <a:pt x="279" y="2093"/>
                    </a:lnTo>
                    <a:cubicBezTo>
                      <a:pt x="337" y="2193"/>
                      <a:pt x="411" y="2268"/>
                      <a:pt x="499" y="2318"/>
                    </a:cubicBezTo>
                    <a:cubicBezTo>
                      <a:pt x="589" y="2366"/>
                      <a:pt x="696" y="2390"/>
                      <a:pt x="820" y="2390"/>
                    </a:cubicBezTo>
                    <a:cubicBezTo>
                      <a:pt x="1024" y="2390"/>
                      <a:pt x="1190" y="2309"/>
                      <a:pt x="1319" y="2146"/>
                    </a:cubicBezTo>
                    <a:cubicBezTo>
                      <a:pt x="1448" y="1984"/>
                      <a:pt x="1512" y="1769"/>
                      <a:pt x="1512" y="1504"/>
                    </a:cubicBezTo>
                    <a:cubicBezTo>
                      <a:pt x="1512" y="1238"/>
                      <a:pt x="1448" y="1024"/>
                      <a:pt x="1319" y="861"/>
                    </a:cubicBezTo>
                    <a:cubicBezTo>
                      <a:pt x="1190" y="698"/>
                      <a:pt x="1024" y="617"/>
                      <a:pt x="820" y="617"/>
                    </a:cubicBezTo>
                    <a:cubicBezTo>
                      <a:pt x="696" y="617"/>
                      <a:pt x="589" y="641"/>
                      <a:pt x="499" y="690"/>
                    </a:cubicBezTo>
                    <a:cubicBezTo>
                      <a:pt x="411" y="739"/>
                      <a:pt x="337" y="814"/>
                      <a:pt x="279" y="914"/>
                    </a:cubicBezTo>
                    <a:lnTo>
                      <a:pt x="2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42"/>
              <p:cNvSpPr/>
              <p:nvPr/>
            </p:nvSpPr>
            <p:spPr>
              <a:xfrm>
                <a:off x="-2177789" y="3310873"/>
                <a:ext cx="31067" cy="43059"/>
              </a:xfrm>
              <a:custGeom>
                <a:avLst/>
                <a:gdLst/>
                <a:ahLst/>
                <a:cxnLst/>
                <a:rect l="l" t="t" r="r" b="b"/>
                <a:pathLst>
                  <a:path w="1644" h="2331" extrusionOk="0">
                    <a:moveTo>
                      <a:pt x="0" y="0"/>
                    </a:moveTo>
                    <a:lnTo>
                      <a:pt x="683" y="1661"/>
                    </a:lnTo>
                    <a:lnTo>
                      <a:pt x="633" y="1787"/>
                    </a:lnTo>
                    <a:cubicBezTo>
                      <a:pt x="582" y="1923"/>
                      <a:pt x="535" y="2008"/>
                      <a:pt x="493" y="2045"/>
                    </a:cubicBezTo>
                    <a:cubicBezTo>
                      <a:pt x="450" y="2081"/>
                      <a:pt x="391" y="2099"/>
                      <a:pt x="315" y="2099"/>
                    </a:cubicBezTo>
                    <a:lnTo>
                      <a:pt x="152" y="2099"/>
                    </a:lnTo>
                    <a:lnTo>
                      <a:pt x="152" y="2331"/>
                    </a:lnTo>
                    <a:lnTo>
                      <a:pt x="373" y="2331"/>
                    </a:lnTo>
                    <a:cubicBezTo>
                      <a:pt x="498" y="2331"/>
                      <a:pt x="598" y="2300"/>
                      <a:pt x="672" y="2239"/>
                    </a:cubicBezTo>
                    <a:cubicBezTo>
                      <a:pt x="746" y="2177"/>
                      <a:pt x="824" y="2046"/>
                      <a:pt x="902" y="1845"/>
                    </a:cubicBezTo>
                    <a:lnTo>
                      <a:pt x="1643" y="0"/>
                    </a:lnTo>
                    <a:lnTo>
                      <a:pt x="1350" y="0"/>
                    </a:lnTo>
                    <a:lnTo>
                      <a:pt x="822" y="1320"/>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42"/>
              <p:cNvSpPr/>
              <p:nvPr/>
            </p:nvSpPr>
            <p:spPr>
              <a:xfrm>
                <a:off x="-2120094" y="3311371"/>
                <a:ext cx="30784" cy="31034"/>
              </a:xfrm>
              <a:custGeom>
                <a:avLst/>
                <a:gdLst/>
                <a:ahLst/>
                <a:cxnLst/>
                <a:rect l="l" t="t" r="r" b="b"/>
                <a:pathLst>
                  <a:path w="1629" h="1680" extrusionOk="0">
                    <a:moveTo>
                      <a:pt x="1" y="0"/>
                    </a:moveTo>
                    <a:lnTo>
                      <a:pt x="1" y="1044"/>
                    </a:lnTo>
                    <a:cubicBezTo>
                      <a:pt x="1" y="1239"/>
                      <a:pt x="55" y="1395"/>
                      <a:pt x="161" y="1510"/>
                    </a:cubicBezTo>
                    <a:cubicBezTo>
                      <a:pt x="271" y="1623"/>
                      <a:pt x="417" y="1679"/>
                      <a:pt x="600" y="1679"/>
                    </a:cubicBezTo>
                    <a:cubicBezTo>
                      <a:pt x="858" y="1679"/>
                      <a:pt x="1043" y="1576"/>
                      <a:pt x="1156" y="1368"/>
                    </a:cubicBezTo>
                    <a:lnTo>
                      <a:pt x="1156" y="1661"/>
                    </a:lnTo>
                    <a:lnTo>
                      <a:pt x="1628" y="1661"/>
                    </a:lnTo>
                    <a:lnTo>
                      <a:pt x="1628" y="0"/>
                    </a:lnTo>
                    <a:lnTo>
                      <a:pt x="1156" y="0"/>
                    </a:lnTo>
                    <a:lnTo>
                      <a:pt x="1156" y="821"/>
                    </a:lnTo>
                    <a:cubicBezTo>
                      <a:pt x="1156" y="945"/>
                      <a:pt x="1123" y="1046"/>
                      <a:pt x="1057" y="1124"/>
                    </a:cubicBezTo>
                    <a:cubicBezTo>
                      <a:pt x="991" y="1202"/>
                      <a:pt x="901" y="1242"/>
                      <a:pt x="788" y="1244"/>
                    </a:cubicBezTo>
                    <a:cubicBezTo>
                      <a:pt x="692" y="1244"/>
                      <a:pt x="616" y="1215"/>
                      <a:pt x="560"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42"/>
              <p:cNvSpPr/>
              <p:nvPr/>
            </p:nvSpPr>
            <p:spPr>
              <a:xfrm>
                <a:off x="-2083906" y="3310965"/>
                <a:ext cx="26400" cy="31440"/>
              </a:xfrm>
              <a:custGeom>
                <a:avLst/>
                <a:gdLst/>
                <a:ahLst/>
                <a:cxnLst/>
                <a:rect l="l" t="t" r="r" b="b"/>
                <a:pathLst>
                  <a:path w="1397" h="1702" extrusionOk="0">
                    <a:moveTo>
                      <a:pt x="736" y="0"/>
                    </a:moveTo>
                    <a:cubicBezTo>
                      <a:pt x="546" y="0"/>
                      <a:pt x="390" y="45"/>
                      <a:pt x="267" y="137"/>
                    </a:cubicBezTo>
                    <a:cubicBezTo>
                      <a:pt x="143" y="227"/>
                      <a:pt x="81" y="354"/>
                      <a:pt x="81" y="519"/>
                    </a:cubicBezTo>
                    <a:cubicBezTo>
                      <a:pt x="81" y="626"/>
                      <a:pt x="108" y="713"/>
                      <a:pt x="161" y="781"/>
                    </a:cubicBezTo>
                    <a:cubicBezTo>
                      <a:pt x="215" y="847"/>
                      <a:pt x="278" y="897"/>
                      <a:pt x="353" y="929"/>
                    </a:cubicBezTo>
                    <a:cubicBezTo>
                      <a:pt x="429" y="963"/>
                      <a:pt x="524" y="996"/>
                      <a:pt x="637" y="1028"/>
                    </a:cubicBezTo>
                    <a:cubicBezTo>
                      <a:pt x="744" y="1059"/>
                      <a:pt x="821" y="1089"/>
                      <a:pt x="869" y="1115"/>
                    </a:cubicBezTo>
                    <a:cubicBezTo>
                      <a:pt x="918" y="1142"/>
                      <a:pt x="942" y="1179"/>
                      <a:pt x="942" y="1227"/>
                    </a:cubicBezTo>
                    <a:cubicBezTo>
                      <a:pt x="942" y="1269"/>
                      <a:pt x="923" y="1303"/>
                      <a:pt x="884" y="1326"/>
                    </a:cubicBezTo>
                    <a:cubicBezTo>
                      <a:pt x="847" y="1346"/>
                      <a:pt x="797" y="1357"/>
                      <a:pt x="732" y="1357"/>
                    </a:cubicBezTo>
                    <a:cubicBezTo>
                      <a:pt x="640" y="1357"/>
                      <a:pt x="541" y="1339"/>
                      <a:pt x="437" y="1304"/>
                    </a:cubicBezTo>
                    <a:cubicBezTo>
                      <a:pt x="334" y="1266"/>
                      <a:pt x="240" y="1215"/>
                      <a:pt x="155" y="1149"/>
                    </a:cubicBezTo>
                    <a:lnTo>
                      <a:pt x="0" y="1470"/>
                    </a:lnTo>
                    <a:cubicBezTo>
                      <a:pt x="93" y="1544"/>
                      <a:pt x="202" y="1602"/>
                      <a:pt x="328" y="1644"/>
                    </a:cubicBezTo>
                    <a:cubicBezTo>
                      <a:pt x="453" y="1682"/>
                      <a:pt x="585" y="1701"/>
                      <a:pt x="721" y="1701"/>
                    </a:cubicBezTo>
                    <a:cubicBezTo>
                      <a:pt x="918" y="1701"/>
                      <a:pt x="1080" y="1656"/>
                      <a:pt x="1205" y="1566"/>
                    </a:cubicBezTo>
                    <a:cubicBezTo>
                      <a:pt x="1333" y="1474"/>
                      <a:pt x="1396" y="1345"/>
                      <a:pt x="1396" y="1180"/>
                    </a:cubicBezTo>
                    <a:cubicBezTo>
                      <a:pt x="1396" y="1071"/>
                      <a:pt x="1369" y="983"/>
                      <a:pt x="1313" y="918"/>
                    </a:cubicBezTo>
                    <a:cubicBezTo>
                      <a:pt x="1257" y="850"/>
                      <a:pt x="1192" y="799"/>
                      <a:pt x="1116" y="766"/>
                    </a:cubicBezTo>
                    <a:cubicBezTo>
                      <a:pt x="1040" y="731"/>
                      <a:pt x="942" y="696"/>
                      <a:pt x="825" y="662"/>
                    </a:cubicBezTo>
                    <a:cubicBezTo>
                      <a:pt x="718" y="631"/>
                      <a:pt x="641" y="603"/>
                      <a:pt x="594" y="578"/>
                    </a:cubicBezTo>
                    <a:cubicBezTo>
                      <a:pt x="546" y="554"/>
                      <a:pt x="523" y="518"/>
                      <a:pt x="523" y="473"/>
                    </a:cubicBezTo>
                    <a:cubicBezTo>
                      <a:pt x="523" y="431"/>
                      <a:pt x="541" y="400"/>
                      <a:pt x="576" y="380"/>
                    </a:cubicBezTo>
                    <a:cubicBezTo>
                      <a:pt x="610" y="359"/>
                      <a:pt x="657" y="349"/>
                      <a:pt x="714" y="349"/>
                    </a:cubicBezTo>
                    <a:cubicBezTo>
                      <a:pt x="784" y="349"/>
                      <a:pt x="864" y="363"/>
                      <a:pt x="953" y="393"/>
                    </a:cubicBezTo>
                    <a:cubicBezTo>
                      <a:pt x="1040" y="420"/>
                      <a:pt x="1130" y="458"/>
                      <a:pt x="1220" y="510"/>
                    </a:cubicBezTo>
                    <a:lnTo>
                      <a:pt x="1385" y="186"/>
                    </a:lnTo>
                    <a:cubicBezTo>
                      <a:pt x="1292" y="126"/>
                      <a:pt x="1189" y="80"/>
                      <a:pt x="1076" y="49"/>
                    </a:cubicBezTo>
                    <a:cubicBezTo>
                      <a:pt x="963" y="17"/>
                      <a:pt x="850"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42"/>
              <p:cNvSpPr/>
              <p:nvPr/>
            </p:nvSpPr>
            <p:spPr>
              <a:xfrm>
                <a:off x="-2054199" y="3311076"/>
                <a:ext cx="31653" cy="31329"/>
              </a:xfrm>
              <a:custGeom>
                <a:avLst/>
                <a:gdLst/>
                <a:ahLst/>
                <a:cxnLst/>
                <a:rect l="l" t="t" r="r" b="b"/>
                <a:pathLst>
                  <a:path w="1675" h="1696" extrusionOk="0">
                    <a:moveTo>
                      <a:pt x="859" y="349"/>
                    </a:moveTo>
                    <a:cubicBezTo>
                      <a:pt x="968" y="349"/>
                      <a:pt x="1056" y="383"/>
                      <a:pt x="1122" y="449"/>
                    </a:cubicBezTo>
                    <a:cubicBezTo>
                      <a:pt x="1187" y="514"/>
                      <a:pt x="1223" y="602"/>
                      <a:pt x="1227" y="711"/>
                    </a:cubicBezTo>
                    <a:lnTo>
                      <a:pt x="470" y="711"/>
                    </a:lnTo>
                    <a:cubicBezTo>
                      <a:pt x="488" y="599"/>
                      <a:pt x="532" y="512"/>
                      <a:pt x="600" y="449"/>
                    </a:cubicBezTo>
                    <a:cubicBezTo>
                      <a:pt x="670" y="383"/>
                      <a:pt x="756" y="349"/>
                      <a:pt x="859" y="349"/>
                    </a:cubicBezTo>
                    <a:close/>
                    <a:moveTo>
                      <a:pt x="856" y="1"/>
                    </a:moveTo>
                    <a:cubicBezTo>
                      <a:pt x="689" y="1"/>
                      <a:pt x="541" y="37"/>
                      <a:pt x="411" y="109"/>
                    </a:cubicBezTo>
                    <a:cubicBezTo>
                      <a:pt x="281" y="178"/>
                      <a:pt x="181" y="279"/>
                      <a:pt x="109" y="409"/>
                    </a:cubicBezTo>
                    <a:cubicBezTo>
                      <a:pt x="37" y="536"/>
                      <a:pt x="1" y="684"/>
                      <a:pt x="1" y="853"/>
                    </a:cubicBezTo>
                    <a:cubicBezTo>
                      <a:pt x="1" y="1020"/>
                      <a:pt x="35" y="1167"/>
                      <a:pt x="106" y="1294"/>
                    </a:cubicBezTo>
                    <a:cubicBezTo>
                      <a:pt x="178" y="1423"/>
                      <a:pt x="279" y="1520"/>
                      <a:pt x="409" y="1591"/>
                    </a:cubicBezTo>
                    <a:cubicBezTo>
                      <a:pt x="540" y="1661"/>
                      <a:pt x="693" y="1695"/>
                      <a:pt x="868" y="1695"/>
                    </a:cubicBezTo>
                    <a:cubicBezTo>
                      <a:pt x="1017" y="1695"/>
                      <a:pt x="1151" y="1671"/>
                      <a:pt x="1270" y="1622"/>
                    </a:cubicBezTo>
                    <a:cubicBezTo>
                      <a:pt x="1392" y="1571"/>
                      <a:pt x="1495" y="1497"/>
                      <a:pt x="1578" y="1402"/>
                    </a:cubicBezTo>
                    <a:lnTo>
                      <a:pt x="1329" y="1150"/>
                    </a:lnTo>
                    <a:cubicBezTo>
                      <a:pt x="1271" y="1206"/>
                      <a:pt x="1206" y="1251"/>
                      <a:pt x="1134" y="1282"/>
                    </a:cubicBezTo>
                    <a:cubicBezTo>
                      <a:pt x="1062" y="1311"/>
                      <a:pt x="986" y="1325"/>
                      <a:pt x="909" y="1325"/>
                    </a:cubicBezTo>
                    <a:cubicBezTo>
                      <a:pt x="801" y="1325"/>
                      <a:pt x="710" y="1297"/>
                      <a:pt x="634" y="1239"/>
                    </a:cubicBezTo>
                    <a:cubicBezTo>
                      <a:pt x="558" y="1179"/>
                      <a:pt x="506" y="1097"/>
                      <a:pt x="479" y="992"/>
                    </a:cubicBezTo>
                    <a:lnTo>
                      <a:pt x="1671" y="992"/>
                    </a:lnTo>
                    <a:cubicBezTo>
                      <a:pt x="1674" y="965"/>
                      <a:pt x="1675" y="927"/>
                      <a:pt x="1675" y="877"/>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42"/>
              <p:cNvSpPr/>
              <p:nvPr/>
            </p:nvSpPr>
            <p:spPr>
              <a:xfrm>
                <a:off x="-2012757" y="3311002"/>
                <a:ext cx="19389" cy="31071"/>
              </a:xfrm>
              <a:custGeom>
                <a:avLst/>
                <a:gdLst/>
                <a:ahLst/>
                <a:cxnLst/>
                <a:rect l="l" t="t" r="r" b="b"/>
                <a:pathLst>
                  <a:path w="1026" h="1682" extrusionOk="0">
                    <a:moveTo>
                      <a:pt x="1026" y="1"/>
                    </a:moveTo>
                    <a:cubicBezTo>
                      <a:pt x="902" y="3"/>
                      <a:pt x="794" y="32"/>
                      <a:pt x="702" y="85"/>
                    </a:cubicBezTo>
                    <a:cubicBezTo>
                      <a:pt x="609" y="139"/>
                      <a:pt x="533" y="217"/>
                      <a:pt x="475" y="320"/>
                    </a:cubicBezTo>
                    <a:lnTo>
                      <a:pt x="475" y="20"/>
                    </a:lnTo>
                    <a:lnTo>
                      <a:pt x="0" y="20"/>
                    </a:lnTo>
                    <a:lnTo>
                      <a:pt x="0" y="1681"/>
                    </a:lnTo>
                    <a:lnTo>
                      <a:pt x="475" y="1681"/>
                    </a:lnTo>
                    <a:lnTo>
                      <a:pt x="475" y="881"/>
                    </a:lnTo>
                    <a:cubicBezTo>
                      <a:pt x="475" y="750"/>
                      <a:pt x="518" y="644"/>
                      <a:pt x="603" y="567"/>
                    </a:cubicBezTo>
                    <a:cubicBezTo>
                      <a:pt x="689" y="486"/>
                      <a:pt x="805"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42"/>
              <p:cNvSpPr/>
              <p:nvPr/>
            </p:nvSpPr>
            <p:spPr>
              <a:xfrm>
                <a:off x="-1988492" y="3311002"/>
                <a:ext cx="31370" cy="31071"/>
              </a:xfrm>
              <a:custGeom>
                <a:avLst/>
                <a:gdLst/>
                <a:ahLst/>
                <a:cxnLst/>
                <a:rect l="l" t="t" r="r" b="b"/>
                <a:pathLst>
                  <a:path w="1660" h="1682" extrusionOk="0">
                    <a:moveTo>
                      <a:pt x="1051" y="1"/>
                    </a:moveTo>
                    <a:cubicBezTo>
                      <a:pt x="783" y="6"/>
                      <a:pt x="591" y="109"/>
                      <a:pt x="477" y="310"/>
                    </a:cubicBezTo>
                    <a:lnTo>
                      <a:pt x="477" y="20"/>
                    </a:lnTo>
                    <a:lnTo>
                      <a:pt x="1" y="20"/>
                    </a:lnTo>
                    <a:lnTo>
                      <a:pt x="1" y="1681"/>
                    </a:lnTo>
                    <a:lnTo>
                      <a:pt x="477" y="1681"/>
                    </a:lnTo>
                    <a:lnTo>
                      <a:pt x="477" y="863"/>
                    </a:lnTo>
                    <a:cubicBezTo>
                      <a:pt x="477" y="739"/>
                      <a:pt x="510" y="639"/>
                      <a:pt x="578" y="561"/>
                    </a:cubicBezTo>
                    <a:cubicBezTo>
                      <a:pt x="647" y="480"/>
                      <a:pt x="739" y="438"/>
                      <a:pt x="856" y="437"/>
                    </a:cubicBezTo>
                    <a:cubicBezTo>
                      <a:pt x="957" y="437"/>
                      <a:pt x="1036" y="468"/>
                      <a:pt x="1094" y="530"/>
                    </a:cubicBezTo>
                    <a:cubicBezTo>
                      <a:pt x="1154" y="589"/>
                      <a:pt x="1183" y="671"/>
                      <a:pt x="1183" y="777"/>
                    </a:cubicBezTo>
                    <a:lnTo>
                      <a:pt x="1183" y="1681"/>
                    </a:lnTo>
                    <a:lnTo>
                      <a:pt x="1659" y="1681"/>
                    </a:lnTo>
                    <a:lnTo>
                      <a:pt x="1659" y="638"/>
                    </a:lnTo>
                    <a:cubicBezTo>
                      <a:pt x="1659" y="444"/>
                      <a:pt x="1604" y="289"/>
                      <a:pt x="1492" y="175"/>
                    </a:cubicBezTo>
                    <a:cubicBezTo>
                      <a:pt x="1384"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42"/>
              <p:cNvSpPr/>
              <p:nvPr/>
            </p:nvSpPr>
            <p:spPr>
              <a:xfrm>
                <a:off x="-1951850" y="3311002"/>
                <a:ext cx="29499" cy="31477"/>
              </a:xfrm>
              <a:custGeom>
                <a:avLst/>
                <a:gdLst/>
                <a:ahLst/>
                <a:cxnLst/>
                <a:rect l="l" t="t" r="r" b="b"/>
                <a:pathLst>
                  <a:path w="1561" h="1704" extrusionOk="0">
                    <a:moveTo>
                      <a:pt x="1092" y="965"/>
                    </a:moveTo>
                    <a:lnTo>
                      <a:pt x="1092" y="1113"/>
                    </a:lnTo>
                    <a:cubicBezTo>
                      <a:pt x="1077" y="1185"/>
                      <a:pt x="1034" y="1245"/>
                      <a:pt x="962" y="1293"/>
                    </a:cubicBezTo>
                    <a:cubicBezTo>
                      <a:pt x="890" y="1339"/>
                      <a:pt x="804" y="1364"/>
                      <a:pt x="706" y="1364"/>
                    </a:cubicBezTo>
                    <a:cubicBezTo>
                      <a:pt x="625" y="1364"/>
                      <a:pt x="562" y="1344"/>
                      <a:pt x="514" y="1308"/>
                    </a:cubicBezTo>
                    <a:cubicBezTo>
                      <a:pt x="469" y="1268"/>
                      <a:pt x="446" y="1217"/>
                      <a:pt x="446" y="1154"/>
                    </a:cubicBezTo>
                    <a:cubicBezTo>
                      <a:pt x="446" y="1087"/>
                      <a:pt x="468" y="1041"/>
                      <a:pt x="510" y="1011"/>
                    </a:cubicBezTo>
                    <a:cubicBezTo>
                      <a:pt x="557" y="980"/>
                      <a:pt x="625" y="965"/>
                      <a:pt x="718" y="965"/>
                    </a:cubicBezTo>
                    <a:close/>
                    <a:moveTo>
                      <a:pt x="854" y="1"/>
                    </a:moveTo>
                    <a:cubicBezTo>
                      <a:pt x="716" y="1"/>
                      <a:pt x="589" y="16"/>
                      <a:pt x="474" y="47"/>
                    </a:cubicBezTo>
                    <a:cubicBezTo>
                      <a:pt x="359" y="78"/>
                      <a:pt x="235" y="127"/>
                      <a:pt x="104" y="193"/>
                    </a:cubicBezTo>
                    <a:lnTo>
                      <a:pt x="252" y="521"/>
                    </a:lnTo>
                    <a:cubicBezTo>
                      <a:pt x="427" y="423"/>
                      <a:pt x="591" y="375"/>
                      <a:pt x="746" y="375"/>
                    </a:cubicBezTo>
                    <a:cubicBezTo>
                      <a:pt x="859" y="375"/>
                      <a:pt x="944" y="400"/>
                      <a:pt x="1002" y="449"/>
                    </a:cubicBezTo>
                    <a:cubicBezTo>
                      <a:pt x="1061" y="496"/>
                      <a:pt x="1092" y="564"/>
                      <a:pt x="1092" y="653"/>
                    </a:cubicBezTo>
                    <a:lnTo>
                      <a:pt x="1092" y="684"/>
                    </a:lnTo>
                    <a:lnTo>
                      <a:pt x="634" y="684"/>
                    </a:lnTo>
                    <a:cubicBezTo>
                      <a:pt x="433" y="685"/>
                      <a:pt x="276" y="732"/>
                      <a:pt x="166" y="819"/>
                    </a:cubicBezTo>
                    <a:cubicBezTo>
                      <a:pt x="56" y="907"/>
                      <a:pt x="1" y="1028"/>
                      <a:pt x="1" y="1185"/>
                    </a:cubicBezTo>
                    <a:cubicBezTo>
                      <a:pt x="1" y="1339"/>
                      <a:pt x="52" y="1464"/>
                      <a:pt x="155" y="1560"/>
                    </a:cubicBezTo>
                    <a:cubicBezTo>
                      <a:pt x="258" y="1656"/>
                      <a:pt x="397" y="1703"/>
                      <a:pt x="572" y="1703"/>
                    </a:cubicBezTo>
                    <a:cubicBezTo>
                      <a:pt x="688" y="1703"/>
                      <a:pt x="790" y="1684"/>
                      <a:pt x="878" y="1648"/>
                    </a:cubicBezTo>
                    <a:cubicBezTo>
                      <a:pt x="967" y="1611"/>
                      <a:pt x="1039" y="1557"/>
                      <a:pt x="1095" y="1487"/>
                    </a:cubicBezTo>
                    <a:lnTo>
                      <a:pt x="1095" y="1681"/>
                    </a:lnTo>
                    <a:lnTo>
                      <a:pt x="1560" y="1681"/>
                    </a:lnTo>
                    <a:lnTo>
                      <a:pt x="1558" y="598"/>
                    </a:lnTo>
                    <a:cubicBezTo>
                      <a:pt x="1555" y="410"/>
                      <a:pt x="1493" y="263"/>
                      <a:pt x="1370" y="159"/>
                    </a:cubicBezTo>
                    <a:cubicBezTo>
                      <a:pt x="1248" y="54"/>
                      <a:pt x="1077"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42"/>
              <p:cNvSpPr/>
              <p:nvPr/>
            </p:nvSpPr>
            <p:spPr>
              <a:xfrm>
                <a:off x="-1913110" y="3311002"/>
                <a:ext cx="52913" cy="31071"/>
              </a:xfrm>
              <a:custGeom>
                <a:avLst/>
                <a:gdLst/>
                <a:ahLst/>
                <a:cxnLst/>
                <a:rect l="l" t="t" r="r" b="b"/>
                <a:pathLst>
                  <a:path w="2800" h="1682" extrusionOk="0">
                    <a:moveTo>
                      <a:pt x="1039" y="1"/>
                    </a:moveTo>
                    <a:cubicBezTo>
                      <a:pt x="779" y="6"/>
                      <a:pt x="591" y="108"/>
                      <a:pt x="477" y="307"/>
                    </a:cubicBezTo>
                    <a:lnTo>
                      <a:pt x="477" y="20"/>
                    </a:lnTo>
                    <a:lnTo>
                      <a:pt x="1" y="20"/>
                    </a:lnTo>
                    <a:lnTo>
                      <a:pt x="1" y="1681"/>
                    </a:lnTo>
                    <a:lnTo>
                      <a:pt x="477" y="1681"/>
                    </a:lnTo>
                    <a:lnTo>
                      <a:pt x="477" y="860"/>
                    </a:lnTo>
                    <a:cubicBezTo>
                      <a:pt x="477" y="737"/>
                      <a:pt x="509" y="635"/>
                      <a:pt x="576" y="557"/>
                    </a:cubicBezTo>
                    <a:cubicBezTo>
                      <a:pt x="643" y="480"/>
                      <a:pt x="734" y="438"/>
                      <a:pt x="847" y="437"/>
                    </a:cubicBezTo>
                    <a:cubicBezTo>
                      <a:pt x="946" y="437"/>
                      <a:pt x="1024" y="468"/>
                      <a:pt x="1079" y="530"/>
                    </a:cubicBezTo>
                    <a:cubicBezTo>
                      <a:pt x="1137" y="589"/>
                      <a:pt x="1165" y="671"/>
                      <a:pt x="1165" y="777"/>
                    </a:cubicBezTo>
                    <a:lnTo>
                      <a:pt x="1165" y="1681"/>
                    </a:lnTo>
                    <a:lnTo>
                      <a:pt x="1637" y="1681"/>
                    </a:lnTo>
                    <a:lnTo>
                      <a:pt x="1637" y="860"/>
                    </a:lnTo>
                    <a:cubicBezTo>
                      <a:pt x="1637" y="737"/>
                      <a:pt x="1671" y="635"/>
                      <a:pt x="1737" y="557"/>
                    </a:cubicBezTo>
                    <a:cubicBezTo>
                      <a:pt x="1802" y="480"/>
                      <a:pt x="1892" y="438"/>
                      <a:pt x="2005" y="437"/>
                    </a:cubicBezTo>
                    <a:cubicBezTo>
                      <a:pt x="2105" y="437"/>
                      <a:pt x="2182" y="467"/>
                      <a:pt x="2240" y="526"/>
                    </a:cubicBezTo>
                    <a:cubicBezTo>
                      <a:pt x="2298" y="586"/>
                      <a:pt x="2326" y="670"/>
                      <a:pt x="2326" y="777"/>
                    </a:cubicBezTo>
                    <a:lnTo>
                      <a:pt x="2326" y="1681"/>
                    </a:lnTo>
                    <a:lnTo>
                      <a:pt x="2799" y="1681"/>
                    </a:lnTo>
                    <a:lnTo>
                      <a:pt x="2799" y="638"/>
                    </a:lnTo>
                    <a:cubicBezTo>
                      <a:pt x="2799" y="442"/>
                      <a:pt x="2744" y="288"/>
                      <a:pt x="2635" y="175"/>
                    </a:cubicBezTo>
                    <a:cubicBezTo>
                      <a:pt x="2528" y="59"/>
                      <a:pt x="2382" y="1"/>
                      <a:pt x="2200" y="1"/>
                    </a:cubicBezTo>
                    <a:cubicBezTo>
                      <a:pt x="2058" y="3"/>
                      <a:pt x="1935" y="37"/>
                      <a:pt x="1832" y="100"/>
                    </a:cubicBezTo>
                    <a:cubicBezTo>
                      <a:pt x="1731" y="164"/>
                      <a:pt x="1654" y="258"/>
                      <a:pt x="1600" y="384"/>
                    </a:cubicBezTo>
                    <a:cubicBezTo>
                      <a:pt x="1559" y="263"/>
                      <a:pt x="1491" y="169"/>
                      <a:pt x="1394" y="104"/>
                    </a:cubicBezTo>
                    <a:cubicBezTo>
                      <a:pt x="1296" y="36"/>
                      <a:pt x="1178"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42"/>
              <p:cNvSpPr/>
              <p:nvPr/>
            </p:nvSpPr>
            <p:spPr>
              <a:xfrm>
                <a:off x="-1853772" y="3311076"/>
                <a:ext cx="31653" cy="31329"/>
              </a:xfrm>
              <a:custGeom>
                <a:avLst/>
                <a:gdLst/>
                <a:ahLst/>
                <a:cxnLst/>
                <a:rect l="l" t="t" r="r" b="b"/>
                <a:pathLst>
                  <a:path w="1675" h="1696" extrusionOk="0">
                    <a:moveTo>
                      <a:pt x="859" y="349"/>
                    </a:moveTo>
                    <a:cubicBezTo>
                      <a:pt x="968" y="349"/>
                      <a:pt x="1056" y="383"/>
                      <a:pt x="1121" y="449"/>
                    </a:cubicBezTo>
                    <a:cubicBezTo>
                      <a:pt x="1187" y="514"/>
                      <a:pt x="1222" y="602"/>
                      <a:pt x="1227" y="711"/>
                    </a:cubicBezTo>
                    <a:lnTo>
                      <a:pt x="470" y="711"/>
                    </a:lnTo>
                    <a:cubicBezTo>
                      <a:pt x="488" y="599"/>
                      <a:pt x="532" y="512"/>
                      <a:pt x="599" y="449"/>
                    </a:cubicBezTo>
                    <a:cubicBezTo>
                      <a:pt x="670" y="383"/>
                      <a:pt x="756" y="349"/>
                      <a:pt x="859" y="349"/>
                    </a:cubicBezTo>
                    <a:close/>
                    <a:moveTo>
                      <a:pt x="856" y="1"/>
                    </a:moveTo>
                    <a:cubicBezTo>
                      <a:pt x="689" y="1"/>
                      <a:pt x="541" y="37"/>
                      <a:pt x="411" y="109"/>
                    </a:cubicBezTo>
                    <a:cubicBezTo>
                      <a:pt x="281" y="178"/>
                      <a:pt x="181" y="279"/>
                      <a:pt x="108" y="409"/>
                    </a:cubicBezTo>
                    <a:cubicBezTo>
                      <a:pt x="36" y="536"/>
                      <a:pt x="0" y="684"/>
                      <a:pt x="0" y="853"/>
                    </a:cubicBezTo>
                    <a:cubicBezTo>
                      <a:pt x="0" y="1020"/>
                      <a:pt x="35" y="1167"/>
                      <a:pt x="105" y="1294"/>
                    </a:cubicBezTo>
                    <a:cubicBezTo>
                      <a:pt x="177" y="1423"/>
                      <a:pt x="278" y="1520"/>
                      <a:pt x="408" y="1591"/>
                    </a:cubicBezTo>
                    <a:cubicBezTo>
                      <a:pt x="540" y="1661"/>
                      <a:pt x="693" y="1695"/>
                      <a:pt x="868" y="1695"/>
                    </a:cubicBezTo>
                    <a:cubicBezTo>
                      <a:pt x="1016" y="1695"/>
                      <a:pt x="1149" y="1671"/>
                      <a:pt x="1269" y="1622"/>
                    </a:cubicBezTo>
                    <a:cubicBezTo>
                      <a:pt x="1391" y="1571"/>
                      <a:pt x="1494" y="1497"/>
                      <a:pt x="1578" y="1402"/>
                    </a:cubicBezTo>
                    <a:lnTo>
                      <a:pt x="1328" y="1150"/>
                    </a:lnTo>
                    <a:cubicBezTo>
                      <a:pt x="1270" y="1206"/>
                      <a:pt x="1206" y="1251"/>
                      <a:pt x="1134" y="1282"/>
                    </a:cubicBezTo>
                    <a:cubicBezTo>
                      <a:pt x="1062" y="1311"/>
                      <a:pt x="986" y="1325"/>
                      <a:pt x="908" y="1325"/>
                    </a:cubicBezTo>
                    <a:cubicBezTo>
                      <a:pt x="801" y="1325"/>
                      <a:pt x="709" y="1297"/>
                      <a:pt x="633" y="1239"/>
                    </a:cubicBezTo>
                    <a:cubicBezTo>
                      <a:pt x="558" y="1179"/>
                      <a:pt x="506" y="1097"/>
                      <a:pt x="479" y="992"/>
                    </a:cubicBezTo>
                    <a:lnTo>
                      <a:pt x="1671" y="992"/>
                    </a:lnTo>
                    <a:cubicBezTo>
                      <a:pt x="1673" y="965"/>
                      <a:pt x="1674" y="927"/>
                      <a:pt x="1674" y="877"/>
                    </a:cubicBezTo>
                    <a:cubicBezTo>
                      <a:pt x="1674" y="602"/>
                      <a:pt x="1604" y="387"/>
                      <a:pt x="1463"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42"/>
              <p:cNvSpPr/>
              <p:nvPr/>
            </p:nvSpPr>
            <p:spPr>
              <a:xfrm>
                <a:off x="-1819001" y="3333538"/>
                <a:ext cx="9713" cy="15258"/>
              </a:xfrm>
              <a:custGeom>
                <a:avLst/>
                <a:gdLst/>
                <a:ahLst/>
                <a:cxnLst/>
                <a:rect l="l" t="t" r="r" b="b"/>
                <a:pathLst>
                  <a:path w="514" h="826" extrusionOk="0">
                    <a:moveTo>
                      <a:pt x="282" y="1"/>
                    </a:moveTo>
                    <a:cubicBezTo>
                      <a:pt x="214" y="1"/>
                      <a:pt x="157" y="24"/>
                      <a:pt x="112" y="69"/>
                    </a:cubicBezTo>
                    <a:cubicBezTo>
                      <a:pt x="66" y="114"/>
                      <a:pt x="44" y="172"/>
                      <a:pt x="44" y="243"/>
                    </a:cubicBezTo>
                    <a:cubicBezTo>
                      <a:pt x="44" y="329"/>
                      <a:pt x="78" y="393"/>
                      <a:pt x="146" y="437"/>
                    </a:cubicBezTo>
                    <a:lnTo>
                      <a:pt x="0" y="826"/>
                    </a:lnTo>
                    <a:lnTo>
                      <a:pt x="232" y="826"/>
                    </a:lnTo>
                    <a:lnTo>
                      <a:pt x="452" y="433"/>
                    </a:lnTo>
                    <a:cubicBezTo>
                      <a:pt x="473" y="395"/>
                      <a:pt x="488" y="361"/>
                      <a:pt x="498" y="335"/>
                    </a:cubicBezTo>
                    <a:cubicBezTo>
                      <a:pt x="509" y="306"/>
                      <a:pt x="514" y="275"/>
                      <a:pt x="514" y="243"/>
                    </a:cubicBezTo>
                    <a:cubicBezTo>
                      <a:pt x="514" y="168"/>
                      <a:pt x="491" y="109"/>
                      <a:pt x="446" y="66"/>
                    </a:cubicBezTo>
                    <a:cubicBezTo>
                      <a:pt x="401" y="23"/>
                      <a:pt x="345"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42"/>
              <p:cNvSpPr/>
              <p:nvPr/>
            </p:nvSpPr>
            <p:spPr>
              <a:xfrm>
                <a:off x="-1786157" y="3311371"/>
                <a:ext cx="30784" cy="31034"/>
              </a:xfrm>
              <a:custGeom>
                <a:avLst/>
                <a:gdLst/>
                <a:ahLst/>
                <a:cxnLst/>
                <a:rect l="l" t="t" r="r" b="b"/>
                <a:pathLst>
                  <a:path w="1629" h="1680" extrusionOk="0">
                    <a:moveTo>
                      <a:pt x="1" y="0"/>
                    </a:moveTo>
                    <a:lnTo>
                      <a:pt x="1" y="1044"/>
                    </a:lnTo>
                    <a:cubicBezTo>
                      <a:pt x="1" y="1239"/>
                      <a:pt x="55" y="1395"/>
                      <a:pt x="162" y="1510"/>
                    </a:cubicBezTo>
                    <a:cubicBezTo>
                      <a:pt x="271" y="1623"/>
                      <a:pt x="418" y="1679"/>
                      <a:pt x="601" y="1679"/>
                    </a:cubicBezTo>
                    <a:cubicBezTo>
                      <a:pt x="858" y="1679"/>
                      <a:pt x="1043" y="1576"/>
                      <a:pt x="1156" y="1368"/>
                    </a:cubicBezTo>
                    <a:lnTo>
                      <a:pt x="1156" y="1661"/>
                    </a:lnTo>
                    <a:lnTo>
                      <a:pt x="1629" y="1661"/>
                    </a:lnTo>
                    <a:lnTo>
                      <a:pt x="1629" y="0"/>
                    </a:lnTo>
                    <a:lnTo>
                      <a:pt x="1156" y="0"/>
                    </a:lnTo>
                    <a:lnTo>
                      <a:pt x="1156" y="821"/>
                    </a:lnTo>
                    <a:cubicBezTo>
                      <a:pt x="1156" y="945"/>
                      <a:pt x="1123" y="1046"/>
                      <a:pt x="1057" y="1124"/>
                    </a:cubicBezTo>
                    <a:cubicBezTo>
                      <a:pt x="992" y="1202"/>
                      <a:pt x="902" y="1242"/>
                      <a:pt x="788" y="1244"/>
                    </a:cubicBezTo>
                    <a:cubicBezTo>
                      <a:pt x="692" y="1244"/>
                      <a:pt x="616" y="1215"/>
                      <a:pt x="561"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42"/>
              <p:cNvSpPr/>
              <p:nvPr/>
            </p:nvSpPr>
            <p:spPr>
              <a:xfrm>
                <a:off x="-1749968" y="3310965"/>
                <a:ext cx="26400" cy="31440"/>
              </a:xfrm>
              <a:custGeom>
                <a:avLst/>
                <a:gdLst/>
                <a:ahLst/>
                <a:cxnLst/>
                <a:rect l="l" t="t" r="r" b="b"/>
                <a:pathLst>
                  <a:path w="1397" h="1702" extrusionOk="0">
                    <a:moveTo>
                      <a:pt x="737" y="0"/>
                    </a:moveTo>
                    <a:cubicBezTo>
                      <a:pt x="546" y="0"/>
                      <a:pt x="391" y="45"/>
                      <a:pt x="267" y="137"/>
                    </a:cubicBezTo>
                    <a:cubicBezTo>
                      <a:pt x="143" y="227"/>
                      <a:pt x="82" y="354"/>
                      <a:pt x="82" y="519"/>
                    </a:cubicBezTo>
                    <a:cubicBezTo>
                      <a:pt x="82" y="626"/>
                      <a:pt x="109" y="713"/>
                      <a:pt x="161" y="781"/>
                    </a:cubicBezTo>
                    <a:cubicBezTo>
                      <a:pt x="216" y="847"/>
                      <a:pt x="279" y="897"/>
                      <a:pt x="353" y="929"/>
                    </a:cubicBezTo>
                    <a:cubicBezTo>
                      <a:pt x="429" y="963"/>
                      <a:pt x="524" y="996"/>
                      <a:pt x="638" y="1028"/>
                    </a:cubicBezTo>
                    <a:cubicBezTo>
                      <a:pt x="744" y="1059"/>
                      <a:pt x="822" y="1089"/>
                      <a:pt x="869" y="1115"/>
                    </a:cubicBezTo>
                    <a:cubicBezTo>
                      <a:pt x="918" y="1142"/>
                      <a:pt x="943" y="1179"/>
                      <a:pt x="943" y="1227"/>
                    </a:cubicBezTo>
                    <a:cubicBezTo>
                      <a:pt x="943" y="1269"/>
                      <a:pt x="923" y="1303"/>
                      <a:pt x="885" y="1326"/>
                    </a:cubicBezTo>
                    <a:cubicBezTo>
                      <a:pt x="847" y="1346"/>
                      <a:pt x="797" y="1357"/>
                      <a:pt x="733" y="1357"/>
                    </a:cubicBezTo>
                    <a:cubicBezTo>
                      <a:pt x="640" y="1357"/>
                      <a:pt x="541" y="1339"/>
                      <a:pt x="437" y="1304"/>
                    </a:cubicBezTo>
                    <a:cubicBezTo>
                      <a:pt x="334" y="1266"/>
                      <a:pt x="240" y="1215"/>
                      <a:pt x="155" y="1149"/>
                    </a:cubicBezTo>
                    <a:lnTo>
                      <a:pt x="1" y="1470"/>
                    </a:lnTo>
                    <a:cubicBezTo>
                      <a:pt x="93" y="1544"/>
                      <a:pt x="203" y="1602"/>
                      <a:pt x="329" y="1644"/>
                    </a:cubicBezTo>
                    <a:cubicBezTo>
                      <a:pt x="454" y="1682"/>
                      <a:pt x="585" y="1701"/>
                      <a:pt x="721" y="1701"/>
                    </a:cubicBezTo>
                    <a:cubicBezTo>
                      <a:pt x="918" y="1701"/>
                      <a:pt x="1080" y="1656"/>
                      <a:pt x="1205" y="1566"/>
                    </a:cubicBezTo>
                    <a:cubicBezTo>
                      <a:pt x="1334" y="1474"/>
                      <a:pt x="1397" y="1345"/>
                      <a:pt x="1397" y="1180"/>
                    </a:cubicBezTo>
                    <a:cubicBezTo>
                      <a:pt x="1397" y="1071"/>
                      <a:pt x="1370" y="983"/>
                      <a:pt x="1313" y="918"/>
                    </a:cubicBezTo>
                    <a:cubicBezTo>
                      <a:pt x="1258" y="850"/>
                      <a:pt x="1192" y="799"/>
                      <a:pt x="1116" y="766"/>
                    </a:cubicBezTo>
                    <a:cubicBezTo>
                      <a:pt x="1040" y="731"/>
                      <a:pt x="943" y="696"/>
                      <a:pt x="825" y="662"/>
                    </a:cubicBezTo>
                    <a:cubicBezTo>
                      <a:pt x="719" y="631"/>
                      <a:pt x="641" y="603"/>
                      <a:pt x="594" y="578"/>
                    </a:cubicBezTo>
                    <a:cubicBezTo>
                      <a:pt x="546" y="554"/>
                      <a:pt x="523" y="518"/>
                      <a:pt x="523" y="473"/>
                    </a:cubicBezTo>
                    <a:cubicBezTo>
                      <a:pt x="523" y="431"/>
                      <a:pt x="541" y="400"/>
                      <a:pt x="576" y="380"/>
                    </a:cubicBezTo>
                    <a:cubicBezTo>
                      <a:pt x="611" y="359"/>
                      <a:pt x="657" y="349"/>
                      <a:pt x="715" y="349"/>
                    </a:cubicBezTo>
                    <a:cubicBezTo>
                      <a:pt x="784" y="349"/>
                      <a:pt x="864" y="363"/>
                      <a:pt x="953" y="393"/>
                    </a:cubicBezTo>
                    <a:cubicBezTo>
                      <a:pt x="1040" y="420"/>
                      <a:pt x="1130" y="458"/>
                      <a:pt x="1221" y="510"/>
                    </a:cubicBezTo>
                    <a:lnTo>
                      <a:pt x="1385" y="186"/>
                    </a:lnTo>
                    <a:cubicBezTo>
                      <a:pt x="1293" y="126"/>
                      <a:pt x="1190" y="80"/>
                      <a:pt x="1076" y="49"/>
                    </a:cubicBezTo>
                    <a:cubicBezTo>
                      <a:pt x="963" y="17"/>
                      <a:pt x="850" y="0"/>
                      <a:pt x="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42"/>
              <p:cNvSpPr/>
              <p:nvPr/>
            </p:nvSpPr>
            <p:spPr>
              <a:xfrm>
                <a:off x="-1720242" y="3311076"/>
                <a:ext cx="31653" cy="31329"/>
              </a:xfrm>
              <a:custGeom>
                <a:avLst/>
                <a:gdLst/>
                <a:ahLst/>
                <a:cxnLst/>
                <a:rect l="l" t="t" r="r" b="b"/>
                <a:pathLst>
                  <a:path w="1675" h="1696" extrusionOk="0">
                    <a:moveTo>
                      <a:pt x="858" y="349"/>
                    </a:moveTo>
                    <a:cubicBezTo>
                      <a:pt x="968" y="349"/>
                      <a:pt x="1055" y="383"/>
                      <a:pt x="1121" y="449"/>
                    </a:cubicBezTo>
                    <a:cubicBezTo>
                      <a:pt x="1187" y="514"/>
                      <a:pt x="1223" y="602"/>
                      <a:pt x="1226" y="711"/>
                    </a:cubicBezTo>
                    <a:lnTo>
                      <a:pt x="470" y="711"/>
                    </a:lnTo>
                    <a:cubicBezTo>
                      <a:pt x="488" y="599"/>
                      <a:pt x="532" y="512"/>
                      <a:pt x="600" y="449"/>
                    </a:cubicBezTo>
                    <a:cubicBezTo>
                      <a:pt x="669" y="383"/>
                      <a:pt x="755" y="349"/>
                      <a:pt x="858" y="349"/>
                    </a:cubicBezTo>
                    <a:close/>
                    <a:moveTo>
                      <a:pt x="856" y="1"/>
                    </a:moveTo>
                    <a:cubicBezTo>
                      <a:pt x="689" y="1"/>
                      <a:pt x="541" y="37"/>
                      <a:pt x="411" y="109"/>
                    </a:cubicBezTo>
                    <a:cubicBezTo>
                      <a:pt x="281" y="178"/>
                      <a:pt x="180" y="279"/>
                      <a:pt x="108" y="409"/>
                    </a:cubicBezTo>
                    <a:cubicBezTo>
                      <a:pt x="36" y="536"/>
                      <a:pt x="0" y="684"/>
                      <a:pt x="0" y="853"/>
                    </a:cubicBezTo>
                    <a:cubicBezTo>
                      <a:pt x="0" y="1020"/>
                      <a:pt x="35" y="1167"/>
                      <a:pt x="106" y="1294"/>
                    </a:cubicBezTo>
                    <a:cubicBezTo>
                      <a:pt x="178" y="1423"/>
                      <a:pt x="278" y="1520"/>
                      <a:pt x="408" y="1591"/>
                    </a:cubicBezTo>
                    <a:cubicBezTo>
                      <a:pt x="539" y="1661"/>
                      <a:pt x="692" y="1695"/>
                      <a:pt x="867" y="1695"/>
                    </a:cubicBezTo>
                    <a:cubicBezTo>
                      <a:pt x="1017" y="1695"/>
                      <a:pt x="1150" y="1671"/>
                      <a:pt x="1269" y="1622"/>
                    </a:cubicBezTo>
                    <a:cubicBezTo>
                      <a:pt x="1391" y="1571"/>
                      <a:pt x="1494" y="1497"/>
                      <a:pt x="1578" y="1402"/>
                    </a:cubicBezTo>
                    <a:lnTo>
                      <a:pt x="1328" y="1150"/>
                    </a:lnTo>
                    <a:cubicBezTo>
                      <a:pt x="1270" y="1206"/>
                      <a:pt x="1206" y="1251"/>
                      <a:pt x="1134" y="1282"/>
                    </a:cubicBezTo>
                    <a:cubicBezTo>
                      <a:pt x="1062" y="1311"/>
                      <a:pt x="986" y="1325"/>
                      <a:pt x="909" y="1325"/>
                    </a:cubicBezTo>
                    <a:cubicBezTo>
                      <a:pt x="800" y="1325"/>
                      <a:pt x="709" y="1297"/>
                      <a:pt x="633" y="1239"/>
                    </a:cubicBezTo>
                    <a:cubicBezTo>
                      <a:pt x="557" y="1179"/>
                      <a:pt x="506" y="1097"/>
                      <a:pt x="479" y="992"/>
                    </a:cubicBezTo>
                    <a:lnTo>
                      <a:pt x="1670" y="992"/>
                    </a:lnTo>
                    <a:cubicBezTo>
                      <a:pt x="1673" y="965"/>
                      <a:pt x="1674" y="927"/>
                      <a:pt x="1674" y="877"/>
                    </a:cubicBezTo>
                    <a:cubicBezTo>
                      <a:pt x="1674" y="602"/>
                      <a:pt x="1603" y="387"/>
                      <a:pt x="1464" y="232"/>
                    </a:cubicBezTo>
                    <a:cubicBezTo>
                      <a:pt x="1325" y="78"/>
                      <a:pt x="1123"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42"/>
              <p:cNvSpPr/>
              <p:nvPr/>
            </p:nvSpPr>
            <p:spPr>
              <a:xfrm>
                <a:off x="-1680289" y="3311002"/>
                <a:ext cx="19389" cy="31071"/>
              </a:xfrm>
              <a:custGeom>
                <a:avLst/>
                <a:gdLst/>
                <a:ahLst/>
                <a:cxnLst/>
                <a:rect l="l" t="t" r="r" b="b"/>
                <a:pathLst>
                  <a:path w="1026" h="1682" extrusionOk="0">
                    <a:moveTo>
                      <a:pt x="1026" y="1"/>
                    </a:moveTo>
                    <a:cubicBezTo>
                      <a:pt x="902" y="3"/>
                      <a:pt x="794" y="32"/>
                      <a:pt x="702" y="85"/>
                    </a:cubicBezTo>
                    <a:cubicBezTo>
                      <a:pt x="609" y="139"/>
                      <a:pt x="534" y="217"/>
                      <a:pt x="476" y="320"/>
                    </a:cubicBezTo>
                    <a:lnTo>
                      <a:pt x="476" y="20"/>
                    </a:lnTo>
                    <a:lnTo>
                      <a:pt x="0" y="20"/>
                    </a:lnTo>
                    <a:lnTo>
                      <a:pt x="0" y="1681"/>
                    </a:lnTo>
                    <a:lnTo>
                      <a:pt x="476" y="1681"/>
                    </a:lnTo>
                    <a:lnTo>
                      <a:pt x="476" y="881"/>
                    </a:lnTo>
                    <a:cubicBezTo>
                      <a:pt x="476" y="750"/>
                      <a:pt x="519" y="644"/>
                      <a:pt x="602" y="567"/>
                    </a:cubicBezTo>
                    <a:cubicBezTo>
                      <a:pt x="689" y="486"/>
                      <a:pt x="806"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42"/>
              <p:cNvSpPr/>
              <p:nvPr/>
            </p:nvSpPr>
            <p:spPr>
              <a:xfrm>
                <a:off x="-1653553" y="3311002"/>
                <a:ext cx="31351" cy="31071"/>
              </a:xfrm>
              <a:custGeom>
                <a:avLst/>
                <a:gdLst/>
                <a:ahLst/>
                <a:cxnLst/>
                <a:rect l="l" t="t" r="r" b="b"/>
                <a:pathLst>
                  <a:path w="1659" h="1682" extrusionOk="0">
                    <a:moveTo>
                      <a:pt x="1051" y="1"/>
                    </a:moveTo>
                    <a:cubicBezTo>
                      <a:pt x="783" y="6"/>
                      <a:pt x="591" y="109"/>
                      <a:pt x="476" y="310"/>
                    </a:cubicBezTo>
                    <a:lnTo>
                      <a:pt x="476" y="20"/>
                    </a:lnTo>
                    <a:lnTo>
                      <a:pt x="1" y="20"/>
                    </a:lnTo>
                    <a:lnTo>
                      <a:pt x="1" y="1681"/>
                    </a:lnTo>
                    <a:lnTo>
                      <a:pt x="476" y="1681"/>
                    </a:lnTo>
                    <a:lnTo>
                      <a:pt x="476" y="863"/>
                    </a:lnTo>
                    <a:cubicBezTo>
                      <a:pt x="476" y="739"/>
                      <a:pt x="510" y="639"/>
                      <a:pt x="577" y="561"/>
                    </a:cubicBezTo>
                    <a:cubicBezTo>
                      <a:pt x="645" y="480"/>
                      <a:pt x="738" y="438"/>
                      <a:pt x="855" y="437"/>
                    </a:cubicBezTo>
                    <a:cubicBezTo>
                      <a:pt x="957" y="437"/>
                      <a:pt x="1035" y="468"/>
                      <a:pt x="1093" y="530"/>
                    </a:cubicBezTo>
                    <a:cubicBezTo>
                      <a:pt x="1154" y="589"/>
                      <a:pt x="1183" y="671"/>
                      <a:pt x="1183" y="777"/>
                    </a:cubicBezTo>
                    <a:lnTo>
                      <a:pt x="1183" y="1681"/>
                    </a:lnTo>
                    <a:lnTo>
                      <a:pt x="1658" y="1681"/>
                    </a:lnTo>
                    <a:lnTo>
                      <a:pt x="1658" y="638"/>
                    </a:lnTo>
                    <a:cubicBezTo>
                      <a:pt x="1658" y="444"/>
                      <a:pt x="1603" y="289"/>
                      <a:pt x="1492" y="175"/>
                    </a:cubicBezTo>
                    <a:cubicBezTo>
                      <a:pt x="1383"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42"/>
              <p:cNvSpPr/>
              <p:nvPr/>
            </p:nvSpPr>
            <p:spPr>
              <a:xfrm>
                <a:off x="-1616911" y="3311002"/>
                <a:ext cx="29499" cy="31477"/>
              </a:xfrm>
              <a:custGeom>
                <a:avLst/>
                <a:gdLst/>
                <a:ahLst/>
                <a:cxnLst/>
                <a:rect l="l" t="t" r="r" b="b"/>
                <a:pathLst>
                  <a:path w="1561" h="1704" extrusionOk="0">
                    <a:moveTo>
                      <a:pt x="1091" y="965"/>
                    </a:moveTo>
                    <a:lnTo>
                      <a:pt x="1091" y="1113"/>
                    </a:lnTo>
                    <a:cubicBezTo>
                      <a:pt x="1077" y="1185"/>
                      <a:pt x="1033" y="1245"/>
                      <a:pt x="961" y="1293"/>
                    </a:cubicBezTo>
                    <a:cubicBezTo>
                      <a:pt x="889" y="1339"/>
                      <a:pt x="804" y="1364"/>
                      <a:pt x="705" y="1364"/>
                    </a:cubicBezTo>
                    <a:cubicBezTo>
                      <a:pt x="625" y="1364"/>
                      <a:pt x="561" y="1344"/>
                      <a:pt x="513" y="1308"/>
                    </a:cubicBezTo>
                    <a:cubicBezTo>
                      <a:pt x="468" y="1268"/>
                      <a:pt x="445" y="1217"/>
                      <a:pt x="445" y="1154"/>
                    </a:cubicBezTo>
                    <a:cubicBezTo>
                      <a:pt x="445" y="1087"/>
                      <a:pt x="467" y="1041"/>
                      <a:pt x="510" y="1011"/>
                    </a:cubicBezTo>
                    <a:cubicBezTo>
                      <a:pt x="556" y="980"/>
                      <a:pt x="625" y="965"/>
                      <a:pt x="718" y="965"/>
                    </a:cubicBezTo>
                    <a:close/>
                    <a:moveTo>
                      <a:pt x="853" y="1"/>
                    </a:moveTo>
                    <a:cubicBezTo>
                      <a:pt x="715" y="1"/>
                      <a:pt x="589" y="16"/>
                      <a:pt x="473" y="47"/>
                    </a:cubicBezTo>
                    <a:cubicBezTo>
                      <a:pt x="357" y="78"/>
                      <a:pt x="234" y="127"/>
                      <a:pt x="103" y="193"/>
                    </a:cubicBezTo>
                    <a:lnTo>
                      <a:pt x="251" y="521"/>
                    </a:lnTo>
                    <a:cubicBezTo>
                      <a:pt x="426" y="423"/>
                      <a:pt x="590" y="375"/>
                      <a:pt x="745" y="375"/>
                    </a:cubicBezTo>
                    <a:cubicBezTo>
                      <a:pt x="858" y="375"/>
                      <a:pt x="944" y="400"/>
                      <a:pt x="1001" y="449"/>
                    </a:cubicBezTo>
                    <a:cubicBezTo>
                      <a:pt x="1061" y="496"/>
                      <a:pt x="1091" y="564"/>
                      <a:pt x="1091" y="653"/>
                    </a:cubicBezTo>
                    <a:lnTo>
                      <a:pt x="1091" y="684"/>
                    </a:lnTo>
                    <a:lnTo>
                      <a:pt x="634" y="684"/>
                    </a:lnTo>
                    <a:cubicBezTo>
                      <a:pt x="432" y="685"/>
                      <a:pt x="275" y="732"/>
                      <a:pt x="164" y="819"/>
                    </a:cubicBezTo>
                    <a:cubicBezTo>
                      <a:pt x="55" y="907"/>
                      <a:pt x="1" y="1028"/>
                      <a:pt x="1" y="1185"/>
                    </a:cubicBezTo>
                    <a:cubicBezTo>
                      <a:pt x="1" y="1339"/>
                      <a:pt x="52" y="1464"/>
                      <a:pt x="155" y="1560"/>
                    </a:cubicBezTo>
                    <a:cubicBezTo>
                      <a:pt x="258" y="1656"/>
                      <a:pt x="397" y="1703"/>
                      <a:pt x="572" y="1703"/>
                    </a:cubicBezTo>
                    <a:cubicBezTo>
                      <a:pt x="687" y="1703"/>
                      <a:pt x="790" y="1684"/>
                      <a:pt x="877" y="1648"/>
                    </a:cubicBezTo>
                    <a:cubicBezTo>
                      <a:pt x="966" y="1611"/>
                      <a:pt x="1038" y="1557"/>
                      <a:pt x="1093" y="1487"/>
                    </a:cubicBezTo>
                    <a:lnTo>
                      <a:pt x="1093" y="1681"/>
                    </a:lnTo>
                    <a:lnTo>
                      <a:pt x="1560" y="1681"/>
                    </a:lnTo>
                    <a:lnTo>
                      <a:pt x="1557" y="598"/>
                    </a:lnTo>
                    <a:cubicBezTo>
                      <a:pt x="1555" y="410"/>
                      <a:pt x="1492" y="263"/>
                      <a:pt x="1369" y="159"/>
                    </a:cubicBezTo>
                    <a:cubicBezTo>
                      <a:pt x="1248" y="54"/>
                      <a:pt x="1075" y="1"/>
                      <a:pt x="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42"/>
              <p:cNvSpPr/>
              <p:nvPr/>
            </p:nvSpPr>
            <p:spPr>
              <a:xfrm>
                <a:off x="-1578171" y="3311002"/>
                <a:ext cx="52894" cy="31071"/>
              </a:xfrm>
              <a:custGeom>
                <a:avLst/>
                <a:gdLst/>
                <a:ahLst/>
                <a:cxnLst/>
                <a:rect l="l" t="t" r="r" b="b"/>
                <a:pathLst>
                  <a:path w="2799" h="1682" extrusionOk="0">
                    <a:moveTo>
                      <a:pt x="1038" y="1"/>
                    </a:moveTo>
                    <a:cubicBezTo>
                      <a:pt x="778" y="6"/>
                      <a:pt x="591" y="108"/>
                      <a:pt x="476" y="307"/>
                    </a:cubicBezTo>
                    <a:lnTo>
                      <a:pt x="476" y="20"/>
                    </a:lnTo>
                    <a:lnTo>
                      <a:pt x="1" y="20"/>
                    </a:lnTo>
                    <a:lnTo>
                      <a:pt x="1" y="1681"/>
                    </a:lnTo>
                    <a:lnTo>
                      <a:pt x="476" y="1681"/>
                    </a:lnTo>
                    <a:lnTo>
                      <a:pt x="476" y="860"/>
                    </a:lnTo>
                    <a:cubicBezTo>
                      <a:pt x="476" y="737"/>
                      <a:pt x="509" y="635"/>
                      <a:pt x="575" y="557"/>
                    </a:cubicBezTo>
                    <a:cubicBezTo>
                      <a:pt x="643" y="480"/>
                      <a:pt x="733" y="438"/>
                      <a:pt x="846" y="437"/>
                    </a:cubicBezTo>
                    <a:cubicBezTo>
                      <a:pt x="945" y="437"/>
                      <a:pt x="1022" y="468"/>
                      <a:pt x="1078" y="530"/>
                    </a:cubicBezTo>
                    <a:cubicBezTo>
                      <a:pt x="1136" y="589"/>
                      <a:pt x="1164" y="671"/>
                      <a:pt x="1164" y="777"/>
                    </a:cubicBezTo>
                    <a:lnTo>
                      <a:pt x="1164" y="1681"/>
                    </a:lnTo>
                    <a:lnTo>
                      <a:pt x="1638" y="1681"/>
                    </a:lnTo>
                    <a:lnTo>
                      <a:pt x="1638" y="860"/>
                    </a:lnTo>
                    <a:cubicBezTo>
                      <a:pt x="1638" y="737"/>
                      <a:pt x="1670" y="635"/>
                      <a:pt x="1735" y="557"/>
                    </a:cubicBezTo>
                    <a:cubicBezTo>
                      <a:pt x="1802" y="480"/>
                      <a:pt x="1891" y="438"/>
                      <a:pt x="2004" y="437"/>
                    </a:cubicBezTo>
                    <a:cubicBezTo>
                      <a:pt x="2103" y="437"/>
                      <a:pt x="2182" y="467"/>
                      <a:pt x="2240" y="526"/>
                    </a:cubicBezTo>
                    <a:cubicBezTo>
                      <a:pt x="2296" y="586"/>
                      <a:pt x="2326" y="670"/>
                      <a:pt x="2326" y="777"/>
                    </a:cubicBezTo>
                    <a:lnTo>
                      <a:pt x="2326" y="1681"/>
                    </a:lnTo>
                    <a:lnTo>
                      <a:pt x="2798" y="1681"/>
                    </a:lnTo>
                    <a:lnTo>
                      <a:pt x="2798" y="638"/>
                    </a:lnTo>
                    <a:cubicBezTo>
                      <a:pt x="2798" y="442"/>
                      <a:pt x="2744" y="288"/>
                      <a:pt x="2635" y="175"/>
                    </a:cubicBezTo>
                    <a:cubicBezTo>
                      <a:pt x="2528" y="59"/>
                      <a:pt x="2383" y="1"/>
                      <a:pt x="2199" y="1"/>
                    </a:cubicBezTo>
                    <a:cubicBezTo>
                      <a:pt x="2057" y="3"/>
                      <a:pt x="1935" y="37"/>
                      <a:pt x="1832" y="100"/>
                    </a:cubicBezTo>
                    <a:cubicBezTo>
                      <a:pt x="1730" y="164"/>
                      <a:pt x="1653" y="258"/>
                      <a:pt x="1600" y="384"/>
                    </a:cubicBezTo>
                    <a:cubicBezTo>
                      <a:pt x="1559" y="263"/>
                      <a:pt x="1490" y="169"/>
                      <a:pt x="1393" y="104"/>
                    </a:cubicBezTo>
                    <a:cubicBezTo>
                      <a:pt x="1297" y="36"/>
                      <a:pt x="1178" y="1"/>
                      <a:pt x="1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42"/>
              <p:cNvSpPr/>
              <p:nvPr/>
            </p:nvSpPr>
            <p:spPr>
              <a:xfrm>
                <a:off x="-1518852" y="3311076"/>
                <a:ext cx="31653" cy="31329"/>
              </a:xfrm>
              <a:custGeom>
                <a:avLst/>
                <a:gdLst/>
                <a:ahLst/>
                <a:cxnLst/>
                <a:rect l="l" t="t" r="r" b="b"/>
                <a:pathLst>
                  <a:path w="1675" h="1696" extrusionOk="0">
                    <a:moveTo>
                      <a:pt x="858" y="349"/>
                    </a:moveTo>
                    <a:cubicBezTo>
                      <a:pt x="968" y="349"/>
                      <a:pt x="1055" y="383"/>
                      <a:pt x="1121" y="449"/>
                    </a:cubicBezTo>
                    <a:cubicBezTo>
                      <a:pt x="1188" y="514"/>
                      <a:pt x="1223" y="602"/>
                      <a:pt x="1226" y="711"/>
                    </a:cubicBezTo>
                    <a:lnTo>
                      <a:pt x="470" y="711"/>
                    </a:lnTo>
                    <a:cubicBezTo>
                      <a:pt x="488" y="599"/>
                      <a:pt x="532" y="512"/>
                      <a:pt x="600" y="449"/>
                    </a:cubicBezTo>
                    <a:cubicBezTo>
                      <a:pt x="669" y="383"/>
                      <a:pt x="756" y="349"/>
                      <a:pt x="858" y="349"/>
                    </a:cubicBezTo>
                    <a:close/>
                    <a:moveTo>
                      <a:pt x="856" y="1"/>
                    </a:moveTo>
                    <a:cubicBezTo>
                      <a:pt x="689" y="1"/>
                      <a:pt x="541" y="37"/>
                      <a:pt x="411" y="109"/>
                    </a:cubicBezTo>
                    <a:cubicBezTo>
                      <a:pt x="282" y="178"/>
                      <a:pt x="180" y="279"/>
                      <a:pt x="108" y="409"/>
                    </a:cubicBezTo>
                    <a:cubicBezTo>
                      <a:pt x="36" y="536"/>
                      <a:pt x="0" y="684"/>
                      <a:pt x="0" y="853"/>
                    </a:cubicBezTo>
                    <a:cubicBezTo>
                      <a:pt x="0" y="1020"/>
                      <a:pt x="35" y="1167"/>
                      <a:pt x="106" y="1294"/>
                    </a:cubicBezTo>
                    <a:cubicBezTo>
                      <a:pt x="178" y="1423"/>
                      <a:pt x="278" y="1520"/>
                      <a:pt x="408" y="1591"/>
                    </a:cubicBezTo>
                    <a:cubicBezTo>
                      <a:pt x="539" y="1661"/>
                      <a:pt x="694" y="1695"/>
                      <a:pt x="869" y="1695"/>
                    </a:cubicBezTo>
                    <a:cubicBezTo>
                      <a:pt x="1017" y="1695"/>
                      <a:pt x="1151" y="1671"/>
                      <a:pt x="1270" y="1622"/>
                    </a:cubicBezTo>
                    <a:cubicBezTo>
                      <a:pt x="1391" y="1571"/>
                      <a:pt x="1494" y="1497"/>
                      <a:pt x="1579" y="1402"/>
                    </a:cubicBezTo>
                    <a:lnTo>
                      <a:pt x="1328" y="1150"/>
                    </a:lnTo>
                    <a:cubicBezTo>
                      <a:pt x="1270" y="1206"/>
                      <a:pt x="1206" y="1251"/>
                      <a:pt x="1134" y="1282"/>
                    </a:cubicBezTo>
                    <a:cubicBezTo>
                      <a:pt x="1062" y="1311"/>
                      <a:pt x="987" y="1325"/>
                      <a:pt x="909" y="1325"/>
                    </a:cubicBezTo>
                    <a:cubicBezTo>
                      <a:pt x="802" y="1325"/>
                      <a:pt x="709" y="1297"/>
                      <a:pt x="633" y="1239"/>
                    </a:cubicBezTo>
                    <a:cubicBezTo>
                      <a:pt x="557" y="1179"/>
                      <a:pt x="506" y="1097"/>
                      <a:pt x="479" y="992"/>
                    </a:cubicBezTo>
                    <a:lnTo>
                      <a:pt x="1672" y="992"/>
                    </a:lnTo>
                    <a:cubicBezTo>
                      <a:pt x="1673" y="965"/>
                      <a:pt x="1674" y="927"/>
                      <a:pt x="1674" y="877"/>
                    </a:cubicBezTo>
                    <a:cubicBezTo>
                      <a:pt x="1674" y="602"/>
                      <a:pt x="1605" y="387"/>
                      <a:pt x="1465" y="232"/>
                    </a:cubicBezTo>
                    <a:cubicBezTo>
                      <a:pt x="1327"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42"/>
              <p:cNvSpPr/>
              <p:nvPr/>
            </p:nvSpPr>
            <p:spPr>
              <a:xfrm>
                <a:off x="-1464389" y="3310097"/>
                <a:ext cx="26967" cy="32789"/>
              </a:xfrm>
              <a:custGeom>
                <a:avLst/>
                <a:gdLst/>
                <a:ahLst/>
                <a:cxnLst/>
                <a:rect l="l" t="t" r="r" b="b"/>
                <a:pathLst>
                  <a:path w="1427" h="1775" extrusionOk="0">
                    <a:moveTo>
                      <a:pt x="1150" y="881"/>
                    </a:moveTo>
                    <a:lnTo>
                      <a:pt x="1150" y="943"/>
                    </a:lnTo>
                    <a:cubicBezTo>
                      <a:pt x="1150" y="1124"/>
                      <a:pt x="1102" y="1270"/>
                      <a:pt x="1009" y="1379"/>
                    </a:cubicBezTo>
                    <a:cubicBezTo>
                      <a:pt x="917" y="1487"/>
                      <a:pt x="793" y="1543"/>
                      <a:pt x="640" y="1543"/>
                    </a:cubicBezTo>
                    <a:cubicBezTo>
                      <a:pt x="528" y="1543"/>
                      <a:pt x="439" y="1513"/>
                      <a:pt x="374" y="1456"/>
                    </a:cubicBezTo>
                    <a:cubicBezTo>
                      <a:pt x="309" y="1397"/>
                      <a:pt x="277" y="1319"/>
                      <a:pt x="277" y="1221"/>
                    </a:cubicBezTo>
                    <a:cubicBezTo>
                      <a:pt x="277" y="1097"/>
                      <a:pt x="321" y="1010"/>
                      <a:pt x="407" y="958"/>
                    </a:cubicBezTo>
                    <a:cubicBezTo>
                      <a:pt x="493" y="907"/>
                      <a:pt x="649" y="881"/>
                      <a:pt x="873" y="881"/>
                    </a:cubicBezTo>
                    <a:close/>
                    <a:moveTo>
                      <a:pt x="698" y="1"/>
                    </a:moveTo>
                    <a:cubicBezTo>
                      <a:pt x="608" y="1"/>
                      <a:pt x="515" y="11"/>
                      <a:pt x="419" y="31"/>
                    </a:cubicBezTo>
                    <a:cubicBezTo>
                      <a:pt x="324" y="50"/>
                      <a:pt x="226" y="79"/>
                      <a:pt x="124" y="118"/>
                    </a:cubicBezTo>
                    <a:lnTo>
                      <a:pt x="124" y="374"/>
                    </a:lnTo>
                    <a:cubicBezTo>
                      <a:pt x="208" y="329"/>
                      <a:pt x="297" y="294"/>
                      <a:pt x="388" y="271"/>
                    </a:cubicBezTo>
                    <a:cubicBezTo>
                      <a:pt x="479" y="248"/>
                      <a:pt x="573" y="236"/>
                      <a:pt x="670" y="236"/>
                    </a:cubicBezTo>
                    <a:cubicBezTo>
                      <a:pt x="822" y="236"/>
                      <a:pt x="939" y="271"/>
                      <a:pt x="1022" y="342"/>
                    </a:cubicBezTo>
                    <a:cubicBezTo>
                      <a:pt x="1107" y="411"/>
                      <a:pt x="1150" y="509"/>
                      <a:pt x="1150" y="637"/>
                    </a:cubicBezTo>
                    <a:lnTo>
                      <a:pt x="1150" y="664"/>
                    </a:lnTo>
                    <a:lnTo>
                      <a:pt x="760" y="664"/>
                    </a:lnTo>
                    <a:cubicBezTo>
                      <a:pt x="508" y="664"/>
                      <a:pt x="318" y="713"/>
                      <a:pt x="190" y="809"/>
                    </a:cubicBezTo>
                    <a:cubicBezTo>
                      <a:pt x="64" y="906"/>
                      <a:pt x="1" y="1048"/>
                      <a:pt x="1" y="1239"/>
                    </a:cubicBezTo>
                    <a:cubicBezTo>
                      <a:pt x="1" y="1402"/>
                      <a:pt x="51" y="1532"/>
                      <a:pt x="152" y="1629"/>
                    </a:cubicBezTo>
                    <a:cubicBezTo>
                      <a:pt x="255" y="1725"/>
                      <a:pt x="393" y="1774"/>
                      <a:pt x="565" y="1774"/>
                    </a:cubicBezTo>
                    <a:cubicBezTo>
                      <a:pt x="702" y="1774"/>
                      <a:pt x="818" y="1750"/>
                      <a:pt x="913" y="1702"/>
                    </a:cubicBezTo>
                    <a:cubicBezTo>
                      <a:pt x="1007" y="1652"/>
                      <a:pt x="1085" y="1576"/>
                      <a:pt x="1150" y="1474"/>
                    </a:cubicBezTo>
                    <a:lnTo>
                      <a:pt x="1150" y="1730"/>
                    </a:lnTo>
                    <a:lnTo>
                      <a:pt x="1426" y="1730"/>
                    </a:lnTo>
                    <a:lnTo>
                      <a:pt x="1426" y="767"/>
                    </a:lnTo>
                    <a:cubicBezTo>
                      <a:pt x="1426" y="509"/>
                      <a:pt x="1366" y="318"/>
                      <a:pt x="1246" y="191"/>
                    </a:cubicBezTo>
                    <a:cubicBezTo>
                      <a:pt x="1125" y="64"/>
                      <a:pt x="942"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42"/>
              <p:cNvSpPr/>
              <p:nvPr/>
            </p:nvSpPr>
            <p:spPr>
              <a:xfrm>
                <a:off x="-1428257" y="3310097"/>
                <a:ext cx="26740" cy="31976"/>
              </a:xfrm>
              <a:custGeom>
                <a:avLst/>
                <a:gdLst/>
                <a:ahLst/>
                <a:cxnLst/>
                <a:rect l="l" t="t" r="r" b="b"/>
                <a:pathLst>
                  <a:path w="1415" h="1731" extrusionOk="0">
                    <a:moveTo>
                      <a:pt x="826" y="1"/>
                    </a:moveTo>
                    <a:cubicBezTo>
                      <a:pt x="708" y="1"/>
                      <a:pt x="604" y="25"/>
                      <a:pt x="513" y="76"/>
                    </a:cubicBezTo>
                    <a:cubicBezTo>
                      <a:pt x="424" y="127"/>
                      <a:pt x="346" y="203"/>
                      <a:pt x="280" y="303"/>
                    </a:cubicBezTo>
                    <a:lnTo>
                      <a:pt x="280" y="42"/>
                    </a:lnTo>
                    <a:lnTo>
                      <a:pt x="1" y="42"/>
                    </a:lnTo>
                    <a:lnTo>
                      <a:pt x="1" y="1730"/>
                    </a:lnTo>
                    <a:lnTo>
                      <a:pt x="280" y="1730"/>
                    </a:lnTo>
                    <a:lnTo>
                      <a:pt x="280" y="776"/>
                    </a:lnTo>
                    <a:cubicBezTo>
                      <a:pt x="280" y="611"/>
                      <a:pt x="322" y="481"/>
                      <a:pt x="410" y="386"/>
                    </a:cubicBezTo>
                    <a:cubicBezTo>
                      <a:pt x="496" y="289"/>
                      <a:pt x="615" y="242"/>
                      <a:pt x="764" y="242"/>
                    </a:cubicBezTo>
                    <a:cubicBezTo>
                      <a:pt x="889" y="242"/>
                      <a:pt x="981" y="281"/>
                      <a:pt x="1044" y="361"/>
                    </a:cubicBezTo>
                    <a:cubicBezTo>
                      <a:pt x="1106" y="441"/>
                      <a:pt x="1138" y="561"/>
                      <a:pt x="1138" y="720"/>
                    </a:cubicBezTo>
                    <a:lnTo>
                      <a:pt x="1138" y="1730"/>
                    </a:lnTo>
                    <a:lnTo>
                      <a:pt x="1415" y="1730"/>
                    </a:lnTo>
                    <a:lnTo>
                      <a:pt x="1415" y="711"/>
                    </a:lnTo>
                    <a:cubicBezTo>
                      <a:pt x="1415" y="478"/>
                      <a:pt x="1366" y="301"/>
                      <a:pt x="1266" y="181"/>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42"/>
              <p:cNvSpPr/>
              <p:nvPr/>
            </p:nvSpPr>
            <p:spPr>
              <a:xfrm>
                <a:off x="-1390519" y="3298718"/>
                <a:ext cx="28554" cy="44168"/>
              </a:xfrm>
              <a:custGeom>
                <a:avLst/>
                <a:gdLst/>
                <a:ahLst/>
                <a:cxnLst/>
                <a:rect l="l" t="t" r="r" b="b"/>
                <a:pathLst>
                  <a:path w="1511" h="2391" extrusionOk="0">
                    <a:moveTo>
                      <a:pt x="759" y="849"/>
                    </a:moveTo>
                    <a:cubicBezTo>
                      <a:pt x="905" y="849"/>
                      <a:pt x="1021" y="908"/>
                      <a:pt x="1106" y="1024"/>
                    </a:cubicBezTo>
                    <a:cubicBezTo>
                      <a:pt x="1191" y="1139"/>
                      <a:pt x="1232" y="1299"/>
                      <a:pt x="1232" y="1504"/>
                    </a:cubicBezTo>
                    <a:cubicBezTo>
                      <a:pt x="1232" y="1708"/>
                      <a:pt x="1191" y="1868"/>
                      <a:pt x="1106" y="1985"/>
                    </a:cubicBezTo>
                    <a:cubicBezTo>
                      <a:pt x="1021" y="2101"/>
                      <a:pt x="905" y="2159"/>
                      <a:pt x="759" y="2159"/>
                    </a:cubicBezTo>
                    <a:cubicBezTo>
                      <a:pt x="612" y="2159"/>
                      <a:pt x="496" y="2101"/>
                      <a:pt x="413" y="1985"/>
                    </a:cubicBezTo>
                    <a:cubicBezTo>
                      <a:pt x="329" y="1868"/>
                      <a:pt x="288" y="1708"/>
                      <a:pt x="288" y="1504"/>
                    </a:cubicBezTo>
                    <a:cubicBezTo>
                      <a:pt x="288" y="1299"/>
                      <a:pt x="329" y="1139"/>
                      <a:pt x="413" y="1024"/>
                    </a:cubicBezTo>
                    <a:cubicBezTo>
                      <a:pt x="496" y="908"/>
                      <a:pt x="612" y="849"/>
                      <a:pt x="759" y="849"/>
                    </a:cubicBezTo>
                    <a:close/>
                    <a:moveTo>
                      <a:pt x="1232" y="1"/>
                    </a:moveTo>
                    <a:lnTo>
                      <a:pt x="1232" y="914"/>
                    </a:lnTo>
                    <a:cubicBezTo>
                      <a:pt x="1174" y="814"/>
                      <a:pt x="1101" y="739"/>
                      <a:pt x="1011" y="690"/>
                    </a:cubicBezTo>
                    <a:cubicBezTo>
                      <a:pt x="922" y="641"/>
                      <a:pt x="817" y="617"/>
                      <a:pt x="692" y="617"/>
                    </a:cubicBezTo>
                    <a:cubicBezTo>
                      <a:pt x="487" y="617"/>
                      <a:pt x="321" y="698"/>
                      <a:pt x="193" y="861"/>
                    </a:cubicBezTo>
                    <a:cubicBezTo>
                      <a:pt x="65" y="1024"/>
                      <a:pt x="1" y="1238"/>
                      <a:pt x="1" y="1504"/>
                    </a:cubicBezTo>
                    <a:cubicBezTo>
                      <a:pt x="1" y="1769"/>
                      <a:pt x="65" y="1984"/>
                      <a:pt x="193" y="2146"/>
                    </a:cubicBezTo>
                    <a:cubicBezTo>
                      <a:pt x="321" y="2309"/>
                      <a:pt x="487" y="2390"/>
                      <a:pt x="692" y="2390"/>
                    </a:cubicBezTo>
                    <a:cubicBezTo>
                      <a:pt x="817"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42"/>
              <p:cNvSpPr/>
              <p:nvPr/>
            </p:nvSpPr>
            <p:spPr>
              <a:xfrm>
                <a:off x="-1338475" y="3302117"/>
                <a:ext cx="17461" cy="39956"/>
              </a:xfrm>
              <a:custGeom>
                <a:avLst/>
                <a:gdLst/>
                <a:ahLst/>
                <a:cxnLst/>
                <a:rect l="l" t="t" r="r" b="b"/>
                <a:pathLst>
                  <a:path w="924" h="2163" extrusionOk="0">
                    <a:moveTo>
                      <a:pt x="1" y="1"/>
                    </a:moveTo>
                    <a:lnTo>
                      <a:pt x="1" y="415"/>
                    </a:lnTo>
                    <a:lnTo>
                      <a:pt x="435" y="415"/>
                    </a:lnTo>
                    <a:lnTo>
                      <a:pt x="435" y="2162"/>
                    </a:lnTo>
                    <a:lnTo>
                      <a:pt x="923" y="2162"/>
                    </a:lnTo>
                    <a:lnTo>
                      <a:pt x="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42"/>
              <p:cNvSpPr/>
              <p:nvPr/>
            </p:nvSpPr>
            <p:spPr>
              <a:xfrm>
                <a:off x="-1313908" y="3302117"/>
                <a:ext cx="32107" cy="40362"/>
              </a:xfrm>
              <a:custGeom>
                <a:avLst/>
                <a:gdLst/>
                <a:ahLst/>
                <a:cxnLst/>
                <a:rect l="l" t="t" r="r" b="b"/>
                <a:pathLst>
                  <a:path w="1699" h="2185" extrusionOk="0">
                    <a:moveTo>
                      <a:pt x="183" y="1"/>
                    </a:moveTo>
                    <a:lnTo>
                      <a:pt x="183" y="1202"/>
                    </a:lnTo>
                    <a:cubicBezTo>
                      <a:pt x="246" y="1196"/>
                      <a:pt x="341" y="1192"/>
                      <a:pt x="466" y="1190"/>
                    </a:cubicBezTo>
                    <a:cubicBezTo>
                      <a:pt x="592" y="1186"/>
                      <a:pt x="698" y="1183"/>
                      <a:pt x="781" y="1183"/>
                    </a:cubicBezTo>
                    <a:cubicBezTo>
                      <a:pt x="907" y="1183"/>
                      <a:pt x="1004" y="1209"/>
                      <a:pt x="1072" y="1260"/>
                    </a:cubicBezTo>
                    <a:cubicBezTo>
                      <a:pt x="1142" y="1312"/>
                      <a:pt x="1176" y="1383"/>
                      <a:pt x="1176" y="1474"/>
                    </a:cubicBezTo>
                    <a:cubicBezTo>
                      <a:pt x="1176" y="1574"/>
                      <a:pt x="1142" y="1653"/>
                      <a:pt x="1072" y="1708"/>
                    </a:cubicBezTo>
                    <a:cubicBezTo>
                      <a:pt x="1001" y="1764"/>
                      <a:pt x="903" y="1792"/>
                      <a:pt x="779" y="1792"/>
                    </a:cubicBezTo>
                    <a:cubicBezTo>
                      <a:pt x="677" y="1792"/>
                      <a:pt x="577" y="1770"/>
                      <a:pt x="476" y="1727"/>
                    </a:cubicBezTo>
                    <a:cubicBezTo>
                      <a:pt x="377" y="1681"/>
                      <a:pt x="285" y="1618"/>
                      <a:pt x="198" y="1536"/>
                    </a:cubicBezTo>
                    <a:lnTo>
                      <a:pt x="0" y="1922"/>
                    </a:lnTo>
                    <a:cubicBezTo>
                      <a:pt x="116" y="2002"/>
                      <a:pt x="249" y="2066"/>
                      <a:pt x="399" y="2114"/>
                    </a:cubicBezTo>
                    <a:cubicBezTo>
                      <a:pt x="548" y="2160"/>
                      <a:pt x="694" y="2184"/>
                      <a:pt x="834" y="2184"/>
                    </a:cubicBezTo>
                    <a:cubicBezTo>
                      <a:pt x="1006" y="2184"/>
                      <a:pt x="1158" y="2155"/>
                      <a:pt x="1288" y="2094"/>
                    </a:cubicBezTo>
                    <a:cubicBezTo>
                      <a:pt x="1419" y="2032"/>
                      <a:pt x="1521" y="1946"/>
                      <a:pt x="1591" y="1836"/>
                    </a:cubicBezTo>
                    <a:cubicBezTo>
                      <a:pt x="1663" y="1722"/>
                      <a:pt x="1699" y="1591"/>
                      <a:pt x="1699" y="1443"/>
                    </a:cubicBezTo>
                    <a:cubicBezTo>
                      <a:pt x="1699" y="1316"/>
                      <a:pt x="1665" y="1202"/>
                      <a:pt x="1597" y="1103"/>
                    </a:cubicBezTo>
                    <a:cubicBezTo>
                      <a:pt x="1529" y="1004"/>
                      <a:pt x="1432" y="927"/>
                      <a:pt x="1306" y="872"/>
                    </a:cubicBezTo>
                    <a:cubicBezTo>
                      <a:pt x="1183" y="816"/>
                      <a:pt x="1039" y="788"/>
                      <a:pt x="874" y="788"/>
                    </a:cubicBezTo>
                    <a:lnTo>
                      <a:pt x="631" y="788"/>
                    </a:lnTo>
                    <a:lnTo>
                      <a:pt x="631" y="409"/>
                    </a:lnTo>
                    <a:lnTo>
                      <a:pt x="1603" y="409"/>
                    </a:lnTo>
                    <a:lnTo>
                      <a:pt x="16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42"/>
              <p:cNvSpPr/>
              <p:nvPr/>
            </p:nvSpPr>
            <p:spPr>
              <a:xfrm>
                <a:off x="-1260277" y="3311076"/>
                <a:ext cx="33675" cy="31329"/>
              </a:xfrm>
              <a:custGeom>
                <a:avLst/>
                <a:gdLst/>
                <a:ahLst/>
                <a:cxnLst/>
                <a:rect l="l" t="t" r="r" b="b"/>
                <a:pathLst>
                  <a:path w="1782" h="1696" extrusionOk="0">
                    <a:moveTo>
                      <a:pt x="893" y="396"/>
                    </a:moveTo>
                    <a:cubicBezTo>
                      <a:pt x="1015" y="396"/>
                      <a:pt x="1113" y="438"/>
                      <a:pt x="1190" y="522"/>
                    </a:cubicBezTo>
                    <a:cubicBezTo>
                      <a:pt x="1267" y="607"/>
                      <a:pt x="1307" y="717"/>
                      <a:pt x="1307" y="853"/>
                    </a:cubicBezTo>
                    <a:cubicBezTo>
                      <a:pt x="1307" y="989"/>
                      <a:pt x="1267" y="1098"/>
                      <a:pt x="1190" y="1183"/>
                    </a:cubicBezTo>
                    <a:cubicBezTo>
                      <a:pt x="1113" y="1268"/>
                      <a:pt x="1015" y="1309"/>
                      <a:pt x="893" y="1309"/>
                    </a:cubicBezTo>
                    <a:cubicBezTo>
                      <a:pt x="769" y="1309"/>
                      <a:pt x="669" y="1268"/>
                      <a:pt x="590" y="1183"/>
                    </a:cubicBezTo>
                    <a:cubicBezTo>
                      <a:pt x="514" y="1098"/>
                      <a:pt x="476" y="989"/>
                      <a:pt x="476" y="853"/>
                    </a:cubicBezTo>
                    <a:cubicBezTo>
                      <a:pt x="476" y="717"/>
                      <a:pt x="514" y="607"/>
                      <a:pt x="590" y="522"/>
                    </a:cubicBezTo>
                    <a:cubicBezTo>
                      <a:pt x="669" y="438"/>
                      <a:pt x="769" y="396"/>
                      <a:pt x="893" y="396"/>
                    </a:cubicBezTo>
                    <a:close/>
                    <a:moveTo>
                      <a:pt x="893" y="1"/>
                    </a:moveTo>
                    <a:cubicBezTo>
                      <a:pt x="716" y="1"/>
                      <a:pt x="559" y="35"/>
                      <a:pt x="423" y="105"/>
                    </a:cubicBezTo>
                    <a:cubicBezTo>
                      <a:pt x="289" y="176"/>
                      <a:pt x="186" y="275"/>
                      <a:pt x="111" y="402"/>
                    </a:cubicBezTo>
                    <a:cubicBezTo>
                      <a:pt x="37" y="530"/>
                      <a:pt x="1" y="678"/>
                      <a:pt x="1" y="846"/>
                    </a:cubicBezTo>
                    <a:cubicBezTo>
                      <a:pt x="1" y="1013"/>
                      <a:pt x="37" y="1161"/>
                      <a:pt x="111" y="1291"/>
                    </a:cubicBezTo>
                    <a:cubicBezTo>
                      <a:pt x="186" y="1419"/>
                      <a:pt x="289" y="1519"/>
                      <a:pt x="423" y="1591"/>
                    </a:cubicBezTo>
                    <a:cubicBezTo>
                      <a:pt x="559" y="1661"/>
                      <a:pt x="716" y="1695"/>
                      <a:pt x="893" y="1695"/>
                    </a:cubicBezTo>
                    <a:cubicBezTo>
                      <a:pt x="1068" y="1695"/>
                      <a:pt x="1222" y="1661"/>
                      <a:pt x="1356" y="1591"/>
                    </a:cubicBezTo>
                    <a:cubicBezTo>
                      <a:pt x="1492" y="1519"/>
                      <a:pt x="1596" y="1419"/>
                      <a:pt x="1671" y="1291"/>
                    </a:cubicBezTo>
                    <a:cubicBezTo>
                      <a:pt x="1746" y="1161"/>
                      <a:pt x="1782" y="1013"/>
                      <a:pt x="1782" y="846"/>
                    </a:cubicBezTo>
                    <a:cubicBezTo>
                      <a:pt x="1782" y="678"/>
                      <a:pt x="1746" y="530"/>
                      <a:pt x="1671" y="402"/>
                    </a:cubicBezTo>
                    <a:cubicBezTo>
                      <a:pt x="1596" y="275"/>
                      <a:pt x="1492" y="176"/>
                      <a:pt x="1356" y="105"/>
                    </a:cubicBezTo>
                    <a:cubicBezTo>
                      <a:pt x="1222" y="35"/>
                      <a:pt x="1068" y="1"/>
                      <a:pt x="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33;p42"/>
              <p:cNvSpPr/>
              <p:nvPr/>
            </p:nvSpPr>
            <p:spPr>
              <a:xfrm>
                <a:off x="-1223635" y="3304278"/>
                <a:ext cx="22431" cy="38201"/>
              </a:xfrm>
              <a:custGeom>
                <a:avLst/>
                <a:gdLst/>
                <a:ahLst/>
                <a:cxnLst/>
                <a:rect l="l" t="t" r="r" b="b"/>
                <a:pathLst>
                  <a:path w="1187" h="2068" extrusionOk="0">
                    <a:moveTo>
                      <a:pt x="233" y="1"/>
                    </a:moveTo>
                    <a:lnTo>
                      <a:pt x="233" y="458"/>
                    </a:lnTo>
                    <a:lnTo>
                      <a:pt x="1" y="458"/>
                    </a:lnTo>
                    <a:lnTo>
                      <a:pt x="1" y="786"/>
                    </a:lnTo>
                    <a:lnTo>
                      <a:pt x="233" y="786"/>
                    </a:lnTo>
                    <a:lnTo>
                      <a:pt x="233" y="1554"/>
                    </a:lnTo>
                    <a:cubicBezTo>
                      <a:pt x="233" y="1719"/>
                      <a:pt x="280" y="1846"/>
                      <a:pt x="378" y="1935"/>
                    </a:cubicBezTo>
                    <a:cubicBezTo>
                      <a:pt x="475" y="2022"/>
                      <a:pt x="599" y="2067"/>
                      <a:pt x="754" y="2067"/>
                    </a:cubicBezTo>
                    <a:cubicBezTo>
                      <a:pt x="831" y="2067"/>
                      <a:pt x="906" y="2058"/>
                      <a:pt x="980" y="2039"/>
                    </a:cubicBezTo>
                    <a:cubicBezTo>
                      <a:pt x="1056" y="2018"/>
                      <a:pt x="1124" y="1990"/>
                      <a:pt x="1186" y="1953"/>
                    </a:cubicBezTo>
                    <a:lnTo>
                      <a:pt x="1088" y="1604"/>
                    </a:lnTo>
                    <a:cubicBezTo>
                      <a:pt x="1003" y="1645"/>
                      <a:pt x="926" y="1666"/>
                      <a:pt x="857" y="1666"/>
                    </a:cubicBezTo>
                    <a:cubicBezTo>
                      <a:pt x="755" y="1666"/>
                      <a:pt x="705" y="1601"/>
                      <a:pt x="705" y="1474"/>
                    </a:cubicBezTo>
                    <a:lnTo>
                      <a:pt x="705" y="788"/>
                    </a:lnTo>
                    <a:lnTo>
                      <a:pt x="1155" y="788"/>
                    </a:lnTo>
                    <a:lnTo>
                      <a:pt x="1155" y="458"/>
                    </a:lnTo>
                    <a:lnTo>
                      <a:pt x="705" y="458"/>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42"/>
              <p:cNvSpPr/>
              <p:nvPr/>
            </p:nvSpPr>
            <p:spPr>
              <a:xfrm>
                <a:off x="-1198841" y="3299715"/>
                <a:ext cx="31408" cy="42357"/>
              </a:xfrm>
              <a:custGeom>
                <a:avLst/>
                <a:gdLst/>
                <a:ahLst/>
                <a:cxnLst/>
                <a:rect l="l" t="t" r="r" b="b"/>
                <a:pathLst>
                  <a:path w="1662" h="2293" extrusionOk="0">
                    <a:moveTo>
                      <a:pt x="0" y="1"/>
                    </a:moveTo>
                    <a:lnTo>
                      <a:pt x="0" y="2292"/>
                    </a:lnTo>
                    <a:lnTo>
                      <a:pt x="476" y="2292"/>
                    </a:lnTo>
                    <a:lnTo>
                      <a:pt x="476" y="1474"/>
                    </a:lnTo>
                    <a:cubicBezTo>
                      <a:pt x="476" y="1350"/>
                      <a:pt x="510" y="1250"/>
                      <a:pt x="578" y="1172"/>
                    </a:cubicBezTo>
                    <a:cubicBezTo>
                      <a:pt x="647" y="1091"/>
                      <a:pt x="741" y="1049"/>
                      <a:pt x="858" y="1048"/>
                    </a:cubicBezTo>
                    <a:cubicBezTo>
                      <a:pt x="960" y="1048"/>
                      <a:pt x="1039" y="1079"/>
                      <a:pt x="1097" y="1141"/>
                    </a:cubicBezTo>
                    <a:cubicBezTo>
                      <a:pt x="1157" y="1200"/>
                      <a:pt x="1187" y="1282"/>
                      <a:pt x="1187" y="1388"/>
                    </a:cubicBezTo>
                    <a:lnTo>
                      <a:pt x="1187" y="2292"/>
                    </a:lnTo>
                    <a:lnTo>
                      <a:pt x="1661" y="2292"/>
                    </a:lnTo>
                    <a:lnTo>
                      <a:pt x="1661" y="1249"/>
                    </a:lnTo>
                    <a:cubicBezTo>
                      <a:pt x="1661" y="1055"/>
                      <a:pt x="1606" y="900"/>
                      <a:pt x="1495" y="786"/>
                    </a:cubicBezTo>
                    <a:cubicBezTo>
                      <a:pt x="1386" y="670"/>
                      <a:pt x="1238" y="612"/>
                      <a:pt x="1050" y="612"/>
                    </a:cubicBezTo>
                    <a:cubicBezTo>
                      <a:pt x="783" y="617"/>
                      <a:pt x="591" y="720"/>
                      <a:pt x="476" y="925"/>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42"/>
              <p:cNvSpPr/>
              <p:nvPr/>
            </p:nvSpPr>
            <p:spPr>
              <a:xfrm>
                <a:off x="-1161405" y="3311076"/>
                <a:ext cx="31653" cy="31329"/>
              </a:xfrm>
              <a:custGeom>
                <a:avLst/>
                <a:gdLst/>
                <a:ahLst/>
                <a:cxnLst/>
                <a:rect l="l" t="t" r="r" b="b"/>
                <a:pathLst>
                  <a:path w="1675" h="1696" extrusionOk="0">
                    <a:moveTo>
                      <a:pt x="859" y="349"/>
                    </a:moveTo>
                    <a:cubicBezTo>
                      <a:pt x="968" y="349"/>
                      <a:pt x="1056" y="383"/>
                      <a:pt x="1122" y="449"/>
                    </a:cubicBezTo>
                    <a:cubicBezTo>
                      <a:pt x="1189" y="514"/>
                      <a:pt x="1223" y="602"/>
                      <a:pt x="1227" y="711"/>
                    </a:cubicBezTo>
                    <a:lnTo>
                      <a:pt x="471" y="711"/>
                    </a:lnTo>
                    <a:cubicBezTo>
                      <a:pt x="489" y="599"/>
                      <a:pt x="532" y="512"/>
                      <a:pt x="600" y="449"/>
                    </a:cubicBezTo>
                    <a:cubicBezTo>
                      <a:pt x="670" y="383"/>
                      <a:pt x="756" y="349"/>
                      <a:pt x="859" y="349"/>
                    </a:cubicBezTo>
                    <a:close/>
                    <a:moveTo>
                      <a:pt x="857" y="1"/>
                    </a:moveTo>
                    <a:cubicBezTo>
                      <a:pt x="689" y="1"/>
                      <a:pt x="541" y="37"/>
                      <a:pt x="411" y="109"/>
                    </a:cubicBezTo>
                    <a:cubicBezTo>
                      <a:pt x="283" y="178"/>
                      <a:pt x="181" y="279"/>
                      <a:pt x="109" y="409"/>
                    </a:cubicBezTo>
                    <a:cubicBezTo>
                      <a:pt x="37" y="536"/>
                      <a:pt x="1" y="684"/>
                      <a:pt x="1" y="853"/>
                    </a:cubicBezTo>
                    <a:cubicBezTo>
                      <a:pt x="1" y="1020"/>
                      <a:pt x="36" y="1167"/>
                      <a:pt x="106" y="1294"/>
                    </a:cubicBezTo>
                    <a:cubicBezTo>
                      <a:pt x="178" y="1423"/>
                      <a:pt x="279" y="1520"/>
                      <a:pt x="409" y="1591"/>
                    </a:cubicBezTo>
                    <a:cubicBezTo>
                      <a:pt x="540" y="1661"/>
                      <a:pt x="694" y="1695"/>
                      <a:pt x="869" y="1695"/>
                    </a:cubicBezTo>
                    <a:cubicBezTo>
                      <a:pt x="1017" y="1695"/>
                      <a:pt x="1151" y="1671"/>
                      <a:pt x="1271" y="1622"/>
                    </a:cubicBezTo>
                    <a:cubicBezTo>
                      <a:pt x="1392" y="1571"/>
                      <a:pt x="1495" y="1497"/>
                      <a:pt x="1580" y="1402"/>
                    </a:cubicBezTo>
                    <a:lnTo>
                      <a:pt x="1329" y="1150"/>
                    </a:lnTo>
                    <a:cubicBezTo>
                      <a:pt x="1271" y="1206"/>
                      <a:pt x="1207" y="1251"/>
                      <a:pt x="1134" y="1282"/>
                    </a:cubicBezTo>
                    <a:cubicBezTo>
                      <a:pt x="1062" y="1311"/>
                      <a:pt x="988" y="1325"/>
                      <a:pt x="909" y="1325"/>
                    </a:cubicBezTo>
                    <a:cubicBezTo>
                      <a:pt x="803" y="1325"/>
                      <a:pt x="710" y="1297"/>
                      <a:pt x="634" y="1239"/>
                    </a:cubicBezTo>
                    <a:cubicBezTo>
                      <a:pt x="558" y="1179"/>
                      <a:pt x="507" y="1097"/>
                      <a:pt x="480" y="992"/>
                    </a:cubicBezTo>
                    <a:lnTo>
                      <a:pt x="1672" y="992"/>
                    </a:lnTo>
                    <a:cubicBezTo>
                      <a:pt x="1674" y="965"/>
                      <a:pt x="1675" y="927"/>
                      <a:pt x="1675" y="877"/>
                    </a:cubicBezTo>
                    <a:cubicBezTo>
                      <a:pt x="1675" y="602"/>
                      <a:pt x="1605" y="387"/>
                      <a:pt x="1465" y="232"/>
                    </a:cubicBezTo>
                    <a:cubicBezTo>
                      <a:pt x="1328" y="78"/>
                      <a:pt x="1124" y="1"/>
                      <a:pt x="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 name="Google Shape;836;p42"/>
              <p:cNvSpPr/>
              <p:nvPr/>
            </p:nvSpPr>
            <p:spPr>
              <a:xfrm>
                <a:off x="-1122231" y="3311002"/>
                <a:ext cx="19389" cy="31071"/>
              </a:xfrm>
              <a:custGeom>
                <a:avLst/>
                <a:gdLst/>
                <a:ahLst/>
                <a:cxnLst/>
                <a:rect l="l" t="t" r="r" b="b"/>
                <a:pathLst>
                  <a:path w="1026" h="1682" extrusionOk="0">
                    <a:moveTo>
                      <a:pt x="1025" y="1"/>
                    </a:moveTo>
                    <a:cubicBezTo>
                      <a:pt x="902" y="3"/>
                      <a:pt x="793" y="32"/>
                      <a:pt x="701" y="85"/>
                    </a:cubicBezTo>
                    <a:cubicBezTo>
                      <a:pt x="608" y="139"/>
                      <a:pt x="534" y="217"/>
                      <a:pt x="476" y="320"/>
                    </a:cubicBezTo>
                    <a:lnTo>
                      <a:pt x="476" y="20"/>
                    </a:lnTo>
                    <a:lnTo>
                      <a:pt x="1" y="20"/>
                    </a:lnTo>
                    <a:lnTo>
                      <a:pt x="1" y="1681"/>
                    </a:lnTo>
                    <a:lnTo>
                      <a:pt x="476" y="1681"/>
                    </a:lnTo>
                    <a:lnTo>
                      <a:pt x="476" y="881"/>
                    </a:lnTo>
                    <a:cubicBezTo>
                      <a:pt x="476" y="750"/>
                      <a:pt x="518" y="644"/>
                      <a:pt x="603" y="567"/>
                    </a:cubicBezTo>
                    <a:cubicBezTo>
                      <a:pt x="689" y="486"/>
                      <a:pt x="805" y="446"/>
                      <a:pt x="952" y="446"/>
                    </a:cubicBezTo>
                    <a:cubicBezTo>
                      <a:pt x="984" y="446"/>
                      <a:pt x="1010" y="447"/>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7;p42"/>
              <p:cNvSpPr/>
              <p:nvPr/>
            </p:nvSpPr>
            <p:spPr>
              <a:xfrm>
                <a:off x="-1101217" y="3310965"/>
                <a:ext cx="26381" cy="31440"/>
              </a:xfrm>
              <a:custGeom>
                <a:avLst/>
                <a:gdLst/>
                <a:ahLst/>
                <a:cxnLst/>
                <a:rect l="l" t="t" r="r" b="b"/>
                <a:pathLst>
                  <a:path w="1396" h="1702" extrusionOk="0">
                    <a:moveTo>
                      <a:pt x="735" y="0"/>
                    </a:moveTo>
                    <a:cubicBezTo>
                      <a:pt x="546" y="0"/>
                      <a:pt x="389" y="45"/>
                      <a:pt x="266" y="137"/>
                    </a:cubicBezTo>
                    <a:cubicBezTo>
                      <a:pt x="142" y="227"/>
                      <a:pt x="80" y="354"/>
                      <a:pt x="80" y="519"/>
                    </a:cubicBezTo>
                    <a:cubicBezTo>
                      <a:pt x="80" y="626"/>
                      <a:pt x="107" y="713"/>
                      <a:pt x="160" y="781"/>
                    </a:cubicBezTo>
                    <a:cubicBezTo>
                      <a:pt x="214" y="847"/>
                      <a:pt x="279" y="897"/>
                      <a:pt x="352" y="929"/>
                    </a:cubicBezTo>
                    <a:cubicBezTo>
                      <a:pt x="428" y="963"/>
                      <a:pt x="523" y="996"/>
                      <a:pt x="636" y="1028"/>
                    </a:cubicBezTo>
                    <a:cubicBezTo>
                      <a:pt x="743" y="1059"/>
                      <a:pt x="820" y="1089"/>
                      <a:pt x="868" y="1115"/>
                    </a:cubicBezTo>
                    <a:cubicBezTo>
                      <a:pt x="917" y="1142"/>
                      <a:pt x="943" y="1179"/>
                      <a:pt x="943" y="1227"/>
                    </a:cubicBezTo>
                    <a:cubicBezTo>
                      <a:pt x="943" y="1269"/>
                      <a:pt x="922" y="1303"/>
                      <a:pt x="883" y="1326"/>
                    </a:cubicBezTo>
                    <a:cubicBezTo>
                      <a:pt x="846" y="1346"/>
                      <a:pt x="796" y="1357"/>
                      <a:pt x="732" y="1357"/>
                    </a:cubicBezTo>
                    <a:cubicBezTo>
                      <a:pt x="639" y="1357"/>
                      <a:pt x="541" y="1339"/>
                      <a:pt x="436" y="1304"/>
                    </a:cubicBezTo>
                    <a:cubicBezTo>
                      <a:pt x="333" y="1266"/>
                      <a:pt x="239" y="1215"/>
                      <a:pt x="155" y="1149"/>
                    </a:cubicBezTo>
                    <a:lnTo>
                      <a:pt x="1" y="1470"/>
                    </a:lnTo>
                    <a:cubicBezTo>
                      <a:pt x="93" y="1544"/>
                      <a:pt x="201" y="1602"/>
                      <a:pt x="327" y="1644"/>
                    </a:cubicBezTo>
                    <a:cubicBezTo>
                      <a:pt x="454" y="1682"/>
                      <a:pt x="584" y="1701"/>
                      <a:pt x="720" y="1701"/>
                    </a:cubicBezTo>
                    <a:cubicBezTo>
                      <a:pt x="917" y="1701"/>
                      <a:pt x="1079" y="1656"/>
                      <a:pt x="1205" y="1566"/>
                    </a:cubicBezTo>
                    <a:cubicBezTo>
                      <a:pt x="1332" y="1474"/>
                      <a:pt x="1395" y="1345"/>
                      <a:pt x="1395" y="1180"/>
                    </a:cubicBezTo>
                    <a:cubicBezTo>
                      <a:pt x="1395" y="1071"/>
                      <a:pt x="1368" y="983"/>
                      <a:pt x="1313" y="918"/>
                    </a:cubicBezTo>
                    <a:cubicBezTo>
                      <a:pt x="1257" y="850"/>
                      <a:pt x="1191" y="799"/>
                      <a:pt x="1115" y="766"/>
                    </a:cubicBezTo>
                    <a:cubicBezTo>
                      <a:pt x="1039" y="731"/>
                      <a:pt x="943" y="696"/>
                      <a:pt x="824" y="662"/>
                    </a:cubicBezTo>
                    <a:cubicBezTo>
                      <a:pt x="717" y="631"/>
                      <a:pt x="640" y="603"/>
                      <a:pt x="593" y="578"/>
                    </a:cubicBezTo>
                    <a:cubicBezTo>
                      <a:pt x="546" y="554"/>
                      <a:pt x="522" y="518"/>
                      <a:pt x="522" y="473"/>
                    </a:cubicBezTo>
                    <a:cubicBezTo>
                      <a:pt x="522" y="431"/>
                      <a:pt x="540" y="400"/>
                      <a:pt x="575" y="380"/>
                    </a:cubicBezTo>
                    <a:cubicBezTo>
                      <a:pt x="609" y="359"/>
                      <a:pt x="656" y="349"/>
                      <a:pt x="713" y="349"/>
                    </a:cubicBezTo>
                    <a:cubicBezTo>
                      <a:pt x="783" y="349"/>
                      <a:pt x="863" y="363"/>
                      <a:pt x="952" y="393"/>
                    </a:cubicBezTo>
                    <a:cubicBezTo>
                      <a:pt x="1040" y="420"/>
                      <a:pt x="1129" y="458"/>
                      <a:pt x="1220" y="510"/>
                    </a:cubicBezTo>
                    <a:lnTo>
                      <a:pt x="1384" y="186"/>
                    </a:lnTo>
                    <a:cubicBezTo>
                      <a:pt x="1291" y="126"/>
                      <a:pt x="1188" y="80"/>
                      <a:pt x="1075" y="49"/>
                    </a:cubicBezTo>
                    <a:cubicBezTo>
                      <a:pt x="962" y="17"/>
                      <a:pt x="849" y="0"/>
                      <a:pt x="7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 name="Google Shape;838;p42"/>
              <p:cNvSpPr/>
              <p:nvPr/>
            </p:nvSpPr>
            <p:spPr>
              <a:xfrm>
                <a:off x="-2391104" y="3387644"/>
                <a:ext cx="51439" cy="48509"/>
              </a:xfrm>
              <a:custGeom>
                <a:avLst/>
                <a:gdLst/>
                <a:ahLst/>
                <a:cxnLst/>
                <a:rect l="l" t="t" r="r" b="b"/>
                <a:pathLst>
                  <a:path w="2722" h="2626" extrusionOk="0">
                    <a:moveTo>
                      <a:pt x="1310" y="937"/>
                    </a:moveTo>
                    <a:cubicBezTo>
                      <a:pt x="1416" y="937"/>
                      <a:pt x="1498" y="973"/>
                      <a:pt x="1560" y="1048"/>
                    </a:cubicBezTo>
                    <a:cubicBezTo>
                      <a:pt x="1624" y="1120"/>
                      <a:pt x="1657" y="1210"/>
                      <a:pt x="1657" y="1317"/>
                    </a:cubicBezTo>
                    <a:cubicBezTo>
                      <a:pt x="1657" y="1430"/>
                      <a:pt x="1626" y="1524"/>
                      <a:pt x="1564" y="1601"/>
                    </a:cubicBezTo>
                    <a:cubicBezTo>
                      <a:pt x="1502" y="1677"/>
                      <a:pt x="1420" y="1714"/>
                      <a:pt x="1317" y="1714"/>
                    </a:cubicBezTo>
                    <a:cubicBezTo>
                      <a:pt x="1220" y="1714"/>
                      <a:pt x="1141" y="1676"/>
                      <a:pt x="1079" y="1597"/>
                    </a:cubicBezTo>
                    <a:cubicBezTo>
                      <a:pt x="1017" y="1519"/>
                      <a:pt x="986" y="1425"/>
                      <a:pt x="986" y="1313"/>
                    </a:cubicBezTo>
                    <a:cubicBezTo>
                      <a:pt x="986" y="1209"/>
                      <a:pt x="1016" y="1120"/>
                      <a:pt x="1076" y="1048"/>
                    </a:cubicBezTo>
                    <a:cubicBezTo>
                      <a:pt x="1138" y="973"/>
                      <a:pt x="1215" y="937"/>
                      <a:pt x="1310" y="937"/>
                    </a:cubicBezTo>
                    <a:close/>
                    <a:moveTo>
                      <a:pt x="1381" y="0"/>
                    </a:moveTo>
                    <a:cubicBezTo>
                      <a:pt x="1128" y="0"/>
                      <a:pt x="895" y="61"/>
                      <a:pt x="684" y="181"/>
                    </a:cubicBezTo>
                    <a:cubicBezTo>
                      <a:pt x="474" y="298"/>
                      <a:pt x="307" y="459"/>
                      <a:pt x="183" y="662"/>
                    </a:cubicBezTo>
                    <a:cubicBezTo>
                      <a:pt x="61" y="865"/>
                      <a:pt x="0" y="1092"/>
                      <a:pt x="0" y="1339"/>
                    </a:cubicBezTo>
                    <a:cubicBezTo>
                      <a:pt x="0" y="1581"/>
                      <a:pt x="60" y="1801"/>
                      <a:pt x="177" y="1996"/>
                    </a:cubicBezTo>
                    <a:cubicBezTo>
                      <a:pt x="294" y="2192"/>
                      <a:pt x="455" y="2345"/>
                      <a:pt x="659" y="2456"/>
                    </a:cubicBezTo>
                    <a:cubicBezTo>
                      <a:pt x="863" y="2569"/>
                      <a:pt x="1090" y="2625"/>
                      <a:pt x="1341" y="2625"/>
                    </a:cubicBezTo>
                    <a:cubicBezTo>
                      <a:pt x="1462" y="2625"/>
                      <a:pt x="1591" y="2605"/>
                      <a:pt x="1727" y="2564"/>
                    </a:cubicBezTo>
                    <a:cubicBezTo>
                      <a:pt x="1865" y="2523"/>
                      <a:pt x="1978" y="2470"/>
                      <a:pt x="2067" y="2404"/>
                    </a:cubicBezTo>
                    <a:lnTo>
                      <a:pt x="1928" y="2166"/>
                    </a:lnTo>
                    <a:cubicBezTo>
                      <a:pt x="1846" y="2225"/>
                      <a:pt x="1750" y="2270"/>
                      <a:pt x="1644" y="2301"/>
                    </a:cubicBezTo>
                    <a:cubicBezTo>
                      <a:pt x="1538" y="2335"/>
                      <a:pt x="1438" y="2351"/>
                      <a:pt x="1341" y="2351"/>
                    </a:cubicBezTo>
                    <a:cubicBezTo>
                      <a:pt x="1146" y="2351"/>
                      <a:pt x="968" y="2306"/>
                      <a:pt x="807" y="2219"/>
                    </a:cubicBezTo>
                    <a:cubicBezTo>
                      <a:pt x="649" y="2131"/>
                      <a:pt x="523" y="2012"/>
                      <a:pt x="430" y="1857"/>
                    </a:cubicBezTo>
                    <a:cubicBezTo>
                      <a:pt x="338" y="1703"/>
                      <a:pt x="291" y="1529"/>
                      <a:pt x="291" y="1339"/>
                    </a:cubicBezTo>
                    <a:cubicBezTo>
                      <a:pt x="291" y="1144"/>
                      <a:pt x="339" y="967"/>
                      <a:pt x="437" y="803"/>
                    </a:cubicBezTo>
                    <a:cubicBezTo>
                      <a:pt x="536" y="639"/>
                      <a:pt x="668" y="510"/>
                      <a:pt x="834" y="415"/>
                    </a:cubicBezTo>
                    <a:cubicBezTo>
                      <a:pt x="1002" y="318"/>
                      <a:pt x="1183" y="269"/>
                      <a:pt x="1381" y="269"/>
                    </a:cubicBezTo>
                    <a:cubicBezTo>
                      <a:pt x="1593" y="269"/>
                      <a:pt x="1779" y="316"/>
                      <a:pt x="1937" y="408"/>
                    </a:cubicBezTo>
                    <a:cubicBezTo>
                      <a:pt x="2098" y="501"/>
                      <a:pt x="2220" y="628"/>
                      <a:pt x="2305" y="788"/>
                    </a:cubicBezTo>
                    <a:cubicBezTo>
                      <a:pt x="2391" y="949"/>
                      <a:pt x="2435" y="1128"/>
                      <a:pt x="2435" y="1326"/>
                    </a:cubicBezTo>
                    <a:cubicBezTo>
                      <a:pt x="2435" y="1422"/>
                      <a:pt x="2422" y="1510"/>
                      <a:pt x="2398" y="1588"/>
                    </a:cubicBezTo>
                    <a:cubicBezTo>
                      <a:pt x="2373" y="1667"/>
                      <a:pt x="2340" y="1729"/>
                      <a:pt x="2299" y="1774"/>
                    </a:cubicBezTo>
                    <a:cubicBezTo>
                      <a:pt x="2257" y="1817"/>
                      <a:pt x="2214" y="1838"/>
                      <a:pt x="2169" y="1838"/>
                    </a:cubicBezTo>
                    <a:cubicBezTo>
                      <a:pt x="2085" y="1838"/>
                      <a:pt x="2043" y="1787"/>
                      <a:pt x="2043" y="1684"/>
                    </a:cubicBezTo>
                    <a:lnTo>
                      <a:pt x="2043" y="634"/>
                    </a:lnTo>
                    <a:lnTo>
                      <a:pt x="1681" y="634"/>
                    </a:lnTo>
                    <a:lnTo>
                      <a:pt x="1681" y="807"/>
                    </a:lnTo>
                    <a:cubicBezTo>
                      <a:pt x="1671" y="788"/>
                      <a:pt x="1645" y="762"/>
                      <a:pt x="1604" y="730"/>
                    </a:cubicBezTo>
                    <a:cubicBezTo>
                      <a:pt x="1565" y="697"/>
                      <a:pt x="1514" y="667"/>
                      <a:pt x="1449" y="640"/>
                    </a:cubicBezTo>
                    <a:cubicBezTo>
                      <a:pt x="1385" y="613"/>
                      <a:pt x="1316" y="600"/>
                      <a:pt x="1240" y="600"/>
                    </a:cubicBezTo>
                    <a:cubicBezTo>
                      <a:pt x="1112" y="600"/>
                      <a:pt x="999" y="634"/>
                      <a:pt x="900" y="699"/>
                    </a:cubicBezTo>
                    <a:cubicBezTo>
                      <a:pt x="801" y="762"/>
                      <a:pt x="725" y="850"/>
                      <a:pt x="671" y="962"/>
                    </a:cubicBezTo>
                    <a:cubicBezTo>
                      <a:pt x="617" y="1072"/>
                      <a:pt x="591" y="1195"/>
                      <a:pt x="591" y="1328"/>
                    </a:cubicBezTo>
                    <a:cubicBezTo>
                      <a:pt x="591" y="1467"/>
                      <a:pt x="622" y="1591"/>
                      <a:pt x="686" y="1699"/>
                    </a:cubicBezTo>
                    <a:cubicBezTo>
                      <a:pt x="751" y="1808"/>
                      <a:pt x="834" y="1895"/>
                      <a:pt x="940" y="1956"/>
                    </a:cubicBezTo>
                    <a:cubicBezTo>
                      <a:pt x="1045" y="2016"/>
                      <a:pt x="1157" y="2045"/>
                      <a:pt x="1277" y="2045"/>
                    </a:cubicBezTo>
                    <a:cubicBezTo>
                      <a:pt x="1375" y="2045"/>
                      <a:pt x="1467" y="2025"/>
                      <a:pt x="1551" y="1983"/>
                    </a:cubicBezTo>
                    <a:cubicBezTo>
                      <a:pt x="1636" y="1941"/>
                      <a:pt x="1707" y="1877"/>
                      <a:pt x="1765" y="1792"/>
                    </a:cubicBezTo>
                    <a:lnTo>
                      <a:pt x="1771" y="1838"/>
                    </a:lnTo>
                    <a:cubicBezTo>
                      <a:pt x="1792" y="1919"/>
                      <a:pt x="1833" y="1980"/>
                      <a:pt x="1895" y="2021"/>
                    </a:cubicBezTo>
                    <a:cubicBezTo>
                      <a:pt x="1955" y="2059"/>
                      <a:pt x="2035" y="2080"/>
                      <a:pt x="2131" y="2080"/>
                    </a:cubicBezTo>
                    <a:cubicBezTo>
                      <a:pt x="2247" y="2080"/>
                      <a:pt x="2349" y="2049"/>
                      <a:pt x="2438" y="1987"/>
                    </a:cubicBezTo>
                    <a:cubicBezTo>
                      <a:pt x="2526" y="1923"/>
                      <a:pt x="2595" y="1833"/>
                      <a:pt x="2645" y="1718"/>
                    </a:cubicBezTo>
                    <a:cubicBezTo>
                      <a:pt x="2696" y="1603"/>
                      <a:pt x="2722" y="1469"/>
                      <a:pt x="2722" y="1317"/>
                    </a:cubicBezTo>
                    <a:cubicBezTo>
                      <a:pt x="2722" y="1067"/>
                      <a:pt x="2663" y="843"/>
                      <a:pt x="2546" y="644"/>
                    </a:cubicBezTo>
                    <a:cubicBezTo>
                      <a:pt x="2430" y="442"/>
                      <a:pt x="2270" y="284"/>
                      <a:pt x="2067" y="170"/>
                    </a:cubicBezTo>
                    <a:cubicBezTo>
                      <a:pt x="1864"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42"/>
              <p:cNvSpPr/>
              <p:nvPr/>
            </p:nvSpPr>
            <p:spPr>
              <a:xfrm>
                <a:off x="-2334657" y="3396899"/>
                <a:ext cx="30765" cy="31052"/>
              </a:xfrm>
              <a:custGeom>
                <a:avLst/>
                <a:gdLst/>
                <a:ahLst/>
                <a:cxnLst/>
                <a:rect l="l" t="t" r="r" b="b"/>
                <a:pathLst>
                  <a:path w="1628" h="1681" extrusionOk="0">
                    <a:moveTo>
                      <a:pt x="0" y="0"/>
                    </a:moveTo>
                    <a:lnTo>
                      <a:pt x="0" y="1044"/>
                    </a:lnTo>
                    <a:cubicBezTo>
                      <a:pt x="0" y="1239"/>
                      <a:pt x="54" y="1395"/>
                      <a:pt x="161" y="1511"/>
                    </a:cubicBezTo>
                    <a:cubicBezTo>
                      <a:pt x="270" y="1624"/>
                      <a:pt x="416" y="1681"/>
                      <a:pt x="600" y="1681"/>
                    </a:cubicBezTo>
                    <a:cubicBezTo>
                      <a:pt x="857" y="1681"/>
                      <a:pt x="1042" y="1576"/>
                      <a:pt x="1156" y="1368"/>
                    </a:cubicBezTo>
                    <a:lnTo>
                      <a:pt x="1156" y="1661"/>
                    </a:lnTo>
                    <a:lnTo>
                      <a:pt x="1628" y="1661"/>
                    </a:lnTo>
                    <a:lnTo>
                      <a:pt x="1628" y="0"/>
                    </a:lnTo>
                    <a:lnTo>
                      <a:pt x="1156" y="0"/>
                    </a:lnTo>
                    <a:lnTo>
                      <a:pt x="1156" y="822"/>
                    </a:lnTo>
                    <a:cubicBezTo>
                      <a:pt x="1156" y="946"/>
                      <a:pt x="1122" y="1046"/>
                      <a:pt x="1056" y="1125"/>
                    </a:cubicBezTo>
                    <a:cubicBezTo>
                      <a:pt x="991" y="1203"/>
                      <a:pt x="901" y="1243"/>
                      <a:pt x="788" y="1244"/>
                    </a:cubicBezTo>
                    <a:cubicBezTo>
                      <a:pt x="691" y="1244"/>
                      <a:pt x="615" y="1215"/>
                      <a:pt x="559" y="1156"/>
                    </a:cubicBezTo>
                    <a:cubicBezTo>
                      <a:pt x="503" y="1095"/>
                      <a:pt x="476" y="1013"/>
                      <a:pt x="476" y="908"/>
                    </a:cubicBezTo>
                    <a:lnTo>
                      <a:pt x="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42"/>
              <p:cNvSpPr/>
              <p:nvPr/>
            </p:nvSpPr>
            <p:spPr>
              <a:xfrm>
                <a:off x="-2298487" y="3396493"/>
                <a:ext cx="26400" cy="31459"/>
              </a:xfrm>
              <a:custGeom>
                <a:avLst/>
                <a:gdLst/>
                <a:ahLst/>
                <a:cxnLst/>
                <a:rect l="l" t="t" r="r" b="b"/>
                <a:pathLst>
                  <a:path w="1397" h="1703" extrusionOk="0">
                    <a:moveTo>
                      <a:pt x="736" y="0"/>
                    </a:moveTo>
                    <a:cubicBezTo>
                      <a:pt x="546" y="0"/>
                      <a:pt x="389" y="46"/>
                      <a:pt x="266" y="137"/>
                    </a:cubicBezTo>
                    <a:cubicBezTo>
                      <a:pt x="142" y="227"/>
                      <a:pt x="81" y="355"/>
                      <a:pt x="81" y="520"/>
                    </a:cubicBezTo>
                    <a:cubicBezTo>
                      <a:pt x="81" y="627"/>
                      <a:pt x="108" y="714"/>
                      <a:pt x="162" y="783"/>
                    </a:cubicBezTo>
                    <a:cubicBezTo>
                      <a:pt x="214" y="848"/>
                      <a:pt x="279" y="897"/>
                      <a:pt x="353" y="930"/>
                    </a:cubicBezTo>
                    <a:cubicBezTo>
                      <a:pt x="429" y="963"/>
                      <a:pt x="523" y="996"/>
                      <a:pt x="636" y="1030"/>
                    </a:cubicBezTo>
                    <a:cubicBezTo>
                      <a:pt x="745" y="1060"/>
                      <a:pt x="822" y="1089"/>
                      <a:pt x="868" y="1116"/>
                    </a:cubicBezTo>
                    <a:cubicBezTo>
                      <a:pt x="918" y="1143"/>
                      <a:pt x="943" y="1179"/>
                      <a:pt x="943" y="1226"/>
                    </a:cubicBezTo>
                    <a:cubicBezTo>
                      <a:pt x="943" y="1270"/>
                      <a:pt x="923" y="1302"/>
                      <a:pt x="884" y="1326"/>
                    </a:cubicBezTo>
                    <a:cubicBezTo>
                      <a:pt x="847" y="1346"/>
                      <a:pt x="796" y="1356"/>
                      <a:pt x="733" y="1356"/>
                    </a:cubicBezTo>
                    <a:cubicBezTo>
                      <a:pt x="640" y="1356"/>
                      <a:pt x="541" y="1338"/>
                      <a:pt x="436" y="1304"/>
                    </a:cubicBezTo>
                    <a:cubicBezTo>
                      <a:pt x="333" y="1266"/>
                      <a:pt x="240" y="1215"/>
                      <a:pt x="155" y="1149"/>
                    </a:cubicBezTo>
                    <a:lnTo>
                      <a:pt x="1" y="1471"/>
                    </a:lnTo>
                    <a:cubicBezTo>
                      <a:pt x="93" y="1544"/>
                      <a:pt x="203" y="1602"/>
                      <a:pt x="328" y="1643"/>
                    </a:cubicBezTo>
                    <a:cubicBezTo>
                      <a:pt x="454" y="1683"/>
                      <a:pt x="585" y="1703"/>
                      <a:pt x="720" y="1703"/>
                    </a:cubicBezTo>
                    <a:cubicBezTo>
                      <a:pt x="918" y="1703"/>
                      <a:pt x="1079" y="1658"/>
                      <a:pt x="1205" y="1566"/>
                    </a:cubicBezTo>
                    <a:cubicBezTo>
                      <a:pt x="1333" y="1474"/>
                      <a:pt x="1397" y="1345"/>
                      <a:pt x="1397" y="1180"/>
                    </a:cubicBezTo>
                    <a:cubicBezTo>
                      <a:pt x="1397" y="1071"/>
                      <a:pt x="1369" y="983"/>
                      <a:pt x="1313" y="918"/>
                    </a:cubicBezTo>
                    <a:cubicBezTo>
                      <a:pt x="1258" y="849"/>
                      <a:pt x="1192" y="799"/>
                      <a:pt x="1115" y="767"/>
                    </a:cubicBezTo>
                    <a:cubicBezTo>
                      <a:pt x="1039" y="731"/>
                      <a:pt x="943" y="696"/>
                      <a:pt x="826" y="662"/>
                    </a:cubicBezTo>
                    <a:cubicBezTo>
                      <a:pt x="719" y="631"/>
                      <a:pt x="642" y="602"/>
                      <a:pt x="594" y="578"/>
                    </a:cubicBezTo>
                    <a:cubicBezTo>
                      <a:pt x="546" y="553"/>
                      <a:pt x="523" y="519"/>
                      <a:pt x="523" y="474"/>
                    </a:cubicBezTo>
                    <a:cubicBezTo>
                      <a:pt x="523" y="433"/>
                      <a:pt x="540" y="402"/>
                      <a:pt x="575" y="381"/>
                    </a:cubicBezTo>
                    <a:cubicBezTo>
                      <a:pt x="611" y="360"/>
                      <a:pt x="657" y="350"/>
                      <a:pt x="714" y="350"/>
                    </a:cubicBezTo>
                    <a:cubicBezTo>
                      <a:pt x="784" y="350"/>
                      <a:pt x="863" y="364"/>
                      <a:pt x="952" y="393"/>
                    </a:cubicBezTo>
                    <a:cubicBezTo>
                      <a:pt x="1040" y="420"/>
                      <a:pt x="1131" y="458"/>
                      <a:pt x="1221" y="510"/>
                    </a:cubicBezTo>
                    <a:lnTo>
                      <a:pt x="1384" y="185"/>
                    </a:lnTo>
                    <a:cubicBezTo>
                      <a:pt x="1291" y="126"/>
                      <a:pt x="1188" y="81"/>
                      <a:pt x="1075" y="50"/>
                    </a:cubicBezTo>
                    <a:cubicBezTo>
                      <a:pt x="962" y="17"/>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 name="Google Shape;841;p42"/>
              <p:cNvSpPr/>
              <p:nvPr/>
            </p:nvSpPr>
            <p:spPr>
              <a:xfrm>
                <a:off x="-2268761" y="3396603"/>
                <a:ext cx="31634" cy="31348"/>
              </a:xfrm>
              <a:custGeom>
                <a:avLst/>
                <a:gdLst/>
                <a:ahLst/>
                <a:cxnLst/>
                <a:rect l="l" t="t" r="r" b="b"/>
                <a:pathLst>
                  <a:path w="1674" h="1697" extrusionOk="0">
                    <a:moveTo>
                      <a:pt x="858" y="349"/>
                    </a:moveTo>
                    <a:cubicBezTo>
                      <a:pt x="968" y="349"/>
                      <a:pt x="1055" y="383"/>
                      <a:pt x="1121" y="448"/>
                    </a:cubicBezTo>
                    <a:cubicBezTo>
                      <a:pt x="1187" y="514"/>
                      <a:pt x="1221" y="602"/>
                      <a:pt x="1225" y="711"/>
                    </a:cubicBezTo>
                    <a:lnTo>
                      <a:pt x="469" y="711"/>
                    </a:lnTo>
                    <a:cubicBezTo>
                      <a:pt x="488" y="600"/>
                      <a:pt x="530" y="513"/>
                      <a:pt x="599" y="448"/>
                    </a:cubicBezTo>
                    <a:cubicBezTo>
                      <a:pt x="669" y="383"/>
                      <a:pt x="756" y="349"/>
                      <a:pt x="858" y="349"/>
                    </a:cubicBezTo>
                    <a:close/>
                    <a:moveTo>
                      <a:pt x="855" y="1"/>
                    </a:moveTo>
                    <a:cubicBezTo>
                      <a:pt x="689" y="1"/>
                      <a:pt x="541" y="37"/>
                      <a:pt x="411" y="109"/>
                    </a:cubicBezTo>
                    <a:cubicBezTo>
                      <a:pt x="281" y="179"/>
                      <a:pt x="180" y="279"/>
                      <a:pt x="108" y="408"/>
                    </a:cubicBezTo>
                    <a:cubicBezTo>
                      <a:pt x="36" y="536"/>
                      <a:pt x="0" y="684"/>
                      <a:pt x="0" y="854"/>
                    </a:cubicBezTo>
                    <a:cubicBezTo>
                      <a:pt x="0" y="1020"/>
                      <a:pt x="35" y="1168"/>
                      <a:pt x="104" y="1295"/>
                    </a:cubicBezTo>
                    <a:cubicBezTo>
                      <a:pt x="177" y="1422"/>
                      <a:pt x="278" y="1522"/>
                      <a:pt x="407" y="1591"/>
                    </a:cubicBezTo>
                    <a:cubicBezTo>
                      <a:pt x="539" y="1662"/>
                      <a:pt x="693" y="1697"/>
                      <a:pt x="868" y="1697"/>
                    </a:cubicBezTo>
                    <a:cubicBezTo>
                      <a:pt x="1015" y="1697"/>
                      <a:pt x="1149" y="1672"/>
                      <a:pt x="1269" y="1622"/>
                    </a:cubicBezTo>
                    <a:cubicBezTo>
                      <a:pt x="1390" y="1570"/>
                      <a:pt x="1493" y="1497"/>
                      <a:pt x="1578" y="1403"/>
                    </a:cubicBezTo>
                    <a:lnTo>
                      <a:pt x="1328" y="1150"/>
                    </a:lnTo>
                    <a:cubicBezTo>
                      <a:pt x="1270" y="1208"/>
                      <a:pt x="1205" y="1251"/>
                      <a:pt x="1133" y="1282"/>
                    </a:cubicBezTo>
                    <a:cubicBezTo>
                      <a:pt x="1061" y="1312"/>
                      <a:pt x="986" y="1326"/>
                      <a:pt x="907" y="1326"/>
                    </a:cubicBezTo>
                    <a:cubicBezTo>
                      <a:pt x="801" y="1326"/>
                      <a:pt x="709" y="1296"/>
                      <a:pt x="633" y="1240"/>
                    </a:cubicBezTo>
                    <a:cubicBezTo>
                      <a:pt x="556" y="1179"/>
                      <a:pt x="505" y="1097"/>
                      <a:pt x="479" y="993"/>
                    </a:cubicBezTo>
                    <a:lnTo>
                      <a:pt x="1670" y="993"/>
                    </a:lnTo>
                    <a:cubicBezTo>
                      <a:pt x="1673" y="966"/>
                      <a:pt x="1673" y="927"/>
                      <a:pt x="1673" y="878"/>
                    </a:cubicBezTo>
                    <a:cubicBezTo>
                      <a:pt x="1673" y="602"/>
                      <a:pt x="1604" y="387"/>
                      <a:pt x="1463" y="232"/>
                    </a:cubicBezTo>
                    <a:cubicBezTo>
                      <a:pt x="1326" y="78"/>
                      <a:pt x="1122"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42"/>
              <p:cNvSpPr/>
              <p:nvPr/>
            </p:nvSpPr>
            <p:spPr>
              <a:xfrm>
                <a:off x="-2228711" y="3396566"/>
                <a:ext cx="19408" cy="31034"/>
              </a:xfrm>
              <a:custGeom>
                <a:avLst/>
                <a:gdLst/>
                <a:ahLst/>
                <a:cxnLst/>
                <a:rect l="l" t="t" r="r" b="b"/>
                <a:pathLst>
                  <a:path w="1027" h="1680" extrusionOk="0">
                    <a:moveTo>
                      <a:pt x="1026" y="0"/>
                    </a:moveTo>
                    <a:cubicBezTo>
                      <a:pt x="903" y="1"/>
                      <a:pt x="794" y="30"/>
                      <a:pt x="702" y="84"/>
                    </a:cubicBezTo>
                    <a:cubicBezTo>
                      <a:pt x="609" y="136"/>
                      <a:pt x="533" y="215"/>
                      <a:pt x="477" y="318"/>
                    </a:cubicBezTo>
                    <a:lnTo>
                      <a:pt x="477" y="18"/>
                    </a:lnTo>
                    <a:lnTo>
                      <a:pt x="1" y="18"/>
                    </a:lnTo>
                    <a:lnTo>
                      <a:pt x="1" y="1679"/>
                    </a:lnTo>
                    <a:lnTo>
                      <a:pt x="477" y="1679"/>
                    </a:lnTo>
                    <a:lnTo>
                      <a:pt x="477" y="880"/>
                    </a:lnTo>
                    <a:cubicBezTo>
                      <a:pt x="477" y="748"/>
                      <a:pt x="518" y="643"/>
                      <a:pt x="603" y="565"/>
                    </a:cubicBezTo>
                    <a:cubicBezTo>
                      <a:pt x="689" y="485"/>
                      <a:pt x="806" y="444"/>
                      <a:pt x="951" y="444"/>
                    </a:cubicBezTo>
                    <a:cubicBezTo>
                      <a:pt x="985" y="444"/>
                      <a:pt x="1009" y="445"/>
                      <a:pt x="1026" y="448"/>
                    </a:cubicBez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 name="Google Shape;843;p42"/>
              <p:cNvSpPr/>
              <p:nvPr/>
            </p:nvSpPr>
            <p:spPr>
              <a:xfrm>
                <a:off x="-2200031" y="3396566"/>
                <a:ext cx="31370" cy="31034"/>
              </a:xfrm>
              <a:custGeom>
                <a:avLst/>
                <a:gdLst/>
                <a:ahLst/>
                <a:cxnLst/>
                <a:rect l="l" t="t" r="r" b="b"/>
                <a:pathLst>
                  <a:path w="1660" h="1680" extrusionOk="0">
                    <a:moveTo>
                      <a:pt x="1051" y="0"/>
                    </a:moveTo>
                    <a:cubicBezTo>
                      <a:pt x="783" y="4"/>
                      <a:pt x="593" y="107"/>
                      <a:pt x="477" y="309"/>
                    </a:cubicBezTo>
                    <a:lnTo>
                      <a:pt x="477" y="18"/>
                    </a:lnTo>
                    <a:lnTo>
                      <a:pt x="1" y="18"/>
                    </a:lnTo>
                    <a:lnTo>
                      <a:pt x="1" y="1679"/>
                    </a:lnTo>
                    <a:lnTo>
                      <a:pt x="477" y="1679"/>
                    </a:lnTo>
                    <a:lnTo>
                      <a:pt x="477" y="861"/>
                    </a:lnTo>
                    <a:cubicBezTo>
                      <a:pt x="477" y="737"/>
                      <a:pt x="510" y="637"/>
                      <a:pt x="579" y="558"/>
                    </a:cubicBezTo>
                    <a:cubicBezTo>
                      <a:pt x="647" y="479"/>
                      <a:pt x="739" y="438"/>
                      <a:pt x="856" y="435"/>
                    </a:cubicBezTo>
                    <a:cubicBezTo>
                      <a:pt x="958" y="435"/>
                      <a:pt x="1037" y="466"/>
                      <a:pt x="1095" y="528"/>
                    </a:cubicBezTo>
                    <a:cubicBezTo>
                      <a:pt x="1154" y="588"/>
                      <a:pt x="1185" y="670"/>
                      <a:pt x="1185" y="775"/>
                    </a:cubicBezTo>
                    <a:lnTo>
                      <a:pt x="1185" y="1679"/>
                    </a:lnTo>
                    <a:lnTo>
                      <a:pt x="1659" y="1679"/>
                    </a:lnTo>
                    <a:lnTo>
                      <a:pt x="1659" y="636"/>
                    </a:lnTo>
                    <a:cubicBezTo>
                      <a:pt x="1659" y="443"/>
                      <a:pt x="1604" y="288"/>
                      <a:pt x="1493" y="172"/>
                    </a:cubicBezTo>
                    <a:cubicBezTo>
                      <a:pt x="1384" y="58"/>
                      <a:pt x="123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44;p42"/>
              <p:cNvSpPr/>
              <p:nvPr/>
            </p:nvSpPr>
            <p:spPr>
              <a:xfrm>
                <a:off x="-2163351" y="3396566"/>
                <a:ext cx="29480" cy="31440"/>
              </a:xfrm>
              <a:custGeom>
                <a:avLst/>
                <a:gdLst/>
                <a:ahLst/>
                <a:cxnLst/>
                <a:rect l="l" t="t" r="r" b="b"/>
                <a:pathLst>
                  <a:path w="1560" h="1702" extrusionOk="0">
                    <a:moveTo>
                      <a:pt x="1090" y="964"/>
                    </a:moveTo>
                    <a:lnTo>
                      <a:pt x="1090" y="1112"/>
                    </a:lnTo>
                    <a:cubicBezTo>
                      <a:pt x="1076" y="1184"/>
                      <a:pt x="1032" y="1243"/>
                      <a:pt x="960" y="1291"/>
                    </a:cubicBezTo>
                    <a:cubicBezTo>
                      <a:pt x="888" y="1338"/>
                      <a:pt x="803" y="1361"/>
                      <a:pt x="704" y="1361"/>
                    </a:cubicBezTo>
                    <a:cubicBezTo>
                      <a:pt x="623" y="1361"/>
                      <a:pt x="560" y="1343"/>
                      <a:pt x="512" y="1306"/>
                    </a:cubicBezTo>
                    <a:cubicBezTo>
                      <a:pt x="467" y="1267"/>
                      <a:pt x="444" y="1216"/>
                      <a:pt x="444" y="1152"/>
                    </a:cubicBezTo>
                    <a:cubicBezTo>
                      <a:pt x="444" y="1086"/>
                      <a:pt x="466" y="1038"/>
                      <a:pt x="510" y="1010"/>
                    </a:cubicBezTo>
                    <a:cubicBezTo>
                      <a:pt x="555" y="979"/>
                      <a:pt x="623" y="964"/>
                      <a:pt x="716" y="964"/>
                    </a:cubicBezTo>
                    <a:close/>
                    <a:moveTo>
                      <a:pt x="852" y="0"/>
                    </a:moveTo>
                    <a:cubicBezTo>
                      <a:pt x="714" y="0"/>
                      <a:pt x="587" y="15"/>
                      <a:pt x="472" y="46"/>
                    </a:cubicBezTo>
                    <a:cubicBezTo>
                      <a:pt x="357" y="77"/>
                      <a:pt x="233" y="125"/>
                      <a:pt x="102" y="192"/>
                    </a:cubicBezTo>
                    <a:lnTo>
                      <a:pt x="250" y="519"/>
                    </a:lnTo>
                    <a:cubicBezTo>
                      <a:pt x="425" y="422"/>
                      <a:pt x="590" y="373"/>
                      <a:pt x="744" y="373"/>
                    </a:cubicBezTo>
                    <a:cubicBezTo>
                      <a:pt x="857" y="373"/>
                      <a:pt x="942" y="398"/>
                      <a:pt x="1000" y="448"/>
                    </a:cubicBezTo>
                    <a:cubicBezTo>
                      <a:pt x="1061" y="495"/>
                      <a:pt x="1090" y="562"/>
                      <a:pt x="1090" y="651"/>
                    </a:cubicBezTo>
                    <a:lnTo>
                      <a:pt x="1090" y="682"/>
                    </a:lnTo>
                    <a:lnTo>
                      <a:pt x="633" y="682"/>
                    </a:lnTo>
                    <a:cubicBezTo>
                      <a:pt x="431" y="685"/>
                      <a:pt x="274" y="730"/>
                      <a:pt x="164" y="818"/>
                    </a:cubicBezTo>
                    <a:cubicBezTo>
                      <a:pt x="54" y="905"/>
                      <a:pt x="0" y="1026"/>
                      <a:pt x="0" y="1183"/>
                    </a:cubicBezTo>
                    <a:cubicBezTo>
                      <a:pt x="0" y="1337"/>
                      <a:pt x="52" y="1463"/>
                      <a:pt x="155" y="1560"/>
                    </a:cubicBezTo>
                    <a:cubicBezTo>
                      <a:pt x="258" y="1654"/>
                      <a:pt x="397" y="1701"/>
                      <a:pt x="572" y="1701"/>
                    </a:cubicBezTo>
                    <a:cubicBezTo>
                      <a:pt x="686" y="1701"/>
                      <a:pt x="788" y="1683"/>
                      <a:pt x="877" y="1646"/>
                    </a:cubicBezTo>
                    <a:cubicBezTo>
                      <a:pt x="965" y="1608"/>
                      <a:pt x="1037" y="1556"/>
                      <a:pt x="1093" y="1485"/>
                    </a:cubicBezTo>
                    <a:lnTo>
                      <a:pt x="1093" y="1679"/>
                    </a:lnTo>
                    <a:lnTo>
                      <a:pt x="1560" y="1679"/>
                    </a:lnTo>
                    <a:lnTo>
                      <a:pt x="1556" y="596"/>
                    </a:lnTo>
                    <a:cubicBezTo>
                      <a:pt x="1555" y="408"/>
                      <a:pt x="1492" y="263"/>
                      <a:pt x="1368" y="157"/>
                    </a:cubicBezTo>
                    <a:cubicBezTo>
                      <a:pt x="1246" y="53"/>
                      <a:pt x="1075" y="0"/>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 name="Google Shape;845;p42"/>
              <p:cNvSpPr/>
              <p:nvPr/>
            </p:nvSpPr>
            <p:spPr>
              <a:xfrm>
                <a:off x="-2124328" y="3396566"/>
                <a:ext cx="52875" cy="31034"/>
              </a:xfrm>
              <a:custGeom>
                <a:avLst/>
                <a:gdLst/>
                <a:ahLst/>
                <a:cxnLst/>
                <a:rect l="l" t="t" r="r" b="b"/>
                <a:pathLst>
                  <a:path w="2798" h="1680" extrusionOk="0">
                    <a:moveTo>
                      <a:pt x="1038" y="0"/>
                    </a:moveTo>
                    <a:cubicBezTo>
                      <a:pt x="779" y="4"/>
                      <a:pt x="591" y="106"/>
                      <a:pt x="477" y="305"/>
                    </a:cubicBezTo>
                    <a:lnTo>
                      <a:pt x="477" y="18"/>
                    </a:lnTo>
                    <a:lnTo>
                      <a:pt x="0" y="18"/>
                    </a:lnTo>
                    <a:lnTo>
                      <a:pt x="0" y="1679"/>
                    </a:lnTo>
                    <a:lnTo>
                      <a:pt x="477" y="1679"/>
                    </a:lnTo>
                    <a:lnTo>
                      <a:pt x="477" y="858"/>
                    </a:lnTo>
                    <a:cubicBezTo>
                      <a:pt x="477" y="735"/>
                      <a:pt x="509" y="634"/>
                      <a:pt x="574" y="556"/>
                    </a:cubicBezTo>
                    <a:cubicBezTo>
                      <a:pt x="643" y="477"/>
                      <a:pt x="734" y="438"/>
                      <a:pt x="847" y="435"/>
                    </a:cubicBezTo>
                    <a:cubicBezTo>
                      <a:pt x="945" y="435"/>
                      <a:pt x="1022" y="466"/>
                      <a:pt x="1079" y="528"/>
                    </a:cubicBezTo>
                    <a:cubicBezTo>
                      <a:pt x="1135" y="588"/>
                      <a:pt x="1165" y="670"/>
                      <a:pt x="1165" y="775"/>
                    </a:cubicBezTo>
                    <a:lnTo>
                      <a:pt x="1165" y="1679"/>
                    </a:lnTo>
                    <a:lnTo>
                      <a:pt x="1637" y="1679"/>
                    </a:lnTo>
                    <a:lnTo>
                      <a:pt x="1637" y="858"/>
                    </a:lnTo>
                    <a:cubicBezTo>
                      <a:pt x="1637" y="735"/>
                      <a:pt x="1671" y="634"/>
                      <a:pt x="1736" y="556"/>
                    </a:cubicBezTo>
                    <a:cubicBezTo>
                      <a:pt x="1802" y="477"/>
                      <a:pt x="1892" y="438"/>
                      <a:pt x="2005" y="435"/>
                    </a:cubicBezTo>
                    <a:cubicBezTo>
                      <a:pt x="2103" y="435"/>
                      <a:pt x="2182" y="465"/>
                      <a:pt x="2239" y="525"/>
                    </a:cubicBezTo>
                    <a:cubicBezTo>
                      <a:pt x="2297" y="584"/>
                      <a:pt x="2326" y="668"/>
                      <a:pt x="2326" y="775"/>
                    </a:cubicBezTo>
                    <a:lnTo>
                      <a:pt x="2326" y="1679"/>
                    </a:lnTo>
                    <a:lnTo>
                      <a:pt x="2798" y="1679"/>
                    </a:lnTo>
                    <a:lnTo>
                      <a:pt x="2798" y="636"/>
                    </a:lnTo>
                    <a:cubicBezTo>
                      <a:pt x="2798" y="440"/>
                      <a:pt x="2744" y="286"/>
                      <a:pt x="2635" y="172"/>
                    </a:cubicBezTo>
                    <a:cubicBezTo>
                      <a:pt x="2528" y="58"/>
                      <a:pt x="2382" y="0"/>
                      <a:pt x="2200" y="0"/>
                    </a:cubicBezTo>
                    <a:cubicBezTo>
                      <a:pt x="2057" y="1"/>
                      <a:pt x="1935" y="35"/>
                      <a:pt x="1832" y="99"/>
                    </a:cubicBezTo>
                    <a:cubicBezTo>
                      <a:pt x="1731" y="162"/>
                      <a:pt x="1654" y="257"/>
                      <a:pt x="1600" y="382"/>
                    </a:cubicBezTo>
                    <a:cubicBezTo>
                      <a:pt x="1559" y="261"/>
                      <a:pt x="1491" y="167"/>
                      <a:pt x="1393" y="102"/>
                    </a:cubicBezTo>
                    <a:cubicBezTo>
                      <a:pt x="1296" y="33"/>
                      <a:pt x="1178"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 name="Google Shape;846;p42"/>
              <p:cNvSpPr/>
              <p:nvPr/>
            </p:nvSpPr>
            <p:spPr>
              <a:xfrm>
                <a:off x="-2065311" y="3396603"/>
                <a:ext cx="31653" cy="31348"/>
              </a:xfrm>
              <a:custGeom>
                <a:avLst/>
                <a:gdLst/>
                <a:ahLst/>
                <a:cxnLst/>
                <a:rect l="l" t="t" r="r" b="b"/>
                <a:pathLst>
                  <a:path w="1675" h="1697" extrusionOk="0">
                    <a:moveTo>
                      <a:pt x="859" y="349"/>
                    </a:moveTo>
                    <a:cubicBezTo>
                      <a:pt x="968" y="349"/>
                      <a:pt x="1056" y="383"/>
                      <a:pt x="1121" y="448"/>
                    </a:cubicBezTo>
                    <a:cubicBezTo>
                      <a:pt x="1187" y="514"/>
                      <a:pt x="1223" y="602"/>
                      <a:pt x="1227" y="711"/>
                    </a:cubicBezTo>
                    <a:lnTo>
                      <a:pt x="470" y="711"/>
                    </a:lnTo>
                    <a:cubicBezTo>
                      <a:pt x="488" y="600"/>
                      <a:pt x="532" y="513"/>
                      <a:pt x="600" y="448"/>
                    </a:cubicBezTo>
                    <a:cubicBezTo>
                      <a:pt x="670" y="383"/>
                      <a:pt x="756" y="349"/>
                      <a:pt x="859" y="349"/>
                    </a:cubicBezTo>
                    <a:close/>
                    <a:moveTo>
                      <a:pt x="856" y="1"/>
                    </a:moveTo>
                    <a:cubicBezTo>
                      <a:pt x="689" y="1"/>
                      <a:pt x="541" y="37"/>
                      <a:pt x="411" y="109"/>
                    </a:cubicBezTo>
                    <a:cubicBezTo>
                      <a:pt x="281" y="179"/>
                      <a:pt x="181" y="279"/>
                      <a:pt x="109" y="408"/>
                    </a:cubicBezTo>
                    <a:cubicBezTo>
                      <a:pt x="37" y="536"/>
                      <a:pt x="0" y="684"/>
                      <a:pt x="0" y="854"/>
                    </a:cubicBezTo>
                    <a:cubicBezTo>
                      <a:pt x="0" y="1020"/>
                      <a:pt x="35" y="1168"/>
                      <a:pt x="106" y="1295"/>
                    </a:cubicBezTo>
                    <a:cubicBezTo>
                      <a:pt x="178" y="1422"/>
                      <a:pt x="278" y="1522"/>
                      <a:pt x="408" y="1591"/>
                    </a:cubicBezTo>
                    <a:cubicBezTo>
                      <a:pt x="540" y="1662"/>
                      <a:pt x="693" y="1697"/>
                      <a:pt x="868" y="1697"/>
                    </a:cubicBezTo>
                    <a:cubicBezTo>
                      <a:pt x="1017" y="1697"/>
                      <a:pt x="1151" y="1672"/>
                      <a:pt x="1269" y="1622"/>
                    </a:cubicBezTo>
                    <a:cubicBezTo>
                      <a:pt x="1392" y="1570"/>
                      <a:pt x="1494" y="1497"/>
                      <a:pt x="1578" y="1403"/>
                    </a:cubicBezTo>
                    <a:lnTo>
                      <a:pt x="1328" y="1150"/>
                    </a:lnTo>
                    <a:cubicBezTo>
                      <a:pt x="1271" y="1208"/>
                      <a:pt x="1206" y="1251"/>
                      <a:pt x="1134" y="1282"/>
                    </a:cubicBezTo>
                    <a:cubicBezTo>
                      <a:pt x="1062" y="1312"/>
                      <a:pt x="986" y="1326"/>
                      <a:pt x="909" y="1326"/>
                    </a:cubicBezTo>
                    <a:cubicBezTo>
                      <a:pt x="801" y="1326"/>
                      <a:pt x="710" y="1296"/>
                      <a:pt x="634" y="1240"/>
                    </a:cubicBezTo>
                    <a:cubicBezTo>
                      <a:pt x="558" y="1179"/>
                      <a:pt x="506" y="1097"/>
                      <a:pt x="479" y="993"/>
                    </a:cubicBezTo>
                    <a:lnTo>
                      <a:pt x="1671" y="993"/>
                    </a:lnTo>
                    <a:cubicBezTo>
                      <a:pt x="1673" y="966"/>
                      <a:pt x="1675" y="927"/>
                      <a:pt x="1675" y="878"/>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 name="Google Shape;847;p42"/>
              <p:cNvSpPr/>
              <p:nvPr/>
            </p:nvSpPr>
            <p:spPr>
              <a:xfrm>
                <a:off x="-1994634" y="3384245"/>
                <a:ext cx="5235" cy="43355"/>
              </a:xfrm>
              <a:custGeom>
                <a:avLst/>
                <a:gdLst/>
                <a:ahLst/>
                <a:cxnLst/>
                <a:rect l="l" t="t" r="r" b="b"/>
                <a:pathLst>
                  <a:path w="277" h="2347" extrusionOk="0">
                    <a:moveTo>
                      <a:pt x="0" y="0"/>
                    </a:moveTo>
                    <a:lnTo>
                      <a:pt x="0" y="2346"/>
                    </a:lnTo>
                    <a:lnTo>
                      <a:pt x="277" y="2346"/>
                    </a:lnTo>
                    <a:lnTo>
                      <a:pt x="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48;p42"/>
              <p:cNvSpPr/>
              <p:nvPr/>
            </p:nvSpPr>
            <p:spPr>
              <a:xfrm>
                <a:off x="-1980707" y="3395624"/>
                <a:ext cx="29310" cy="32770"/>
              </a:xfrm>
              <a:custGeom>
                <a:avLst/>
                <a:gdLst/>
                <a:ahLst/>
                <a:cxnLst/>
                <a:rect l="l" t="t" r="r" b="b"/>
                <a:pathLst>
                  <a:path w="1551" h="1774" extrusionOk="0">
                    <a:moveTo>
                      <a:pt x="775" y="236"/>
                    </a:moveTo>
                    <a:cubicBezTo>
                      <a:pt x="923" y="236"/>
                      <a:pt x="1040" y="295"/>
                      <a:pt x="1126" y="413"/>
                    </a:cubicBezTo>
                    <a:cubicBezTo>
                      <a:pt x="1213" y="530"/>
                      <a:pt x="1256" y="688"/>
                      <a:pt x="1256" y="887"/>
                    </a:cubicBezTo>
                    <a:cubicBezTo>
                      <a:pt x="1256" y="1089"/>
                      <a:pt x="1213" y="1248"/>
                      <a:pt x="1126" y="1365"/>
                    </a:cubicBezTo>
                    <a:cubicBezTo>
                      <a:pt x="1040" y="1481"/>
                      <a:pt x="923" y="1540"/>
                      <a:pt x="775" y="1540"/>
                    </a:cubicBezTo>
                    <a:cubicBezTo>
                      <a:pt x="626" y="1540"/>
                      <a:pt x="507" y="1482"/>
                      <a:pt x="421" y="1366"/>
                    </a:cubicBezTo>
                    <a:cubicBezTo>
                      <a:pt x="335" y="1249"/>
                      <a:pt x="292" y="1089"/>
                      <a:pt x="292" y="887"/>
                    </a:cubicBezTo>
                    <a:cubicBezTo>
                      <a:pt x="292" y="685"/>
                      <a:pt x="336" y="527"/>
                      <a:pt x="422" y="411"/>
                    </a:cubicBezTo>
                    <a:cubicBezTo>
                      <a:pt x="509" y="294"/>
                      <a:pt x="627" y="236"/>
                      <a:pt x="775" y="236"/>
                    </a:cubicBezTo>
                    <a:close/>
                    <a:moveTo>
                      <a:pt x="775" y="1"/>
                    </a:moveTo>
                    <a:cubicBezTo>
                      <a:pt x="533" y="1"/>
                      <a:pt x="343" y="79"/>
                      <a:pt x="205" y="236"/>
                    </a:cubicBezTo>
                    <a:cubicBezTo>
                      <a:pt x="69" y="393"/>
                      <a:pt x="0" y="611"/>
                      <a:pt x="0" y="887"/>
                    </a:cubicBezTo>
                    <a:cubicBezTo>
                      <a:pt x="0" y="1164"/>
                      <a:pt x="69" y="1382"/>
                      <a:pt x="205" y="1540"/>
                    </a:cubicBezTo>
                    <a:cubicBezTo>
                      <a:pt x="343" y="1696"/>
                      <a:pt x="533" y="1774"/>
                      <a:pt x="775" y="1774"/>
                    </a:cubicBezTo>
                    <a:cubicBezTo>
                      <a:pt x="1017" y="1774"/>
                      <a:pt x="1206" y="1696"/>
                      <a:pt x="1344" y="1540"/>
                    </a:cubicBezTo>
                    <a:cubicBezTo>
                      <a:pt x="1481" y="1382"/>
                      <a:pt x="1551" y="1164"/>
                      <a:pt x="1551" y="887"/>
                    </a:cubicBezTo>
                    <a:cubicBezTo>
                      <a:pt x="1551" y="611"/>
                      <a:pt x="1481"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42"/>
              <p:cNvSpPr/>
              <p:nvPr/>
            </p:nvSpPr>
            <p:spPr>
              <a:xfrm>
                <a:off x="-1945009" y="3395624"/>
                <a:ext cx="29310" cy="32770"/>
              </a:xfrm>
              <a:custGeom>
                <a:avLst/>
                <a:gdLst/>
                <a:ahLst/>
                <a:cxnLst/>
                <a:rect l="l" t="t" r="r" b="b"/>
                <a:pathLst>
                  <a:path w="1551" h="1774" extrusionOk="0">
                    <a:moveTo>
                      <a:pt x="776" y="236"/>
                    </a:moveTo>
                    <a:cubicBezTo>
                      <a:pt x="923" y="236"/>
                      <a:pt x="1040" y="295"/>
                      <a:pt x="1128" y="413"/>
                    </a:cubicBezTo>
                    <a:cubicBezTo>
                      <a:pt x="1214" y="530"/>
                      <a:pt x="1256" y="688"/>
                      <a:pt x="1256" y="887"/>
                    </a:cubicBezTo>
                    <a:cubicBezTo>
                      <a:pt x="1256" y="1089"/>
                      <a:pt x="1214" y="1248"/>
                      <a:pt x="1128" y="1365"/>
                    </a:cubicBezTo>
                    <a:cubicBezTo>
                      <a:pt x="1040" y="1481"/>
                      <a:pt x="923" y="1540"/>
                      <a:pt x="776" y="1540"/>
                    </a:cubicBezTo>
                    <a:cubicBezTo>
                      <a:pt x="626" y="1540"/>
                      <a:pt x="507" y="1482"/>
                      <a:pt x="421" y="1366"/>
                    </a:cubicBezTo>
                    <a:cubicBezTo>
                      <a:pt x="336" y="1249"/>
                      <a:pt x="294" y="1089"/>
                      <a:pt x="294" y="887"/>
                    </a:cubicBezTo>
                    <a:cubicBezTo>
                      <a:pt x="294" y="685"/>
                      <a:pt x="336" y="527"/>
                      <a:pt x="422" y="411"/>
                    </a:cubicBezTo>
                    <a:cubicBezTo>
                      <a:pt x="510" y="294"/>
                      <a:pt x="627" y="236"/>
                      <a:pt x="776" y="236"/>
                    </a:cubicBezTo>
                    <a:close/>
                    <a:moveTo>
                      <a:pt x="776" y="1"/>
                    </a:moveTo>
                    <a:cubicBezTo>
                      <a:pt x="533" y="1"/>
                      <a:pt x="344" y="79"/>
                      <a:pt x="206" y="236"/>
                    </a:cubicBezTo>
                    <a:cubicBezTo>
                      <a:pt x="69" y="393"/>
                      <a:pt x="0" y="611"/>
                      <a:pt x="0" y="887"/>
                    </a:cubicBezTo>
                    <a:cubicBezTo>
                      <a:pt x="0" y="1164"/>
                      <a:pt x="69" y="1382"/>
                      <a:pt x="206" y="1540"/>
                    </a:cubicBezTo>
                    <a:cubicBezTo>
                      <a:pt x="344" y="1696"/>
                      <a:pt x="533" y="1774"/>
                      <a:pt x="776" y="1774"/>
                    </a:cubicBezTo>
                    <a:cubicBezTo>
                      <a:pt x="1017" y="1774"/>
                      <a:pt x="1206" y="1696"/>
                      <a:pt x="1344" y="1540"/>
                    </a:cubicBezTo>
                    <a:cubicBezTo>
                      <a:pt x="1481" y="1382"/>
                      <a:pt x="1551" y="1164"/>
                      <a:pt x="1551" y="887"/>
                    </a:cubicBezTo>
                    <a:cubicBezTo>
                      <a:pt x="1551" y="611"/>
                      <a:pt x="1481" y="393"/>
                      <a:pt x="1344" y="236"/>
                    </a:cubicBezTo>
                    <a:cubicBezTo>
                      <a:pt x="1206"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42"/>
              <p:cNvSpPr/>
              <p:nvPr/>
            </p:nvSpPr>
            <p:spPr>
              <a:xfrm>
                <a:off x="-1908820" y="3384245"/>
                <a:ext cx="28346" cy="43355"/>
              </a:xfrm>
              <a:custGeom>
                <a:avLst/>
                <a:gdLst/>
                <a:ahLst/>
                <a:cxnLst/>
                <a:rect l="l" t="t" r="r" b="b"/>
                <a:pathLst>
                  <a:path w="1500" h="2347" extrusionOk="0">
                    <a:moveTo>
                      <a:pt x="0" y="0"/>
                    </a:moveTo>
                    <a:lnTo>
                      <a:pt x="0" y="2346"/>
                    </a:lnTo>
                    <a:lnTo>
                      <a:pt x="279" y="2346"/>
                    </a:lnTo>
                    <a:lnTo>
                      <a:pt x="279" y="1521"/>
                    </a:lnTo>
                    <a:lnTo>
                      <a:pt x="1136" y="2346"/>
                    </a:lnTo>
                    <a:lnTo>
                      <a:pt x="1499" y="2346"/>
                    </a:lnTo>
                    <a:lnTo>
                      <a:pt x="565" y="1448"/>
                    </a:lnTo>
                    <a:lnTo>
                      <a:pt x="1461" y="658"/>
                    </a:lnTo>
                    <a:lnTo>
                      <a:pt x="1107" y="658"/>
                    </a:lnTo>
                    <a:lnTo>
                      <a:pt x="279" y="1386"/>
                    </a:lnTo>
                    <a:lnTo>
                      <a:pt x="2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42"/>
              <p:cNvSpPr/>
              <p:nvPr/>
            </p:nvSpPr>
            <p:spPr>
              <a:xfrm>
                <a:off x="-1874824" y="3384245"/>
                <a:ext cx="5235" cy="43355"/>
              </a:xfrm>
              <a:custGeom>
                <a:avLst/>
                <a:gdLst/>
                <a:ahLst/>
                <a:cxnLst/>
                <a:rect l="l" t="t" r="r" b="b"/>
                <a:pathLst>
                  <a:path w="277" h="2347" extrusionOk="0">
                    <a:moveTo>
                      <a:pt x="0" y="0"/>
                    </a:moveTo>
                    <a:lnTo>
                      <a:pt x="0" y="352"/>
                    </a:lnTo>
                    <a:lnTo>
                      <a:pt x="277" y="352"/>
                    </a:lnTo>
                    <a:lnTo>
                      <a:pt x="277" y="0"/>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42"/>
              <p:cNvSpPr/>
              <p:nvPr/>
            </p:nvSpPr>
            <p:spPr>
              <a:xfrm>
                <a:off x="-1858837" y="3395624"/>
                <a:ext cx="26778" cy="31976"/>
              </a:xfrm>
              <a:custGeom>
                <a:avLst/>
                <a:gdLst/>
                <a:ahLst/>
                <a:cxnLst/>
                <a:rect l="l" t="t" r="r" b="b"/>
                <a:pathLst>
                  <a:path w="1417" h="1731" extrusionOk="0">
                    <a:moveTo>
                      <a:pt x="826" y="1"/>
                    </a:moveTo>
                    <a:cubicBezTo>
                      <a:pt x="708" y="1"/>
                      <a:pt x="604" y="27"/>
                      <a:pt x="514" y="77"/>
                    </a:cubicBezTo>
                    <a:cubicBezTo>
                      <a:pt x="424" y="127"/>
                      <a:pt x="347" y="203"/>
                      <a:pt x="280" y="305"/>
                    </a:cubicBezTo>
                    <a:lnTo>
                      <a:pt x="280" y="42"/>
                    </a:lnTo>
                    <a:lnTo>
                      <a:pt x="1" y="42"/>
                    </a:lnTo>
                    <a:lnTo>
                      <a:pt x="1" y="1730"/>
                    </a:lnTo>
                    <a:lnTo>
                      <a:pt x="280" y="1730"/>
                    </a:lnTo>
                    <a:lnTo>
                      <a:pt x="280" y="777"/>
                    </a:lnTo>
                    <a:cubicBezTo>
                      <a:pt x="280" y="611"/>
                      <a:pt x="324" y="481"/>
                      <a:pt x="410" y="386"/>
                    </a:cubicBezTo>
                    <a:cubicBezTo>
                      <a:pt x="496" y="290"/>
                      <a:pt x="615" y="243"/>
                      <a:pt x="764" y="243"/>
                    </a:cubicBezTo>
                    <a:cubicBezTo>
                      <a:pt x="889" y="243"/>
                      <a:pt x="983" y="283"/>
                      <a:pt x="1044" y="361"/>
                    </a:cubicBezTo>
                    <a:cubicBezTo>
                      <a:pt x="1107" y="441"/>
                      <a:pt x="1138" y="561"/>
                      <a:pt x="1138" y="720"/>
                    </a:cubicBezTo>
                    <a:lnTo>
                      <a:pt x="1138" y="1730"/>
                    </a:lnTo>
                    <a:lnTo>
                      <a:pt x="1416" y="1730"/>
                    </a:lnTo>
                    <a:lnTo>
                      <a:pt x="1416" y="711"/>
                    </a:lnTo>
                    <a:cubicBezTo>
                      <a:pt x="1416" y="478"/>
                      <a:pt x="1366" y="302"/>
                      <a:pt x="1267" y="182"/>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42"/>
              <p:cNvSpPr/>
              <p:nvPr/>
            </p:nvSpPr>
            <p:spPr>
              <a:xfrm>
                <a:off x="-1821098" y="3395624"/>
                <a:ext cx="28554" cy="43854"/>
              </a:xfrm>
              <a:custGeom>
                <a:avLst/>
                <a:gdLst/>
                <a:ahLst/>
                <a:cxnLst/>
                <a:rect l="l" t="t" r="r" b="b"/>
                <a:pathLst>
                  <a:path w="1511" h="2374" extrusionOk="0">
                    <a:moveTo>
                      <a:pt x="760" y="234"/>
                    </a:moveTo>
                    <a:cubicBezTo>
                      <a:pt x="909" y="234"/>
                      <a:pt x="1025" y="289"/>
                      <a:pt x="1109" y="400"/>
                    </a:cubicBezTo>
                    <a:cubicBezTo>
                      <a:pt x="1191" y="510"/>
                      <a:pt x="1234" y="666"/>
                      <a:pt x="1234" y="867"/>
                    </a:cubicBezTo>
                    <a:cubicBezTo>
                      <a:pt x="1234" y="1066"/>
                      <a:pt x="1191" y="1222"/>
                      <a:pt x="1109" y="1333"/>
                    </a:cubicBezTo>
                    <a:cubicBezTo>
                      <a:pt x="1025" y="1443"/>
                      <a:pt x="909" y="1499"/>
                      <a:pt x="760" y="1499"/>
                    </a:cubicBezTo>
                    <a:cubicBezTo>
                      <a:pt x="611" y="1499"/>
                      <a:pt x="495" y="1443"/>
                      <a:pt x="411" y="1333"/>
                    </a:cubicBezTo>
                    <a:cubicBezTo>
                      <a:pt x="329" y="1222"/>
                      <a:pt x="288" y="1066"/>
                      <a:pt x="288" y="867"/>
                    </a:cubicBezTo>
                    <a:cubicBezTo>
                      <a:pt x="288" y="666"/>
                      <a:pt x="329" y="510"/>
                      <a:pt x="411" y="400"/>
                    </a:cubicBezTo>
                    <a:cubicBezTo>
                      <a:pt x="495" y="289"/>
                      <a:pt x="611" y="234"/>
                      <a:pt x="760" y="234"/>
                    </a:cubicBezTo>
                    <a:close/>
                    <a:moveTo>
                      <a:pt x="692" y="1"/>
                    </a:moveTo>
                    <a:cubicBezTo>
                      <a:pt x="485" y="1"/>
                      <a:pt x="317" y="81"/>
                      <a:pt x="191" y="238"/>
                    </a:cubicBezTo>
                    <a:cubicBezTo>
                      <a:pt x="65" y="396"/>
                      <a:pt x="1" y="606"/>
                      <a:pt x="1" y="867"/>
                    </a:cubicBezTo>
                    <a:cubicBezTo>
                      <a:pt x="1" y="1127"/>
                      <a:pt x="65" y="1337"/>
                      <a:pt x="191" y="1493"/>
                    </a:cubicBezTo>
                    <a:cubicBezTo>
                      <a:pt x="317" y="1652"/>
                      <a:pt x="485" y="1730"/>
                      <a:pt x="692" y="1730"/>
                    </a:cubicBezTo>
                    <a:cubicBezTo>
                      <a:pt x="817" y="1730"/>
                      <a:pt x="923" y="1706"/>
                      <a:pt x="1014" y="1657"/>
                    </a:cubicBezTo>
                    <a:cubicBezTo>
                      <a:pt x="1102" y="1608"/>
                      <a:pt x="1176" y="1533"/>
                      <a:pt x="1234" y="1434"/>
                    </a:cubicBezTo>
                    <a:lnTo>
                      <a:pt x="1234" y="1571"/>
                    </a:lnTo>
                    <a:cubicBezTo>
                      <a:pt x="1234" y="1762"/>
                      <a:pt x="1189" y="1907"/>
                      <a:pt x="1097" y="2000"/>
                    </a:cubicBezTo>
                    <a:cubicBezTo>
                      <a:pt x="1007" y="2096"/>
                      <a:pt x="871" y="2143"/>
                      <a:pt x="689" y="2143"/>
                    </a:cubicBezTo>
                    <a:cubicBezTo>
                      <a:pt x="607" y="2143"/>
                      <a:pt x="526" y="2133"/>
                      <a:pt x="446" y="2112"/>
                    </a:cubicBezTo>
                    <a:cubicBezTo>
                      <a:pt x="366" y="2091"/>
                      <a:pt x="286" y="2058"/>
                      <a:pt x="205" y="2015"/>
                    </a:cubicBezTo>
                    <a:lnTo>
                      <a:pt x="205" y="2284"/>
                    </a:lnTo>
                    <a:cubicBezTo>
                      <a:pt x="286" y="2314"/>
                      <a:pt x="370" y="2336"/>
                      <a:pt x="456" y="2350"/>
                    </a:cubicBezTo>
                    <a:cubicBezTo>
                      <a:pt x="543" y="2366"/>
                      <a:pt x="635" y="2374"/>
                      <a:pt x="733" y="2374"/>
                    </a:cubicBezTo>
                    <a:cubicBezTo>
                      <a:pt x="995" y="2374"/>
                      <a:pt x="1191" y="2303"/>
                      <a:pt x="1320" y="2163"/>
                    </a:cubicBezTo>
                    <a:cubicBezTo>
                      <a:pt x="1447" y="2022"/>
                      <a:pt x="1510" y="1809"/>
                      <a:pt x="1510" y="1521"/>
                    </a:cubicBezTo>
                    <a:lnTo>
                      <a:pt x="1510" y="42"/>
                    </a:lnTo>
                    <a:lnTo>
                      <a:pt x="1234" y="42"/>
                    </a:lnTo>
                    <a:lnTo>
                      <a:pt x="1234" y="298"/>
                    </a:lnTo>
                    <a:cubicBezTo>
                      <a:pt x="1176" y="199"/>
                      <a:pt x="1102" y="124"/>
                      <a:pt x="1014" y="75"/>
                    </a:cubicBezTo>
                    <a:cubicBezTo>
                      <a:pt x="923" y="25"/>
                      <a:pt x="817" y="1"/>
                      <a:pt x="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42"/>
              <p:cNvSpPr/>
              <p:nvPr/>
            </p:nvSpPr>
            <p:spPr>
              <a:xfrm>
                <a:off x="-1765483" y="3395624"/>
                <a:ext cx="28554" cy="43854"/>
              </a:xfrm>
              <a:custGeom>
                <a:avLst/>
                <a:gdLst/>
                <a:ahLst/>
                <a:cxnLst/>
                <a:rect l="l" t="t" r="r" b="b"/>
                <a:pathLst>
                  <a:path w="1511" h="2374" extrusionOk="0">
                    <a:moveTo>
                      <a:pt x="759" y="234"/>
                    </a:moveTo>
                    <a:cubicBezTo>
                      <a:pt x="909" y="234"/>
                      <a:pt x="1025" y="289"/>
                      <a:pt x="1107" y="400"/>
                    </a:cubicBezTo>
                    <a:cubicBezTo>
                      <a:pt x="1191" y="510"/>
                      <a:pt x="1232" y="666"/>
                      <a:pt x="1232" y="867"/>
                    </a:cubicBezTo>
                    <a:cubicBezTo>
                      <a:pt x="1232" y="1066"/>
                      <a:pt x="1191" y="1222"/>
                      <a:pt x="1107" y="1333"/>
                    </a:cubicBezTo>
                    <a:cubicBezTo>
                      <a:pt x="1025" y="1443"/>
                      <a:pt x="909" y="1499"/>
                      <a:pt x="759" y="1499"/>
                    </a:cubicBezTo>
                    <a:cubicBezTo>
                      <a:pt x="611" y="1499"/>
                      <a:pt x="494" y="1443"/>
                      <a:pt x="410" y="1333"/>
                    </a:cubicBezTo>
                    <a:cubicBezTo>
                      <a:pt x="328" y="1222"/>
                      <a:pt x="286" y="1066"/>
                      <a:pt x="286" y="867"/>
                    </a:cubicBezTo>
                    <a:cubicBezTo>
                      <a:pt x="286" y="666"/>
                      <a:pt x="328" y="510"/>
                      <a:pt x="410" y="400"/>
                    </a:cubicBezTo>
                    <a:cubicBezTo>
                      <a:pt x="494" y="289"/>
                      <a:pt x="611" y="234"/>
                      <a:pt x="759" y="234"/>
                    </a:cubicBezTo>
                    <a:close/>
                    <a:moveTo>
                      <a:pt x="690" y="1"/>
                    </a:moveTo>
                    <a:cubicBezTo>
                      <a:pt x="483" y="1"/>
                      <a:pt x="317" y="81"/>
                      <a:pt x="190" y="238"/>
                    </a:cubicBezTo>
                    <a:cubicBezTo>
                      <a:pt x="64" y="396"/>
                      <a:pt x="1" y="606"/>
                      <a:pt x="1" y="867"/>
                    </a:cubicBezTo>
                    <a:cubicBezTo>
                      <a:pt x="1" y="1127"/>
                      <a:pt x="64" y="1337"/>
                      <a:pt x="190" y="1493"/>
                    </a:cubicBezTo>
                    <a:cubicBezTo>
                      <a:pt x="317" y="1652"/>
                      <a:pt x="483" y="1730"/>
                      <a:pt x="690" y="1730"/>
                    </a:cubicBezTo>
                    <a:cubicBezTo>
                      <a:pt x="815" y="1730"/>
                      <a:pt x="922" y="1706"/>
                      <a:pt x="1012" y="1657"/>
                    </a:cubicBezTo>
                    <a:cubicBezTo>
                      <a:pt x="1102" y="1608"/>
                      <a:pt x="1176" y="1533"/>
                      <a:pt x="1232" y="1434"/>
                    </a:cubicBezTo>
                    <a:lnTo>
                      <a:pt x="1232" y="1571"/>
                    </a:lnTo>
                    <a:cubicBezTo>
                      <a:pt x="1232" y="1762"/>
                      <a:pt x="1187" y="1907"/>
                      <a:pt x="1097" y="2000"/>
                    </a:cubicBezTo>
                    <a:cubicBezTo>
                      <a:pt x="1006" y="2096"/>
                      <a:pt x="869" y="2143"/>
                      <a:pt x="688" y="2143"/>
                    </a:cubicBezTo>
                    <a:cubicBezTo>
                      <a:pt x="605" y="2143"/>
                      <a:pt x="524" y="2133"/>
                      <a:pt x="445" y="2112"/>
                    </a:cubicBezTo>
                    <a:cubicBezTo>
                      <a:pt x="366" y="2091"/>
                      <a:pt x="285" y="2058"/>
                      <a:pt x="204" y="2015"/>
                    </a:cubicBezTo>
                    <a:lnTo>
                      <a:pt x="204" y="2284"/>
                    </a:lnTo>
                    <a:cubicBezTo>
                      <a:pt x="285" y="2314"/>
                      <a:pt x="369" y="2336"/>
                      <a:pt x="456" y="2350"/>
                    </a:cubicBezTo>
                    <a:cubicBezTo>
                      <a:pt x="542" y="2366"/>
                      <a:pt x="634" y="2374"/>
                      <a:pt x="732" y="2374"/>
                    </a:cubicBezTo>
                    <a:cubicBezTo>
                      <a:pt x="995" y="2374"/>
                      <a:pt x="1191" y="2303"/>
                      <a:pt x="1318" y="2163"/>
                    </a:cubicBezTo>
                    <a:cubicBezTo>
                      <a:pt x="1446" y="2022"/>
                      <a:pt x="1510" y="1809"/>
                      <a:pt x="1510" y="1521"/>
                    </a:cubicBezTo>
                    <a:lnTo>
                      <a:pt x="1510" y="42"/>
                    </a:lnTo>
                    <a:lnTo>
                      <a:pt x="1232" y="42"/>
                    </a:lnTo>
                    <a:lnTo>
                      <a:pt x="1232" y="298"/>
                    </a:lnTo>
                    <a:cubicBezTo>
                      <a:pt x="1176" y="199"/>
                      <a:pt x="1102" y="124"/>
                      <a:pt x="1012" y="75"/>
                    </a:cubicBezTo>
                    <a:cubicBezTo>
                      <a:pt x="922" y="25"/>
                      <a:pt x="81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 name="Google Shape;855;p42"/>
              <p:cNvSpPr/>
              <p:nvPr/>
            </p:nvSpPr>
            <p:spPr>
              <a:xfrm>
                <a:off x="-1728444" y="3395624"/>
                <a:ext cx="29310" cy="32770"/>
              </a:xfrm>
              <a:custGeom>
                <a:avLst/>
                <a:gdLst/>
                <a:ahLst/>
                <a:cxnLst/>
                <a:rect l="l" t="t" r="r" b="b"/>
                <a:pathLst>
                  <a:path w="1551" h="1774" extrusionOk="0">
                    <a:moveTo>
                      <a:pt x="775" y="236"/>
                    </a:moveTo>
                    <a:cubicBezTo>
                      <a:pt x="923" y="236"/>
                      <a:pt x="1040" y="295"/>
                      <a:pt x="1128" y="413"/>
                    </a:cubicBezTo>
                    <a:cubicBezTo>
                      <a:pt x="1214" y="530"/>
                      <a:pt x="1256" y="688"/>
                      <a:pt x="1256" y="887"/>
                    </a:cubicBezTo>
                    <a:cubicBezTo>
                      <a:pt x="1256" y="1089"/>
                      <a:pt x="1214" y="1248"/>
                      <a:pt x="1128" y="1365"/>
                    </a:cubicBezTo>
                    <a:cubicBezTo>
                      <a:pt x="1040" y="1481"/>
                      <a:pt x="923" y="1540"/>
                      <a:pt x="775" y="1540"/>
                    </a:cubicBezTo>
                    <a:cubicBezTo>
                      <a:pt x="626" y="1540"/>
                      <a:pt x="507" y="1482"/>
                      <a:pt x="421" y="1366"/>
                    </a:cubicBezTo>
                    <a:cubicBezTo>
                      <a:pt x="336" y="1249"/>
                      <a:pt x="293" y="1089"/>
                      <a:pt x="293" y="887"/>
                    </a:cubicBezTo>
                    <a:cubicBezTo>
                      <a:pt x="293" y="685"/>
                      <a:pt x="336" y="527"/>
                      <a:pt x="423" y="411"/>
                    </a:cubicBezTo>
                    <a:cubicBezTo>
                      <a:pt x="509" y="294"/>
                      <a:pt x="627" y="236"/>
                      <a:pt x="775" y="236"/>
                    </a:cubicBezTo>
                    <a:close/>
                    <a:moveTo>
                      <a:pt x="775" y="1"/>
                    </a:moveTo>
                    <a:cubicBezTo>
                      <a:pt x="533" y="1"/>
                      <a:pt x="344" y="79"/>
                      <a:pt x="206" y="236"/>
                    </a:cubicBezTo>
                    <a:cubicBezTo>
                      <a:pt x="69" y="393"/>
                      <a:pt x="0" y="611"/>
                      <a:pt x="0" y="887"/>
                    </a:cubicBezTo>
                    <a:cubicBezTo>
                      <a:pt x="0" y="1164"/>
                      <a:pt x="69" y="1382"/>
                      <a:pt x="206" y="1540"/>
                    </a:cubicBezTo>
                    <a:cubicBezTo>
                      <a:pt x="344" y="1696"/>
                      <a:pt x="533" y="1774"/>
                      <a:pt x="775" y="1774"/>
                    </a:cubicBezTo>
                    <a:cubicBezTo>
                      <a:pt x="1017" y="1774"/>
                      <a:pt x="1206" y="1696"/>
                      <a:pt x="1344" y="1540"/>
                    </a:cubicBezTo>
                    <a:cubicBezTo>
                      <a:pt x="1482" y="1382"/>
                      <a:pt x="1551" y="1164"/>
                      <a:pt x="1551" y="887"/>
                    </a:cubicBezTo>
                    <a:cubicBezTo>
                      <a:pt x="1551" y="611"/>
                      <a:pt x="1482"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 name="Google Shape;856;p42"/>
              <p:cNvSpPr/>
              <p:nvPr/>
            </p:nvSpPr>
            <p:spPr>
              <a:xfrm>
                <a:off x="-1692746" y="3395624"/>
                <a:ext cx="29310" cy="32770"/>
              </a:xfrm>
              <a:custGeom>
                <a:avLst/>
                <a:gdLst/>
                <a:ahLst/>
                <a:cxnLst/>
                <a:rect l="l" t="t" r="r" b="b"/>
                <a:pathLst>
                  <a:path w="1551" h="1774" extrusionOk="0">
                    <a:moveTo>
                      <a:pt x="776" y="236"/>
                    </a:moveTo>
                    <a:cubicBezTo>
                      <a:pt x="924" y="236"/>
                      <a:pt x="1041" y="295"/>
                      <a:pt x="1128" y="413"/>
                    </a:cubicBezTo>
                    <a:cubicBezTo>
                      <a:pt x="1214" y="530"/>
                      <a:pt x="1258" y="688"/>
                      <a:pt x="1258" y="887"/>
                    </a:cubicBezTo>
                    <a:cubicBezTo>
                      <a:pt x="1258" y="1089"/>
                      <a:pt x="1214" y="1248"/>
                      <a:pt x="1128" y="1365"/>
                    </a:cubicBezTo>
                    <a:cubicBezTo>
                      <a:pt x="1041" y="1481"/>
                      <a:pt x="924" y="1540"/>
                      <a:pt x="776" y="1540"/>
                    </a:cubicBezTo>
                    <a:cubicBezTo>
                      <a:pt x="626" y="1540"/>
                      <a:pt x="509" y="1482"/>
                      <a:pt x="421" y="1366"/>
                    </a:cubicBezTo>
                    <a:cubicBezTo>
                      <a:pt x="336" y="1249"/>
                      <a:pt x="294" y="1089"/>
                      <a:pt x="294" y="887"/>
                    </a:cubicBezTo>
                    <a:cubicBezTo>
                      <a:pt x="294" y="685"/>
                      <a:pt x="336" y="527"/>
                      <a:pt x="424" y="411"/>
                    </a:cubicBezTo>
                    <a:cubicBezTo>
                      <a:pt x="510" y="294"/>
                      <a:pt x="627" y="236"/>
                      <a:pt x="776" y="236"/>
                    </a:cubicBezTo>
                    <a:close/>
                    <a:moveTo>
                      <a:pt x="776" y="1"/>
                    </a:moveTo>
                    <a:cubicBezTo>
                      <a:pt x="534" y="1"/>
                      <a:pt x="344" y="79"/>
                      <a:pt x="206" y="236"/>
                    </a:cubicBezTo>
                    <a:cubicBezTo>
                      <a:pt x="70" y="393"/>
                      <a:pt x="0" y="611"/>
                      <a:pt x="0" y="887"/>
                    </a:cubicBezTo>
                    <a:cubicBezTo>
                      <a:pt x="0" y="1164"/>
                      <a:pt x="70" y="1382"/>
                      <a:pt x="206" y="1540"/>
                    </a:cubicBezTo>
                    <a:cubicBezTo>
                      <a:pt x="344" y="1696"/>
                      <a:pt x="534" y="1774"/>
                      <a:pt x="776" y="1774"/>
                    </a:cubicBezTo>
                    <a:cubicBezTo>
                      <a:pt x="1017" y="1774"/>
                      <a:pt x="1207" y="1696"/>
                      <a:pt x="1345" y="1540"/>
                    </a:cubicBezTo>
                    <a:cubicBezTo>
                      <a:pt x="1483" y="1382"/>
                      <a:pt x="1551" y="1164"/>
                      <a:pt x="1551" y="887"/>
                    </a:cubicBezTo>
                    <a:cubicBezTo>
                      <a:pt x="1551" y="611"/>
                      <a:pt x="1483" y="393"/>
                      <a:pt x="1345" y="236"/>
                    </a:cubicBezTo>
                    <a:cubicBezTo>
                      <a:pt x="1207"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57;p42"/>
              <p:cNvSpPr/>
              <p:nvPr/>
            </p:nvSpPr>
            <p:spPr>
              <a:xfrm>
                <a:off x="-1657030" y="3384245"/>
                <a:ext cx="28554" cy="44149"/>
              </a:xfrm>
              <a:custGeom>
                <a:avLst/>
                <a:gdLst/>
                <a:ahLst/>
                <a:cxnLst/>
                <a:rect l="l" t="t" r="r" b="b"/>
                <a:pathLst>
                  <a:path w="1511" h="2390" extrusionOk="0">
                    <a:moveTo>
                      <a:pt x="759" y="850"/>
                    </a:moveTo>
                    <a:cubicBezTo>
                      <a:pt x="905" y="850"/>
                      <a:pt x="1021" y="908"/>
                      <a:pt x="1106" y="1025"/>
                    </a:cubicBezTo>
                    <a:cubicBezTo>
                      <a:pt x="1190" y="1139"/>
                      <a:pt x="1232" y="1300"/>
                      <a:pt x="1232" y="1503"/>
                    </a:cubicBezTo>
                    <a:cubicBezTo>
                      <a:pt x="1232" y="1708"/>
                      <a:pt x="1190" y="1869"/>
                      <a:pt x="1106" y="1985"/>
                    </a:cubicBezTo>
                    <a:cubicBezTo>
                      <a:pt x="1021" y="2100"/>
                      <a:pt x="905" y="2158"/>
                      <a:pt x="759" y="2158"/>
                    </a:cubicBezTo>
                    <a:cubicBezTo>
                      <a:pt x="612" y="2158"/>
                      <a:pt x="496" y="2100"/>
                      <a:pt x="412" y="1985"/>
                    </a:cubicBezTo>
                    <a:cubicBezTo>
                      <a:pt x="329" y="1869"/>
                      <a:pt x="288" y="1708"/>
                      <a:pt x="288" y="1503"/>
                    </a:cubicBezTo>
                    <a:cubicBezTo>
                      <a:pt x="288" y="1300"/>
                      <a:pt x="329" y="1139"/>
                      <a:pt x="412" y="1025"/>
                    </a:cubicBezTo>
                    <a:cubicBezTo>
                      <a:pt x="496" y="908"/>
                      <a:pt x="612" y="850"/>
                      <a:pt x="759" y="850"/>
                    </a:cubicBezTo>
                    <a:close/>
                    <a:moveTo>
                      <a:pt x="1232" y="0"/>
                    </a:moveTo>
                    <a:lnTo>
                      <a:pt x="1232" y="914"/>
                    </a:lnTo>
                    <a:cubicBezTo>
                      <a:pt x="1174" y="814"/>
                      <a:pt x="1101" y="739"/>
                      <a:pt x="1011" y="691"/>
                    </a:cubicBezTo>
                    <a:cubicBezTo>
                      <a:pt x="922" y="641"/>
                      <a:pt x="815" y="617"/>
                      <a:pt x="692" y="617"/>
                    </a:cubicBezTo>
                    <a:cubicBezTo>
                      <a:pt x="487" y="617"/>
                      <a:pt x="321" y="699"/>
                      <a:pt x="192" y="861"/>
                    </a:cubicBezTo>
                    <a:cubicBezTo>
                      <a:pt x="64" y="1025"/>
                      <a:pt x="1" y="1238"/>
                      <a:pt x="1" y="1503"/>
                    </a:cubicBezTo>
                    <a:cubicBezTo>
                      <a:pt x="1" y="1770"/>
                      <a:pt x="64" y="1983"/>
                      <a:pt x="192" y="2147"/>
                    </a:cubicBezTo>
                    <a:cubicBezTo>
                      <a:pt x="321" y="2309"/>
                      <a:pt x="487" y="2390"/>
                      <a:pt x="692" y="2390"/>
                    </a:cubicBezTo>
                    <a:cubicBezTo>
                      <a:pt x="815" y="2390"/>
                      <a:pt x="922" y="2367"/>
                      <a:pt x="1011" y="2318"/>
                    </a:cubicBezTo>
                    <a:cubicBezTo>
                      <a:pt x="1101" y="2269"/>
                      <a:pt x="1174" y="2194"/>
                      <a:pt x="1232" y="2094"/>
                    </a:cubicBezTo>
                    <a:lnTo>
                      <a:pt x="1232" y="2346"/>
                    </a:lnTo>
                    <a:lnTo>
                      <a:pt x="1510" y="2346"/>
                    </a:lnTo>
                    <a:lnTo>
                      <a:pt x="15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58;p42"/>
              <p:cNvSpPr/>
              <p:nvPr/>
            </p:nvSpPr>
            <p:spPr>
              <a:xfrm>
                <a:off x="-1614397" y="3386000"/>
                <a:ext cx="5802" cy="41600"/>
              </a:xfrm>
              <a:custGeom>
                <a:avLst/>
                <a:gdLst/>
                <a:ahLst/>
                <a:cxnLst/>
                <a:rect l="l" t="t" r="r" b="b"/>
                <a:pathLst>
                  <a:path w="307" h="2252" extrusionOk="0">
                    <a:moveTo>
                      <a:pt x="0" y="1"/>
                    </a:moveTo>
                    <a:lnTo>
                      <a:pt x="0" y="988"/>
                    </a:lnTo>
                    <a:lnTo>
                      <a:pt x="33" y="1527"/>
                    </a:lnTo>
                    <a:lnTo>
                      <a:pt x="276" y="1527"/>
                    </a:lnTo>
                    <a:lnTo>
                      <a:pt x="307" y="988"/>
                    </a:lnTo>
                    <a:lnTo>
                      <a:pt x="307" y="1"/>
                    </a:lnTo>
                    <a:close/>
                    <a:moveTo>
                      <a:pt x="0" y="1869"/>
                    </a:moveTo>
                    <a:lnTo>
                      <a:pt x="0" y="2251"/>
                    </a:lnTo>
                    <a:lnTo>
                      <a:pt x="307" y="2251"/>
                    </a:lnTo>
                    <a:lnTo>
                      <a:pt x="307" y="18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 name="Google Shape;859;p42"/>
              <p:cNvSpPr/>
              <p:nvPr/>
            </p:nvSpPr>
            <p:spPr>
              <a:xfrm>
                <a:off x="-2009676" y="3135846"/>
                <a:ext cx="114311" cy="98976"/>
              </a:xfrm>
              <a:custGeom>
                <a:avLst/>
                <a:gdLst/>
                <a:ahLst/>
                <a:cxnLst/>
                <a:rect l="l" t="t" r="r" b="b"/>
                <a:pathLst>
                  <a:path w="6049" h="5358" extrusionOk="0">
                    <a:moveTo>
                      <a:pt x="5663" y="275"/>
                    </a:moveTo>
                    <a:lnTo>
                      <a:pt x="3089" y="4811"/>
                    </a:lnTo>
                    <a:lnTo>
                      <a:pt x="2590" y="2076"/>
                    </a:lnTo>
                    <a:cubicBezTo>
                      <a:pt x="2590" y="2044"/>
                      <a:pt x="2574" y="2012"/>
                      <a:pt x="2542" y="1995"/>
                    </a:cubicBezTo>
                    <a:lnTo>
                      <a:pt x="531" y="275"/>
                    </a:lnTo>
                    <a:close/>
                    <a:moveTo>
                      <a:pt x="162" y="1"/>
                    </a:moveTo>
                    <a:cubicBezTo>
                      <a:pt x="97" y="1"/>
                      <a:pt x="48" y="33"/>
                      <a:pt x="16" y="97"/>
                    </a:cubicBezTo>
                    <a:cubicBezTo>
                      <a:pt x="1" y="146"/>
                      <a:pt x="16" y="210"/>
                      <a:pt x="65" y="242"/>
                    </a:cubicBezTo>
                    <a:lnTo>
                      <a:pt x="2332" y="2173"/>
                    </a:lnTo>
                    <a:lnTo>
                      <a:pt x="2332" y="2188"/>
                    </a:lnTo>
                    <a:lnTo>
                      <a:pt x="2879" y="5244"/>
                    </a:lnTo>
                    <a:cubicBezTo>
                      <a:pt x="2896" y="5293"/>
                      <a:pt x="2944" y="5341"/>
                      <a:pt x="3008" y="5357"/>
                    </a:cubicBezTo>
                    <a:cubicBezTo>
                      <a:pt x="3057" y="5357"/>
                      <a:pt x="3121" y="5341"/>
                      <a:pt x="3153" y="5276"/>
                    </a:cubicBezTo>
                    <a:lnTo>
                      <a:pt x="6017" y="210"/>
                    </a:lnTo>
                    <a:cubicBezTo>
                      <a:pt x="6049" y="161"/>
                      <a:pt x="6049" y="114"/>
                      <a:pt x="6017" y="65"/>
                    </a:cubicBezTo>
                    <a:cubicBezTo>
                      <a:pt x="6000" y="17"/>
                      <a:pt x="5952" y="1"/>
                      <a:pt x="5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 name="Google Shape;860;p42"/>
              <p:cNvSpPr/>
              <p:nvPr/>
            </p:nvSpPr>
            <p:spPr>
              <a:xfrm>
                <a:off x="-1965891" y="3135846"/>
                <a:ext cx="70525" cy="41323"/>
              </a:xfrm>
              <a:custGeom>
                <a:avLst/>
                <a:gdLst/>
                <a:ahLst/>
                <a:cxnLst/>
                <a:rect l="l" t="t" r="r" b="b"/>
                <a:pathLst>
                  <a:path w="3732" h="2237" extrusionOk="0">
                    <a:moveTo>
                      <a:pt x="3571" y="1"/>
                    </a:moveTo>
                    <a:cubicBezTo>
                      <a:pt x="3554" y="1"/>
                      <a:pt x="3539" y="1"/>
                      <a:pt x="3507" y="17"/>
                    </a:cubicBezTo>
                    <a:lnTo>
                      <a:pt x="64" y="1980"/>
                    </a:lnTo>
                    <a:cubicBezTo>
                      <a:pt x="32" y="1995"/>
                      <a:pt x="15" y="2027"/>
                      <a:pt x="0" y="2059"/>
                    </a:cubicBezTo>
                    <a:cubicBezTo>
                      <a:pt x="0" y="2092"/>
                      <a:pt x="0" y="2140"/>
                      <a:pt x="15" y="2173"/>
                    </a:cubicBezTo>
                    <a:cubicBezTo>
                      <a:pt x="37" y="2215"/>
                      <a:pt x="87" y="2237"/>
                      <a:pt x="136" y="2237"/>
                    </a:cubicBezTo>
                    <a:cubicBezTo>
                      <a:pt x="162" y="2237"/>
                      <a:pt x="187" y="2231"/>
                      <a:pt x="209" y="2220"/>
                    </a:cubicBezTo>
                    <a:lnTo>
                      <a:pt x="3651" y="258"/>
                    </a:lnTo>
                    <a:cubicBezTo>
                      <a:pt x="3683" y="242"/>
                      <a:pt x="3700" y="210"/>
                      <a:pt x="3715" y="178"/>
                    </a:cubicBezTo>
                    <a:cubicBezTo>
                      <a:pt x="3732" y="146"/>
                      <a:pt x="3715" y="97"/>
                      <a:pt x="3700" y="65"/>
                    </a:cubicBezTo>
                    <a:cubicBezTo>
                      <a:pt x="3683" y="17"/>
                      <a:pt x="3635" y="1"/>
                      <a:pt x="3571" y="1"/>
                    </a:cubicBezTo>
                    <a:close/>
                  </a:path>
                </a:pathLst>
              </a:custGeom>
              <a:solidFill>
                <a:srgbClr val="454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 name="Google Shape;861;p42"/>
              <p:cNvSpPr/>
              <p:nvPr/>
            </p:nvSpPr>
            <p:spPr>
              <a:xfrm>
                <a:off x="-1043488" y="3134959"/>
                <a:ext cx="81184" cy="94838"/>
              </a:xfrm>
              <a:custGeom>
                <a:avLst/>
                <a:gdLst/>
                <a:ahLst/>
                <a:cxnLst/>
                <a:rect l="l" t="t" r="r" b="b"/>
                <a:pathLst>
                  <a:path w="4296" h="5134" extrusionOk="0">
                    <a:moveTo>
                      <a:pt x="4006" y="274"/>
                    </a:moveTo>
                    <a:lnTo>
                      <a:pt x="4006" y="4681"/>
                    </a:lnTo>
                    <a:lnTo>
                      <a:pt x="2237" y="3121"/>
                    </a:lnTo>
                    <a:cubicBezTo>
                      <a:pt x="2213" y="3105"/>
                      <a:pt x="2180" y="3097"/>
                      <a:pt x="2148" y="3097"/>
                    </a:cubicBezTo>
                    <a:cubicBezTo>
                      <a:pt x="2116" y="3097"/>
                      <a:pt x="2084" y="3105"/>
                      <a:pt x="2059" y="3121"/>
                    </a:cubicBezTo>
                    <a:lnTo>
                      <a:pt x="275" y="4681"/>
                    </a:lnTo>
                    <a:lnTo>
                      <a:pt x="275" y="274"/>
                    </a:lnTo>
                    <a:close/>
                    <a:moveTo>
                      <a:pt x="129" y="1"/>
                    </a:moveTo>
                    <a:cubicBezTo>
                      <a:pt x="65" y="1"/>
                      <a:pt x="1" y="65"/>
                      <a:pt x="1" y="145"/>
                    </a:cubicBezTo>
                    <a:lnTo>
                      <a:pt x="1" y="4987"/>
                    </a:lnTo>
                    <a:cubicBezTo>
                      <a:pt x="1" y="5052"/>
                      <a:pt x="33" y="5099"/>
                      <a:pt x="82" y="5116"/>
                    </a:cubicBezTo>
                    <a:cubicBezTo>
                      <a:pt x="100" y="5128"/>
                      <a:pt x="120" y="5133"/>
                      <a:pt x="140" y="5133"/>
                    </a:cubicBezTo>
                    <a:cubicBezTo>
                      <a:pt x="173" y="5133"/>
                      <a:pt x="206" y="5119"/>
                      <a:pt x="226" y="5099"/>
                    </a:cubicBezTo>
                    <a:lnTo>
                      <a:pt x="2140" y="3426"/>
                    </a:lnTo>
                    <a:lnTo>
                      <a:pt x="4054" y="5099"/>
                    </a:lnTo>
                    <a:cubicBezTo>
                      <a:pt x="4084" y="5119"/>
                      <a:pt x="4121" y="5133"/>
                      <a:pt x="4155" y="5133"/>
                    </a:cubicBezTo>
                    <a:cubicBezTo>
                      <a:pt x="4176" y="5133"/>
                      <a:pt x="4197" y="5128"/>
                      <a:pt x="4215" y="5116"/>
                    </a:cubicBezTo>
                    <a:cubicBezTo>
                      <a:pt x="4264" y="5099"/>
                      <a:pt x="4296" y="5052"/>
                      <a:pt x="4296" y="4987"/>
                    </a:cubicBezTo>
                    <a:lnTo>
                      <a:pt x="4296" y="145"/>
                    </a:lnTo>
                    <a:cubicBezTo>
                      <a:pt x="4296" y="65"/>
                      <a:pt x="4231" y="1"/>
                      <a:pt x="4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862;p42"/>
              <p:cNvSpPr/>
              <p:nvPr/>
            </p:nvSpPr>
            <p:spPr>
              <a:xfrm>
                <a:off x="-2386379" y="3470272"/>
                <a:ext cx="29953" cy="43152"/>
              </a:xfrm>
              <a:custGeom>
                <a:avLst/>
                <a:gdLst/>
                <a:ahLst/>
                <a:cxnLst/>
                <a:rect l="l" t="t" r="r" b="b"/>
                <a:pathLst>
                  <a:path w="1585" h="2336" extrusionOk="0">
                    <a:moveTo>
                      <a:pt x="790" y="0"/>
                    </a:moveTo>
                    <a:cubicBezTo>
                      <a:pt x="543" y="0"/>
                      <a:pt x="350" y="57"/>
                      <a:pt x="210" y="171"/>
                    </a:cubicBezTo>
                    <a:cubicBezTo>
                      <a:pt x="70" y="286"/>
                      <a:pt x="0" y="443"/>
                      <a:pt x="0" y="642"/>
                    </a:cubicBezTo>
                    <a:cubicBezTo>
                      <a:pt x="0" y="815"/>
                      <a:pt x="50" y="949"/>
                      <a:pt x="152" y="1045"/>
                    </a:cubicBezTo>
                    <a:cubicBezTo>
                      <a:pt x="254" y="1142"/>
                      <a:pt x="418" y="1212"/>
                      <a:pt x="645" y="1258"/>
                    </a:cubicBezTo>
                    <a:lnTo>
                      <a:pt x="830" y="1294"/>
                    </a:lnTo>
                    <a:cubicBezTo>
                      <a:pt x="986" y="1324"/>
                      <a:pt x="1096" y="1372"/>
                      <a:pt x="1163" y="1434"/>
                    </a:cubicBezTo>
                    <a:cubicBezTo>
                      <a:pt x="1233" y="1497"/>
                      <a:pt x="1266" y="1583"/>
                      <a:pt x="1266" y="1694"/>
                    </a:cubicBezTo>
                    <a:cubicBezTo>
                      <a:pt x="1266" y="1820"/>
                      <a:pt x="1219" y="1918"/>
                      <a:pt x="1125" y="1986"/>
                    </a:cubicBezTo>
                    <a:cubicBezTo>
                      <a:pt x="1029" y="2054"/>
                      <a:pt x="896" y="2089"/>
                      <a:pt x="722" y="2089"/>
                    </a:cubicBezTo>
                    <a:cubicBezTo>
                      <a:pt x="607" y="2089"/>
                      <a:pt x="490" y="2071"/>
                      <a:pt x="372" y="2036"/>
                    </a:cubicBezTo>
                    <a:cubicBezTo>
                      <a:pt x="254" y="2000"/>
                      <a:pt x="133" y="1949"/>
                      <a:pt x="9" y="1879"/>
                    </a:cubicBezTo>
                    <a:lnTo>
                      <a:pt x="9" y="2193"/>
                    </a:lnTo>
                    <a:cubicBezTo>
                      <a:pt x="138" y="2239"/>
                      <a:pt x="261" y="2275"/>
                      <a:pt x="381" y="2300"/>
                    </a:cubicBezTo>
                    <a:cubicBezTo>
                      <a:pt x="502" y="2324"/>
                      <a:pt x="615" y="2336"/>
                      <a:pt x="722" y="2336"/>
                    </a:cubicBezTo>
                    <a:cubicBezTo>
                      <a:pt x="1005" y="2336"/>
                      <a:pt x="1219" y="2279"/>
                      <a:pt x="1364" y="2167"/>
                    </a:cubicBezTo>
                    <a:cubicBezTo>
                      <a:pt x="1511" y="2054"/>
                      <a:pt x="1584" y="1889"/>
                      <a:pt x="1584" y="1671"/>
                    </a:cubicBezTo>
                    <a:cubicBezTo>
                      <a:pt x="1584" y="1488"/>
                      <a:pt x="1530" y="1342"/>
                      <a:pt x="1422" y="1233"/>
                    </a:cubicBezTo>
                    <a:cubicBezTo>
                      <a:pt x="1314" y="1124"/>
                      <a:pt x="1147" y="1048"/>
                      <a:pt x="920" y="1004"/>
                    </a:cubicBezTo>
                    <a:lnTo>
                      <a:pt x="736" y="967"/>
                    </a:lnTo>
                    <a:cubicBezTo>
                      <a:pt x="569" y="936"/>
                      <a:pt x="456" y="895"/>
                      <a:pt x="395" y="844"/>
                    </a:cubicBezTo>
                    <a:cubicBezTo>
                      <a:pt x="336" y="793"/>
                      <a:pt x="306" y="718"/>
                      <a:pt x="306" y="618"/>
                    </a:cubicBezTo>
                    <a:cubicBezTo>
                      <a:pt x="306" y="500"/>
                      <a:pt x="350" y="408"/>
                      <a:pt x="440" y="344"/>
                    </a:cubicBezTo>
                    <a:cubicBezTo>
                      <a:pt x="530" y="280"/>
                      <a:pt x="659" y="247"/>
                      <a:pt x="825" y="247"/>
                    </a:cubicBezTo>
                    <a:cubicBezTo>
                      <a:pt x="920" y="247"/>
                      <a:pt x="1019" y="260"/>
                      <a:pt x="1122" y="289"/>
                    </a:cubicBezTo>
                    <a:cubicBezTo>
                      <a:pt x="1224" y="316"/>
                      <a:pt x="1333" y="357"/>
                      <a:pt x="1449" y="412"/>
                    </a:cubicBezTo>
                    <a:lnTo>
                      <a:pt x="1449" y="115"/>
                    </a:lnTo>
                    <a:cubicBezTo>
                      <a:pt x="1334" y="76"/>
                      <a:pt x="1223" y="48"/>
                      <a:pt x="1113" y="29"/>
                    </a:cubicBezTo>
                    <a:cubicBezTo>
                      <a:pt x="1002" y="9"/>
                      <a:pt x="896" y="0"/>
                      <a:pt x="7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 name="Google Shape;863;p42"/>
              <p:cNvSpPr/>
              <p:nvPr/>
            </p:nvSpPr>
            <p:spPr>
              <a:xfrm>
                <a:off x="-2349983" y="3480653"/>
                <a:ext cx="29612" cy="32770"/>
              </a:xfrm>
              <a:custGeom>
                <a:avLst/>
                <a:gdLst/>
                <a:ahLst/>
                <a:cxnLst/>
                <a:rect l="l" t="t" r="r" b="b"/>
                <a:pathLst>
                  <a:path w="1567" h="1774" extrusionOk="0">
                    <a:moveTo>
                      <a:pt x="832" y="236"/>
                    </a:moveTo>
                    <a:cubicBezTo>
                      <a:pt x="968" y="236"/>
                      <a:pt x="1077" y="281"/>
                      <a:pt x="1161" y="371"/>
                    </a:cubicBezTo>
                    <a:cubicBezTo>
                      <a:pt x="1243" y="461"/>
                      <a:pt x="1287" y="584"/>
                      <a:pt x="1288" y="735"/>
                    </a:cubicBezTo>
                    <a:lnTo>
                      <a:pt x="299" y="737"/>
                    </a:lnTo>
                    <a:cubicBezTo>
                      <a:pt x="313" y="577"/>
                      <a:pt x="367" y="455"/>
                      <a:pt x="460" y="367"/>
                    </a:cubicBezTo>
                    <a:cubicBezTo>
                      <a:pt x="552" y="280"/>
                      <a:pt x="677" y="236"/>
                      <a:pt x="832" y="236"/>
                    </a:cubicBezTo>
                    <a:close/>
                    <a:moveTo>
                      <a:pt x="829" y="1"/>
                    </a:moveTo>
                    <a:cubicBezTo>
                      <a:pt x="576" y="1"/>
                      <a:pt x="374" y="82"/>
                      <a:pt x="224" y="245"/>
                    </a:cubicBezTo>
                    <a:cubicBezTo>
                      <a:pt x="75" y="406"/>
                      <a:pt x="0" y="626"/>
                      <a:pt x="0" y="903"/>
                    </a:cubicBezTo>
                    <a:cubicBezTo>
                      <a:pt x="0" y="1169"/>
                      <a:pt x="79" y="1381"/>
                      <a:pt x="236" y="1538"/>
                    </a:cubicBezTo>
                    <a:cubicBezTo>
                      <a:pt x="394" y="1695"/>
                      <a:pt x="608" y="1774"/>
                      <a:pt x="877" y="1774"/>
                    </a:cubicBezTo>
                    <a:cubicBezTo>
                      <a:pt x="985" y="1774"/>
                      <a:pt x="1090" y="1762"/>
                      <a:pt x="1195" y="1740"/>
                    </a:cubicBezTo>
                    <a:cubicBezTo>
                      <a:pt x="1300" y="1718"/>
                      <a:pt x="1402" y="1686"/>
                      <a:pt x="1501" y="1644"/>
                    </a:cubicBezTo>
                    <a:lnTo>
                      <a:pt x="1501" y="1381"/>
                    </a:lnTo>
                    <a:cubicBezTo>
                      <a:pt x="1403" y="1434"/>
                      <a:pt x="1303" y="1473"/>
                      <a:pt x="1202" y="1500"/>
                    </a:cubicBezTo>
                    <a:cubicBezTo>
                      <a:pt x="1103" y="1525"/>
                      <a:pt x="1000" y="1538"/>
                      <a:pt x="893" y="1538"/>
                    </a:cubicBezTo>
                    <a:cubicBezTo>
                      <a:pt x="709" y="1538"/>
                      <a:pt x="565" y="1489"/>
                      <a:pt x="462" y="1389"/>
                    </a:cubicBezTo>
                    <a:cubicBezTo>
                      <a:pt x="359" y="1289"/>
                      <a:pt x="303" y="1143"/>
                      <a:pt x="290" y="952"/>
                    </a:cubicBezTo>
                    <a:lnTo>
                      <a:pt x="1566" y="952"/>
                    </a:lnTo>
                    <a:lnTo>
                      <a:pt x="1566" y="816"/>
                    </a:lnTo>
                    <a:cubicBezTo>
                      <a:pt x="1566" y="566"/>
                      <a:pt x="1499" y="366"/>
                      <a:pt x="1367" y="221"/>
                    </a:cubicBezTo>
                    <a:cubicBezTo>
                      <a:pt x="1236" y="74"/>
                      <a:pt x="1056" y="1"/>
                      <a:pt x="8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42"/>
              <p:cNvSpPr/>
              <p:nvPr/>
            </p:nvSpPr>
            <p:spPr>
              <a:xfrm>
                <a:off x="-2314077"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7" y="236"/>
                      <a:pt x="832" y="236"/>
                    </a:cubicBezTo>
                    <a:close/>
                    <a:moveTo>
                      <a:pt x="828" y="1"/>
                    </a:moveTo>
                    <a:cubicBezTo>
                      <a:pt x="575" y="1"/>
                      <a:pt x="374" y="82"/>
                      <a:pt x="224"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3" y="1389"/>
                    </a:cubicBezTo>
                    <a:cubicBezTo>
                      <a:pt x="360" y="1289"/>
                      <a:pt x="302" y="1143"/>
                      <a:pt x="290" y="952"/>
                    </a:cubicBezTo>
                    <a:lnTo>
                      <a:pt x="1566" y="952"/>
                    </a:lnTo>
                    <a:lnTo>
                      <a:pt x="1566" y="816"/>
                    </a:lnTo>
                    <a:cubicBezTo>
                      <a:pt x="1566" y="566"/>
                      <a:pt x="1500" y="366"/>
                      <a:pt x="1368"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 name="Google Shape;865;p42"/>
              <p:cNvSpPr/>
              <p:nvPr/>
            </p:nvSpPr>
            <p:spPr>
              <a:xfrm>
                <a:off x="-2261278" y="3472544"/>
                <a:ext cx="19956" cy="40085"/>
              </a:xfrm>
              <a:custGeom>
                <a:avLst/>
                <a:gdLst/>
                <a:ahLst/>
                <a:cxnLst/>
                <a:rect l="l" t="t" r="r" b="b"/>
                <a:pathLst>
                  <a:path w="1056" h="2170" extrusionOk="0">
                    <a:moveTo>
                      <a:pt x="205" y="1"/>
                    </a:moveTo>
                    <a:lnTo>
                      <a:pt x="205" y="481"/>
                    </a:lnTo>
                    <a:lnTo>
                      <a:pt x="1" y="481"/>
                    </a:lnTo>
                    <a:lnTo>
                      <a:pt x="1" y="696"/>
                    </a:lnTo>
                    <a:lnTo>
                      <a:pt x="205" y="696"/>
                    </a:lnTo>
                    <a:lnTo>
                      <a:pt x="205" y="1613"/>
                    </a:lnTo>
                    <a:cubicBezTo>
                      <a:pt x="205" y="1824"/>
                      <a:pt x="245" y="1970"/>
                      <a:pt x="327" y="2049"/>
                    </a:cubicBezTo>
                    <a:cubicBezTo>
                      <a:pt x="408" y="2129"/>
                      <a:pt x="556" y="2169"/>
                      <a:pt x="770" y="2169"/>
                    </a:cubicBezTo>
                    <a:lnTo>
                      <a:pt x="1056" y="2169"/>
                    </a:lnTo>
                    <a:lnTo>
                      <a:pt x="1056" y="1937"/>
                    </a:lnTo>
                    <a:lnTo>
                      <a:pt x="770" y="1937"/>
                    </a:lnTo>
                    <a:cubicBezTo>
                      <a:pt x="654" y="1937"/>
                      <a:pt x="577" y="1917"/>
                      <a:pt x="540" y="1878"/>
                    </a:cubicBezTo>
                    <a:cubicBezTo>
                      <a:pt x="502" y="1838"/>
                      <a:pt x="483" y="1751"/>
                      <a:pt x="483" y="1613"/>
                    </a:cubicBezTo>
                    <a:lnTo>
                      <a:pt x="483" y="696"/>
                    </a:lnTo>
                    <a:lnTo>
                      <a:pt x="1056" y="696"/>
                    </a:lnTo>
                    <a:lnTo>
                      <a:pt x="1056"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 name="Google Shape;866;p42"/>
              <p:cNvSpPr/>
              <p:nvPr/>
            </p:nvSpPr>
            <p:spPr>
              <a:xfrm>
                <a:off x="-2239338" y="3469274"/>
                <a:ext cx="26740" cy="43355"/>
              </a:xfrm>
              <a:custGeom>
                <a:avLst/>
                <a:gdLst/>
                <a:ahLst/>
                <a:cxnLst/>
                <a:rect l="l" t="t" r="r" b="b"/>
                <a:pathLst>
                  <a:path w="1415" h="2347" extrusionOk="0">
                    <a:moveTo>
                      <a:pt x="0" y="0"/>
                    </a:moveTo>
                    <a:lnTo>
                      <a:pt x="0" y="2346"/>
                    </a:lnTo>
                    <a:lnTo>
                      <a:pt x="279" y="2346"/>
                    </a:lnTo>
                    <a:lnTo>
                      <a:pt x="279" y="1391"/>
                    </a:lnTo>
                    <a:cubicBezTo>
                      <a:pt x="279" y="1227"/>
                      <a:pt x="322" y="1097"/>
                      <a:pt x="409" y="1001"/>
                    </a:cubicBezTo>
                    <a:cubicBezTo>
                      <a:pt x="496" y="905"/>
                      <a:pt x="614" y="857"/>
                      <a:pt x="763" y="857"/>
                    </a:cubicBezTo>
                    <a:cubicBezTo>
                      <a:pt x="888" y="857"/>
                      <a:pt x="981" y="897"/>
                      <a:pt x="1044" y="977"/>
                    </a:cubicBezTo>
                    <a:cubicBezTo>
                      <a:pt x="1106" y="1057"/>
                      <a:pt x="1138" y="1176"/>
                      <a:pt x="1138" y="1336"/>
                    </a:cubicBezTo>
                    <a:lnTo>
                      <a:pt x="1138" y="2346"/>
                    </a:lnTo>
                    <a:lnTo>
                      <a:pt x="1414" y="2346"/>
                    </a:lnTo>
                    <a:lnTo>
                      <a:pt x="1414" y="1327"/>
                    </a:lnTo>
                    <a:cubicBezTo>
                      <a:pt x="1414" y="1094"/>
                      <a:pt x="1365" y="916"/>
                      <a:pt x="1265" y="797"/>
                    </a:cubicBezTo>
                    <a:cubicBezTo>
                      <a:pt x="1166" y="677"/>
                      <a:pt x="1019" y="617"/>
                      <a:pt x="825" y="617"/>
                    </a:cubicBezTo>
                    <a:cubicBezTo>
                      <a:pt x="708" y="617"/>
                      <a:pt x="604" y="641"/>
                      <a:pt x="512" y="691"/>
                    </a:cubicBezTo>
                    <a:cubicBezTo>
                      <a:pt x="424" y="743"/>
                      <a:pt x="345" y="819"/>
                      <a:pt x="279" y="919"/>
                    </a:cubicBezTo>
                    <a:lnTo>
                      <a:pt x="2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 name="Google Shape;867;p42"/>
              <p:cNvSpPr/>
              <p:nvPr/>
            </p:nvSpPr>
            <p:spPr>
              <a:xfrm>
                <a:off x="-2201599" y="3480653"/>
                <a:ext cx="29593" cy="32770"/>
              </a:xfrm>
              <a:custGeom>
                <a:avLst/>
                <a:gdLst/>
                <a:ahLst/>
                <a:cxnLst/>
                <a:rect l="l" t="t" r="r" b="b"/>
                <a:pathLst>
                  <a:path w="1566" h="1774" extrusionOk="0">
                    <a:moveTo>
                      <a:pt x="832" y="236"/>
                    </a:moveTo>
                    <a:cubicBezTo>
                      <a:pt x="968" y="236"/>
                      <a:pt x="1077" y="281"/>
                      <a:pt x="1160" y="371"/>
                    </a:cubicBezTo>
                    <a:cubicBezTo>
                      <a:pt x="1243" y="461"/>
                      <a:pt x="1286" y="584"/>
                      <a:pt x="1288" y="735"/>
                    </a:cubicBezTo>
                    <a:lnTo>
                      <a:pt x="299" y="737"/>
                    </a:lnTo>
                    <a:cubicBezTo>
                      <a:pt x="313" y="577"/>
                      <a:pt x="366" y="455"/>
                      <a:pt x="458" y="367"/>
                    </a:cubicBezTo>
                    <a:cubicBezTo>
                      <a:pt x="552" y="280"/>
                      <a:pt x="676" y="236"/>
                      <a:pt x="832" y="236"/>
                    </a:cubicBezTo>
                    <a:close/>
                    <a:moveTo>
                      <a:pt x="828" y="1"/>
                    </a:moveTo>
                    <a:cubicBezTo>
                      <a:pt x="574" y="1"/>
                      <a:pt x="373" y="82"/>
                      <a:pt x="223" y="245"/>
                    </a:cubicBezTo>
                    <a:cubicBezTo>
                      <a:pt x="75" y="406"/>
                      <a:pt x="0" y="626"/>
                      <a:pt x="0" y="903"/>
                    </a:cubicBezTo>
                    <a:cubicBezTo>
                      <a:pt x="0" y="1169"/>
                      <a:pt x="79" y="1381"/>
                      <a:pt x="236" y="1538"/>
                    </a:cubicBezTo>
                    <a:cubicBezTo>
                      <a:pt x="393" y="1695"/>
                      <a:pt x="606" y="1774"/>
                      <a:pt x="877" y="1774"/>
                    </a:cubicBezTo>
                    <a:cubicBezTo>
                      <a:pt x="983" y="1774"/>
                      <a:pt x="1090" y="1762"/>
                      <a:pt x="1194" y="1740"/>
                    </a:cubicBezTo>
                    <a:cubicBezTo>
                      <a:pt x="1299" y="1718"/>
                      <a:pt x="1402" y="1686"/>
                      <a:pt x="1501" y="1644"/>
                    </a:cubicBezTo>
                    <a:lnTo>
                      <a:pt x="1501" y="1381"/>
                    </a:lnTo>
                    <a:cubicBezTo>
                      <a:pt x="1402" y="1434"/>
                      <a:pt x="1303" y="1473"/>
                      <a:pt x="1202" y="1500"/>
                    </a:cubicBezTo>
                    <a:cubicBezTo>
                      <a:pt x="1103" y="1525"/>
                      <a:pt x="999" y="1538"/>
                      <a:pt x="893" y="1538"/>
                    </a:cubicBezTo>
                    <a:cubicBezTo>
                      <a:pt x="709" y="1538"/>
                      <a:pt x="565" y="1489"/>
                      <a:pt x="462" y="1389"/>
                    </a:cubicBezTo>
                    <a:cubicBezTo>
                      <a:pt x="359" y="1289"/>
                      <a:pt x="301" y="1143"/>
                      <a:pt x="290" y="952"/>
                    </a:cubicBezTo>
                    <a:lnTo>
                      <a:pt x="1565" y="952"/>
                    </a:lnTo>
                    <a:lnTo>
                      <a:pt x="1565" y="816"/>
                    </a:lnTo>
                    <a:cubicBezTo>
                      <a:pt x="1565" y="566"/>
                      <a:pt x="1499" y="366"/>
                      <a:pt x="1367" y="221"/>
                    </a:cubicBezTo>
                    <a:cubicBezTo>
                      <a:pt x="1234" y="74"/>
                      <a:pt x="1055"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868;p42"/>
              <p:cNvSpPr/>
              <p:nvPr/>
            </p:nvSpPr>
            <p:spPr>
              <a:xfrm>
                <a:off x="-2143943" y="3471011"/>
                <a:ext cx="25323" cy="41619"/>
              </a:xfrm>
              <a:custGeom>
                <a:avLst/>
                <a:gdLst/>
                <a:ahLst/>
                <a:cxnLst/>
                <a:rect l="l" t="t" r="r" b="b"/>
                <a:pathLst>
                  <a:path w="1340" h="2253" extrusionOk="0">
                    <a:moveTo>
                      <a:pt x="538" y="0"/>
                    </a:moveTo>
                    <a:lnTo>
                      <a:pt x="0" y="110"/>
                    </a:lnTo>
                    <a:lnTo>
                      <a:pt x="0" y="386"/>
                    </a:lnTo>
                    <a:lnTo>
                      <a:pt x="541" y="278"/>
                    </a:lnTo>
                    <a:lnTo>
                      <a:pt x="541" y="1996"/>
                    </a:lnTo>
                    <a:lnTo>
                      <a:pt x="44" y="1996"/>
                    </a:lnTo>
                    <a:lnTo>
                      <a:pt x="44" y="2252"/>
                    </a:lnTo>
                    <a:lnTo>
                      <a:pt x="1340" y="2252"/>
                    </a:lnTo>
                    <a:lnTo>
                      <a:pt x="1340" y="1996"/>
                    </a:lnTo>
                    <a:lnTo>
                      <a:pt x="843" y="1996"/>
                    </a:lnTo>
                    <a:lnTo>
                      <a:pt x="8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 name="Google Shape;869;p42"/>
              <p:cNvSpPr/>
              <p:nvPr/>
            </p:nvSpPr>
            <p:spPr>
              <a:xfrm>
                <a:off x="-2108737" y="3505517"/>
                <a:ext cx="8353" cy="13744"/>
              </a:xfrm>
              <a:custGeom>
                <a:avLst/>
                <a:gdLst/>
                <a:ahLst/>
                <a:cxnLst/>
                <a:rect l="l" t="t" r="r" b="b"/>
                <a:pathLst>
                  <a:path w="442" h="744" extrusionOk="0">
                    <a:moveTo>
                      <a:pt x="124" y="1"/>
                    </a:moveTo>
                    <a:lnTo>
                      <a:pt x="124" y="261"/>
                    </a:lnTo>
                    <a:lnTo>
                      <a:pt x="1" y="743"/>
                    </a:lnTo>
                    <a:lnTo>
                      <a:pt x="195" y="743"/>
                    </a:lnTo>
                    <a:lnTo>
                      <a:pt x="442" y="261"/>
                    </a:lnTo>
                    <a:lnTo>
                      <a:pt x="4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 name="Google Shape;870;p42"/>
              <p:cNvSpPr/>
              <p:nvPr/>
            </p:nvSpPr>
            <p:spPr>
              <a:xfrm>
                <a:off x="-2096189" y="3470272"/>
                <a:ext cx="27042" cy="42357"/>
              </a:xfrm>
              <a:custGeom>
                <a:avLst/>
                <a:gdLst/>
                <a:ahLst/>
                <a:cxnLst/>
                <a:rect l="l" t="t" r="r" b="b"/>
                <a:pathLst>
                  <a:path w="1431" h="2293" extrusionOk="0">
                    <a:moveTo>
                      <a:pt x="652" y="0"/>
                    </a:moveTo>
                    <a:cubicBezTo>
                      <a:pt x="563" y="0"/>
                      <a:pt x="465" y="13"/>
                      <a:pt x="359" y="38"/>
                    </a:cubicBezTo>
                    <a:cubicBezTo>
                      <a:pt x="253" y="63"/>
                      <a:pt x="138" y="99"/>
                      <a:pt x="15" y="150"/>
                    </a:cubicBezTo>
                    <a:lnTo>
                      <a:pt x="15" y="457"/>
                    </a:lnTo>
                    <a:cubicBezTo>
                      <a:pt x="136" y="389"/>
                      <a:pt x="249" y="339"/>
                      <a:pt x="354" y="307"/>
                    </a:cubicBezTo>
                    <a:cubicBezTo>
                      <a:pt x="461" y="273"/>
                      <a:pt x="562" y="256"/>
                      <a:pt x="658" y="256"/>
                    </a:cubicBezTo>
                    <a:cubicBezTo>
                      <a:pt x="792" y="256"/>
                      <a:pt x="901" y="294"/>
                      <a:pt x="985" y="370"/>
                    </a:cubicBezTo>
                    <a:cubicBezTo>
                      <a:pt x="1070" y="444"/>
                      <a:pt x="1111" y="542"/>
                      <a:pt x="1111" y="662"/>
                    </a:cubicBezTo>
                    <a:cubicBezTo>
                      <a:pt x="1111" y="735"/>
                      <a:pt x="1092" y="810"/>
                      <a:pt x="1053" y="887"/>
                    </a:cubicBezTo>
                    <a:cubicBezTo>
                      <a:pt x="1014" y="962"/>
                      <a:pt x="946" y="1054"/>
                      <a:pt x="848" y="1164"/>
                    </a:cubicBezTo>
                    <a:cubicBezTo>
                      <a:pt x="798" y="1223"/>
                      <a:pt x="672" y="1353"/>
                      <a:pt x="471" y="1555"/>
                    </a:cubicBezTo>
                    <a:cubicBezTo>
                      <a:pt x="273" y="1755"/>
                      <a:pt x="116" y="1916"/>
                      <a:pt x="0" y="2036"/>
                    </a:cubicBezTo>
                    <a:lnTo>
                      <a:pt x="0" y="2292"/>
                    </a:lnTo>
                    <a:lnTo>
                      <a:pt x="1430" y="2292"/>
                    </a:lnTo>
                    <a:lnTo>
                      <a:pt x="1430" y="2036"/>
                    </a:lnTo>
                    <a:lnTo>
                      <a:pt x="366" y="2036"/>
                    </a:lnTo>
                    <a:cubicBezTo>
                      <a:pt x="612" y="1785"/>
                      <a:pt x="802" y="1591"/>
                      <a:pt x="936" y="1452"/>
                    </a:cubicBezTo>
                    <a:cubicBezTo>
                      <a:pt x="1071" y="1313"/>
                      <a:pt x="1151" y="1228"/>
                      <a:pt x="1177" y="1198"/>
                    </a:cubicBezTo>
                    <a:cubicBezTo>
                      <a:pt x="1268" y="1086"/>
                      <a:pt x="1331" y="989"/>
                      <a:pt x="1364" y="906"/>
                    </a:cubicBezTo>
                    <a:cubicBezTo>
                      <a:pt x="1401" y="823"/>
                      <a:pt x="1417" y="735"/>
                      <a:pt x="1417" y="642"/>
                    </a:cubicBezTo>
                    <a:cubicBezTo>
                      <a:pt x="1417" y="447"/>
                      <a:pt x="1348" y="291"/>
                      <a:pt x="1210" y="175"/>
                    </a:cubicBezTo>
                    <a:cubicBezTo>
                      <a:pt x="1071" y="58"/>
                      <a:pt x="885" y="0"/>
                      <a:pt x="6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42"/>
              <p:cNvSpPr/>
              <p:nvPr/>
            </p:nvSpPr>
            <p:spPr>
              <a:xfrm>
                <a:off x="-2058885" y="3470272"/>
                <a:ext cx="28025" cy="43152"/>
              </a:xfrm>
              <a:custGeom>
                <a:avLst/>
                <a:gdLst/>
                <a:ahLst/>
                <a:cxnLst/>
                <a:rect l="l" t="t" r="r" b="b"/>
                <a:pathLst>
                  <a:path w="1483" h="2336" extrusionOk="0">
                    <a:moveTo>
                      <a:pt x="679" y="0"/>
                    </a:moveTo>
                    <a:cubicBezTo>
                      <a:pt x="588" y="0"/>
                      <a:pt x="493" y="8"/>
                      <a:pt x="392" y="25"/>
                    </a:cubicBezTo>
                    <a:cubicBezTo>
                      <a:pt x="291" y="40"/>
                      <a:pt x="183" y="65"/>
                      <a:pt x="67" y="97"/>
                    </a:cubicBezTo>
                    <a:lnTo>
                      <a:pt x="67" y="368"/>
                    </a:lnTo>
                    <a:cubicBezTo>
                      <a:pt x="182" y="330"/>
                      <a:pt x="287" y="301"/>
                      <a:pt x="383" y="283"/>
                    </a:cubicBezTo>
                    <a:cubicBezTo>
                      <a:pt x="479" y="265"/>
                      <a:pt x="568" y="256"/>
                      <a:pt x="652" y="256"/>
                    </a:cubicBezTo>
                    <a:cubicBezTo>
                      <a:pt x="805" y="256"/>
                      <a:pt x="922" y="287"/>
                      <a:pt x="1003" y="350"/>
                    </a:cubicBezTo>
                    <a:cubicBezTo>
                      <a:pt x="1085" y="411"/>
                      <a:pt x="1126" y="500"/>
                      <a:pt x="1126" y="615"/>
                    </a:cubicBezTo>
                    <a:cubicBezTo>
                      <a:pt x="1126" y="727"/>
                      <a:pt x="1086" y="815"/>
                      <a:pt x="1007" y="874"/>
                    </a:cubicBezTo>
                    <a:cubicBezTo>
                      <a:pt x="928" y="935"/>
                      <a:pt x="814" y="964"/>
                      <a:pt x="663" y="964"/>
                    </a:cubicBezTo>
                    <a:lnTo>
                      <a:pt x="389" y="964"/>
                    </a:lnTo>
                    <a:lnTo>
                      <a:pt x="389" y="1214"/>
                    </a:lnTo>
                    <a:lnTo>
                      <a:pt x="652" y="1214"/>
                    </a:lnTo>
                    <a:cubicBezTo>
                      <a:pt x="818" y="1214"/>
                      <a:pt x="946" y="1251"/>
                      <a:pt x="1039" y="1327"/>
                    </a:cubicBezTo>
                    <a:cubicBezTo>
                      <a:pt x="1133" y="1402"/>
                      <a:pt x="1179" y="1505"/>
                      <a:pt x="1179" y="1637"/>
                    </a:cubicBezTo>
                    <a:cubicBezTo>
                      <a:pt x="1179" y="1781"/>
                      <a:pt x="1129" y="1891"/>
                      <a:pt x="1029" y="1967"/>
                    </a:cubicBezTo>
                    <a:cubicBezTo>
                      <a:pt x="929" y="2041"/>
                      <a:pt x="784" y="2080"/>
                      <a:pt x="592" y="2080"/>
                    </a:cubicBezTo>
                    <a:cubicBezTo>
                      <a:pt x="483" y="2080"/>
                      <a:pt x="377" y="2067"/>
                      <a:pt x="277" y="2041"/>
                    </a:cubicBezTo>
                    <a:cubicBezTo>
                      <a:pt x="177" y="2017"/>
                      <a:pt x="84" y="1979"/>
                      <a:pt x="0" y="1930"/>
                    </a:cubicBezTo>
                    <a:lnTo>
                      <a:pt x="0" y="2224"/>
                    </a:lnTo>
                    <a:cubicBezTo>
                      <a:pt x="106" y="2261"/>
                      <a:pt x="210" y="2290"/>
                      <a:pt x="309" y="2308"/>
                    </a:cubicBezTo>
                    <a:cubicBezTo>
                      <a:pt x="410" y="2327"/>
                      <a:pt x="507" y="2336"/>
                      <a:pt x="601" y="2336"/>
                    </a:cubicBezTo>
                    <a:cubicBezTo>
                      <a:pt x="883" y="2336"/>
                      <a:pt x="1101" y="2275"/>
                      <a:pt x="1254" y="2153"/>
                    </a:cubicBezTo>
                    <a:cubicBezTo>
                      <a:pt x="1406" y="2032"/>
                      <a:pt x="1483" y="1860"/>
                      <a:pt x="1483" y="1637"/>
                    </a:cubicBezTo>
                    <a:cubicBezTo>
                      <a:pt x="1483" y="1493"/>
                      <a:pt x="1442" y="1371"/>
                      <a:pt x="1359" y="1273"/>
                    </a:cubicBezTo>
                    <a:cubicBezTo>
                      <a:pt x="1277" y="1174"/>
                      <a:pt x="1164" y="1110"/>
                      <a:pt x="1018" y="1079"/>
                    </a:cubicBezTo>
                    <a:cubicBezTo>
                      <a:pt x="1149" y="1045"/>
                      <a:pt x="1251" y="986"/>
                      <a:pt x="1322" y="900"/>
                    </a:cubicBezTo>
                    <a:cubicBezTo>
                      <a:pt x="1394" y="814"/>
                      <a:pt x="1430" y="708"/>
                      <a:pt x="1430" y="583"/>
                    </a:cubicBezTo>
                    <a:cubicBezTo>
                      <a:pt x="1430" y="404"/>
                      <a:pt x="1362" y="263"/>
                      <a:pt x="1228" y="159"/>
                    </a:cubicBezTo>
                    <a:cubicBezTo>
                      <a:pt x="1093" y="53"/>
                      <a:pt x="910" y="0"/>
                      <a:pt x="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 name="Google Shape;872;p42"/>
              <p:cNvSpPr/>
              <p:nvPr/>
            </p:nvSpPr>
            <p:spPr>
              <a:xfrm>
                <a:off x="-2023358" y="3471011"/>
                <a:ext cx="31030" cy="41619"/>
              </a:xfrm>
              <a:custGeom>
                <a:avLst/>
                <a:gdLst/>
                <a:ahLst/>
                <a:cxnLst/>
                <a:rect l="l" t="t" r="r" b="b"/>
                <a:pathLst>
                  <a:path w="1642" h="2253" extrusionOk="0">
                    <a:moveTo>
                      <a:pt x="1017" y="267"/>
                    </a:moveTo>
                    <a:lnTo>
                      <a:pt x="1017" y="1468"/>
                    </a:lnTo>
                    <a:lnTo>
                      <a:pt x="247" y="1468"/>
                    </a:lnTo>
                    <a:lnTo>
                      <a:pt x="1017" y="267"/>
                    </a:lnTo>
                    <a:close/>
                    <a:moveTo>
                      <a:pt x="937" y="0"/>
                    </a:moveTo>
                    <a:lnTo>
                      <a:pt x="0" y="1427"/>
                    </a:lnTo>
                    <a:lnTo>
                      <a:pt x="0" y="1722"/>
                    </a:lnTo>
                    <a:lnTo>
                      <a:pt x="1017" y="1722"/>
                    </a:lnTo>
                    <a:lnTo>
                      <a:pt x="1017" y="2252"/>
                    </a:lnTo>
                    <a:lnTo>
                      <a:pt x="1319" y="2252"/>
                    </a:lnTo>
                    <a:lnTo>
                      <a:pt x="1319" y="1722"/>
                    </a:lnTo>
                    <a:lnTo>
                      <a:pt x="1641" y="1722"/>
                    </a:lnTo>
                    <a:lnTo>
                      <a:pt x="1641" y="1468"/>
                    </a:lnTo>
                    <a:lnTo>
                      <a:pt x="1319" y="1468"/>
                    </a:lnTo>
                    <a:lnTo>
                      <a:pt x="13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 name="Google Shape;873;p42"/>
              <p:cNvSpPr/>
              <p:nvPr/>
            </p:nvSpPr>
            <p:spPr>
              <a:xfrm>
                <a:off x="-1976889" y="3480653"/>
                <a:ext cx="25285" cy="32770"/>
              </a:xfrm>
              <a:custGeom>
                <a:avLst/>
                <a:gdLst/>
                <a:ahLst/>
                <a:cxnLst/>
                <a:rect l="l" t="t" r="r" b="b"/>
                <a:pathLst>
                  <a:path w="1338" h="1774" extrusionOk="0">
                    <a:moveTo>
                      <a:pt x="850" y="1"/>
                    </a:moveTo>
                    <a:cubicBezTo>
                      <a:pt x="586" y="1"/>
                      <a:pt x="379" y="79"/>
                      <a:pt x="227" y="237"/>
                    </a:cubicBezTo>
                    <a:cubicBezTo>
                      <a:pt x="76" y="396"/>
                      <a:pt x="0" y="612"/>
                      <a:pt x="0" y="887"/>
                    </a:cubicBezTo>
                    <a:cubicBezTo>
                      <a:pt x="0" y="1159"/>
                      <a:pt x="76" y="1374"/>
                      <a:pt x="226" y="1534"/>
                    </a:cubicBezTo>
                    <a:cubicBezTo>
                      <a:pt x="375" y="1694"/>
                      <a:pt x="577" y="1774"/>
                      <a:pt x="832" y="1774"/>
                    </a:cubicBezTo>
                    <a:cubicBezTo>
                      <a:pt x="926" y="1774"/>
                      <a:pt x="1013" y="1765"/>
                      <a:pt x="1095" y="1747"/>
                    </a:cubicBezTo>
                    <a:cubicBezTo>
                      <a:pt x="1179" y="1729"/>
                      <a:pt x="1259" y="1702"/>
                      <a:pt x="1337" y="1666"/>
                    </a:cubicBezTo>
                    <a:lnTo>
                      <a:pt x="1337" y="1408"/>
                    </a:lnTo>
                    <a:cubicBezTo>
                      <a:pt x="1259" y="1452"/>
                      <a:pt x="1179" y="1484"/>
                      <a:pt x="1101" y="1507"/>
                    </a:cubicBezTo>
                    <a:cubicBezTo>
                      <a:pt x="1022" y="1528"/>
                      <a:pt x="942" y="1538"/>
                      <a:pt x="861" y="1538"/>
                    </a:cubicBezTo>
                    <a:cubicBezTo>
                      <a:pt x="682" y="1538"/>
                      <a:pt x="542" y="1482"/>
                      <a:pt x="443" y="1368"/>
                    </a:cubicBezTo>
                    <a:cubicBezTo>
                      <a:pt x="343" y="1254"/>
                      <a:pt x="294" y="1093"/>
                      <a:pt x="294" y="887"/>
                    </a:cubicBezTo>
                    <a:cubicBezTo>
                      <a:pt x="294" y="681"/>
                      <a:pt x="343" y="522"/>
                      <a:pt x="443" y="407"/>
                    </a:cubicBezTo>
                    <a:cubicBezTo>
                      <a:pt x="542" y="293"/>
                      <a:pt x="682" y="236"/>
                      <a:pt x="861" y="236"/>
                    </a:cubicBezTo>
                    <a:cubicBezTo>
                      <a:pt x="942" y="236"/>
                      <a:pt x="1022" y="246"/>
                      <a:pt x="1101" y="268"/>
                    </a:cubicBezTo>
                    <a:cubicBezTo>
                      <a:pt x="1179" y="290"/>
                      <a:pt x="1259" y="322"/>
                      <a:pt x="1337" y="365"/>
                    </a:cubicBezTo>
                    <a:lnTo>
                      <a:pt x="1337" y="106"/>
                    </a:lnTo>
                    <a:cubicBezTo>
                      <a:pt x="1260" y="71"/>
                      <a:pt x="1182" y="44"/>
                      <a:pt x="1101" y="28"/>
                    </a:cubicBezTo>
                    <a:cubicBezTo>
                      <a:pt x="1018" y="10"/>
                      <a:pt x="936" y="1"/>
                      <a:pt x="8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 name="Google Shape;874;p42"/>
              <p:cNvSpPr/>
              <p:nvPr/>
            </p:nvSpPr>
            <p:spPr>
              <a:xfrm>
                <a:off x="-1944801" y="3480653"/>
                <a:ext cx="29329" cy="32770"/>
              </a:xfrm>
              <a:custGeom>
                <a:avLst/>
                <a:gdLst/>
                <a:ahLst/>
                <a:cxnLst/>
                <a:rect l="l" t="t" r="r" b="b"/>
                <a:pathLst>
                  <a:path w="1552" h="1774" extrusionOk="0">
                    <a:moveTo>
                      <a:pt x="776" y="236"/>
                    </a:moveTo>
                    <a:cubicBezTo>
                      <a:pt x="924" y="236"/>
                      <a:pt x="1041" y="294"/>
                      <a:pt x="1127" y="412"/>
                    </a:cubicBezTo>
                    <a:cubicBezTo>
                      <a:pt x="1213" y="528"/>
                      <a:pt x="1257" y="686"/>
                      <a:pt x="1257" y="887"/>
                    </a:cubicBezTo>
                    <a:cubicBezTo>
                      <a:pt x="1257" y="1088"/>
                      <a:pt x="1213" y="1248"/>
                      <a:pt x="1127" y="1363"/>
                    </a:cubicBezTo>
                    <a:cubicBezTo>
                      <a:pt x="1041" y="1480"/>
                      <a:pt x="924" y="1538"/>
                      <a:pt x="776" y="1538"/>
                    </a:cubicBezTo>
                    <a:cubicBezTo>
                      <a:pt x="626" y="1538"/>
                      <a:pt x="508" y="1480"/>
                      <a:pt x="422" y="1365"/>
                    </a:cubicBezTo>
                    <a:cubicBezTo>
                      <a:pt x="336" y="1249"/>
                      <a:pt x="293" y="1089"/>
                      <a:pt x="293" y="887"/>
                    </a:cubicBezTo>
                    <a:cubicBezTo>
                      <a:pt x="293" y="685"/>
                      <a:pt x="337" y="526"/>
                      <a:pt x="423" y="411"/>
                    </a:cubicBezTo>
                    <a:cubicBezTo>
                      <a:pt x="509" y="294"/>
                      <a:pt x="628" y="236"/>
                      <a:pt x="776" y="236"/>
                    </a:cubicBezTo>
                    <a:close/>
                    <a:moveTo>
                      <a:pt x="776" y="1"/>
                    </a:moveTo>
                    <a:cubicBezTo>
                      <a:pt x="534" y="1"/>
                      <a:pt x="343" y="79"/>
                      <a:pt x="206" y="236"/>
                    </a:cubicBezTo>
                    <a:cubicBezTo>
                      <a:pt x="69" y="393"/>
                      <a:pt x="1" y="609"/>
                      <a:pt x="1" y="887"/>
                    </a:cubicBezTo>
                    <a:cubicBezTo>
                      <a:pt x="1" y="1164"/>
                      <a:pt x="69" y="1381"/>
                      <a:pt x="206" y="1538"/>
                    </a:cubicBezTo>
                    <a:cubicBezTo>
                      <a:pt x="343" y="1695"/>
                      <a:pt x="534" y="1774"/>
                      <a:pt x="776" y="1774"/>
                    </a:cubicBezTo>
                    <a:cubicBezTo>
                      <a:pt x="1018" y="1774"/>
                      <a:pt x="1207" y="1695"/>
                      <a:pt x="1344" y="1538"/>
                    </a:cubicBezTo>
                    <a:cubicBezTo>
                      <a:pt x="1482" y="1381"/>
                      <a:pt x="1552" y="1164"/>
                      <a:pt x="1552" y="887"/>
                    </a:cubicBezTo>
                    <a:cubicBezTo>
                      <a:pt x="1552" y="609"/>
                      <a:pt x="1482" y="393"/>
                      <a:pt x="1344" y="236"/>
                    </a:cubicBezTo>
                    <a:cubicBezTo>
                      <a:pt x="1207" y="79"/>
                      <a:pt x="1018" y="1"/>
                      <a:pt x="7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 name="Google Shape;875;p42"/>
              <p:cNvSpPr/>
              <p:nvPr/>
            </p:nvSpPr>
            <p:spPr>
              <a:xfrm>
                <a:off x="-1907006" y="3480653"/>
                <a:ext cx="46620" cy="31976"/>
              </a:xfrm>
              <a:custGeom>
                <a:avLst/>
                <a:gdLst/>
                <a:ahLst/>
                <a:cxnLst/>
                <a:rect l="l" t="t" r="r" b="b"/>
                <a:pathLst>
                  <a:path w="2467" h="1731" extrusionOk="0">
                    <a:moveTo>
                      <a:pt x="822"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3" y="557"/>
                      <a:pt x="1093" y="720"/>
                    </a:cubicBezTo>
                    <a:lnTo>
                      <a:pt x="1093" y="1730"/>
                    </a:lnTo>
                    <a:lnTo>
                      <a:pt x="1372" y="1730"/>
                    </a:lnTo>
                    <a:lnTo>
                      <a:pt x="1372" y="775"/>
                    </a:lnTo>
                    <a:cubicBezTo>
                      <a:pt x="1372" y="611"/>
                      <a:pt x="1415" y="481"/>
                      <a:pt x="1497" y="385"/>
                    </a:cubicBezTo>
                    <a:cubicBezTo>
                      <a:pt x="1581" y="289"/>
                      <a:pt x="1695" y="241"/>
                      <a:pt x="1838" y="241"/>
                    </a:cubicBezTo>
                    <a:cubicBezTo>
                      <a:pt x="1957" y="241"/>
                      <a:pt x="2044" y="281"/>
                      <a:pt x="2101" y="360"/>
                    </a:cubicBezTo>
                    <a:cubicBezTo>
                      <a:pt x="2159" y="438"/>
                      <a:pt x="2187" y="558"/>
                      <a:pt x="2187" y="720"/>
                    </a:cubicBezTo>
                    <a:lnTo>
                      <a:pt x="2187" y="1730"/>
                    </a:lnTo>
                    <a:lnTo>
                      <a:pt x="2466" y="1730"/>
                    </a:lnTo>
                    <a:lnTo>
                      <a:pt x="2466" y="711"/>
                    </a:lnTo>
                    <a:cubicBezTo>
                      <a:pt x="2466" y="483"/>
                      <a:pt x="2418" y="308"/>
                      <a:pt x="2322" y="186"/>
                    </a:cubicBezTo>
                    <a:cubicBezTo>
                      <a:pt x="2227" y="62"/>
                      <a:pt x="2092" y="1"/>
                      <a:pt x="1915" y="1"/>
                    </a:cubicBezTo>
                    <a:cubicBezTo>
                      <a:pt x="1784" y="1"/>
                      <a:pt x="1671" y="30"/>
                      <a:pt x="1574" y="89"/>
                    </a:cubicBezTo>
                    <a:cubicBezTo>
                      <a:pt x="1478" y="149"/>
                      <a:pt x="1395" y="241"/>
                      <a:pt x="1326" y="365"/>
                    </a:cubicBezTo>
                    <a:cubicBezTo>
                      <a:pt x="1285" y="246"/>
                      <a:pt x="1220" y="156"/>
                      <a:pt x="1134" y="95"/>
                    </a:cubicBezTo>
                    <a:cubicBezTo>
                      <a:pt x="1049" y="32"/>
                      <a:pt x="945" y="1"/>
                      <a:pt x="8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 name="Google Shape;876;p42"/>
              <p:cNvSpPr/>
              <p:nvPr/>
            </p:nvSpPr>
            <p:spPr>
              <a:xfrm>
                <a:off x="-1843926" y="3480653"/>
                <a:ext cx="46601" cy="31976"/>
              </a:xfrm>
              <a:custGeom>
                <a:avLst/>
                <a:gdLst/>
                <a:ahLst/>
                <a:cxnLst/>
                <a:rect l="l" t="t" r="r" b="b"/>
                <a:pathLst>
                  <a:path w="2466" h="1731" extrusionOk="0">
                    <a:moveTo>
                      <a:pt x="823"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4" y="557"/>
                      <a:pt x="1094" y="720"/>
                    </a:cubicBezTo>
                    <a:lnTo>
                      <a:pt x="1094" y="1730"/>
                    </a:lnTo>
                    <a:lnTo>
                      <a:pt x="1372" y="1730"/>
                    </a:lnTo>
                    <a:lnTo>
                      <a:pt x="1372" y="775"/>
                    </a:lnTo>
                    <a:cubicBezTo>
                      <a:pt x="1372" y="611"/>
                      <a:pt x="1415" y="481"/>
                      <a:pt x="1498" y="385"/>
                    </a:cubicBezTo>
                    <a:cubicBezTo>
                      <a:pt x="1581" y="289"/>
                      <a:pt x="1695" y="241"/>
                      <a:pt x="1838" y="241"/>
                    </a:cubicBezTo>
                    <a:cubicBezTo>
                      <a:pt x="1956" y="241"/>
                      <a:pt x="2044" y="281"/>
                      <a:pt x="2101" y="360"/>
                    </a:cubicBezTo>
                    <a:cubicBezTo>
                      <a:pt x="2158" y="438"/>
                      <a:pt x="2187" y="558"/>
                      <a:pt x="2187" y="720"/>
                    </a:cubicBezTo>
                    <a:lnTo>
                      <a:pt x="2187" y="1730"/>
                    </a:lnTo>
                    <a:lnTo>
                      <a:pt x="2466" y="1730"/>
                    </a:lnTo>
                    <a:lnTo>
                      <a:pt x="2466" y="711"/>
                    </a:lnTo>
                    <a:cubicBezTo>
                      <a:pt x="2466" y="483"/>
                      <a:pt x="2418" y="308"/>
                      <a:pt x="2323" y="186"/>
                    </a:cubicBezTo>
                    <a:cubicBezTo>
                      <a:pt x="2227" y="62"/>
                      <a:pt x="2092" y="1"/>
                      <a:pt x="1915" y="1"/>
                    </a:cubicBezTo>
                    <a:cubicBezTo>
                      <a:pt x="1785" y="1"/>
                      <a:pt x="1671" y="30"/>
                      <a:pt x="1574" y="89"/>
                    </a:cubicBezTo>
                    <a:cubicBezTo>
                      <a:pt x="1478" y="149"/>
                      <a:pt x="1395" y="241"/>
                      <a:pt x="1326" y="365"/>
                    </a:cubicBezTo>
                    <a:cubicBezTo>
                      <a:pt x="1285" y="246"/>
                      <a:pt x="1220" y="156"/>
                      <a:pt x="1134" y="95"/>
                    </a:cubicBezTo>
                    <a:cubicBezTo>
                      <a:pt x="1049" y="32"/>
                      <a:pt x="945" y="1"/>
                      <a:pt x="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 name="Google Shape;877;p42"/>
              <p:cNvSpPr/>
              <p:nvPr/>
            </p:nvSpPr>
            <p:spPr>
              <a:xfrm>
                <a:off x="-1783700"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6" y="236"/>
                      <a:pt x="832" y="236"/>
                    </a:cubicBezTo>
                    <a:close/>
                    <a:moveTo>
                      <a:pt x="828" y="1"/>
                    </a:moveTo>
                    <a:cubicBezTo>
                      <a:pt x="575" y="1"/>
                      <a:pt x="374" y="82"/>
                      <a:pt x="223"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2" y="1389"/>
                    </a:cubicBezTo>
                    <a:cubicBezTo>
                      <a:pt x="360" y="1289"/>
                      <a:pt x="302" y="1143"/>
                      <a:pt x="290" y="952"/>
                    </a:cubicBezTo>
                    <a:lnTo>
                      <a:pt x="1566" y="952"/>
                    </a:lnTo>
                    <a:lnTo>
                      <a:pt x="1566" y="816"/>
                    </a:lnTo>
                    <a:cubicBezTo>
                      <a:pt x="1566" y="566"/>
                      <a:pt x="1500" y="366"/>
                      <a:pt x="1367"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 name="Google Shape;878;p42"/>
              <p:cNvSpPr/>
              <p:nvPr/>
            </p:nvSpPr>
            <p:spPr>
              <a:xfrm>
                <a:off x="-1745716" y="3480653"/>
                <a:ext cx="26740" cy="31976"/>
              </a:xfrm>
              <a:custGeom>
                <a:avLst/>
                <a:gdLst/>
                <a:ahLst/>
                <a:cxnLst/>
                <a:rect l="l" t="t" r="r" b="b"/>
                <a:pathLst>
                  <a:path w="1415" h="1731" extrusionOk="0">
                    <a:moveTo>
                      <a:pt x="826" y="1"/>
                    </a:moveTo>
                    <a:cubicBezTo>
                      <a:pt x="709" y="1"/>
                      <a:pt x="604" y="25"/>
                      <a:pt x="513" y="75"/>
                    </a:cubicBezTo>
                    <a:cubicBezTo>
                      <a:pt x="424" y="127"/>
                      <a:pt x="346" y="203"/>
                      <a:pt x="280" y="303"/>
                    </a:cubicBezTo>
                    <a:lnTo>
                      <a:pt x="280" y="42"/>
                    </a:lnTo>
                    <a:lnTo>
                      <a:pt x="1" y="42"/>
                    </a:lnTo>
                    <a:lnTo>
                      <a:pt x="1" y="1730"/>
                    </a:lnTo>
                    <a:lnTo>
                      <a:pt x="280" y="1730"/>
                    </a:lnTo>
                    <a:lnTo>
                      <a:pt x="280" y="775"/>
                    </a:lnTo>
                    <a:cubicBezTo>
                      <a:pt x="280" y="611"/>
                      <a:pt x="323" y="481"/>
                      <a:pt x="410" y="385"/>
                    </a:cubicBezTo>
                    <a:cubicBezTo>
                      <a:pt x="496" y="289"/>
                      <a:pt x="615" y="241"/>
                      <a:pt x="764" y="241"/>
                    </a:cubicBezTo>
                    <a:cubicBezTo>
                      <a:pt x="889" y="241"/>
                      <a:pt x="981" y="281"/>
                      <a:pt x="1044" y="361"/>
                    </a:cubicBezTo>
                    <a:cubicBezTo>
                      <a:pt x="1106" y="441"/>
                      <a:pt x="1138" y="560"/>
                      <a:pt x="1138" y="720"/>
                    </a:cubicBezTo>
                    <a:lnTo>
                      <a:pt x="1138" y="1730"/>
                    </a:lnTo>
                    <a:lnTo>
                      <a:pt x="1415" y="1730"/>
                    </a:lnTo>
                    <a:lnTo>
                      <a:pt x="1415" y="711"/>
                    </a:lnTo>
                    <a:cubicBezTo>
                      <a:pt x="1415" y="478"/>
                      <a:pt x="1366" y="300"/>
                      <a:pt x="1266" y="181"/>
                    </a:cubicBezTo>
                    <a:cubicBezTo>
                      <a:pt x="1167" y="61"/>
                      <a:pt x="102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 name="Google Shape;879;p42"/>
              <p:cNvSpPr/>
              <p:nvPr/>
            </p:nvSpPr>
            <p:spPr>
              <a:xfrm>
                <a:off x="-1712438" y="3472544"/>
                <a:ext cx="19937" cy="40085"/>
              </a:xfrm>
              <a:custGeom>
                <a:avLst/>
                <a:gdLst/>
                <a:ahLst/>
                <a:cxnLst/>
                <a:rect l="l" t="t" r="r" b="b"/>
                <a:pathLst>
                  <a:path w="1055" h="2170" extrusionOk="0">
                    <a:moveTo>
                      <a:pt x="203" y="1"/>
                    </a:moveTo>
                    <a:lnTo>
                      <a:pt x="203" y="481"/>
                    </a:lnTo>
                    <a:lnTo>
                      <a:pt x="0" y="481"/>
                    </a:lnTo>
                    <a:lnTo>
                      <a:pt x="0" y="696"/>
                    </a:lnTo>
                    <a:lnTo>
                      <a:pt x="203" y="696"/>
                    </a:lnTo>
                    <a:lnTo>
                      <a:pt x="203" y="1613"/>
                    </a:lnTo>
                    <a:cubicBezTo>
                      <a:pt x="203" y="1824"/>
                      <a:pt x="243" y="1970"/>
                      <a:pt x="326" y="2049"/>
                    </a:cubicBezTo>
                    <a:cubicBezTo>
                      <a:pt x="407" y="2129"/>
                      <a:pt x="555" y="2169"/>
                      <a:pt x="768" y="2169"/>
                    </a:cubicBezTo>
                    <a:lnTo>
                      <a:pt x="1054" y="2169"/>
                    </a:lnTo>
                    <a:lnTo>
                      <a:pt x="1054" y="1937"/>
                    </a:lnTo>
                    <a:lnTo>
                      <a:pt x="768" y="1937"/>
                    </a:lnTo>
                    <a:cubicBezTo>
                      <a:pt x="653" y="1937"/>
                      <a:pt x="577" y="1917"/>
                      <a:pt x="538" y="1878"/>
                    </a:cubicBezTo>
                    <a:cubicBezTo>
                      <a:pt x="501" y="1838"/>
                      <a:pt x="483" y="1751"/>
                      <a:pt x="483" y="1613"/>
                    </a:cubicBezTo>
                    <a:lnTo>
                      <a:pt x="483" y="696"/>
                    </a:lnTo>
                    <a:lnTo>
                      <a:pt x="1054" y="696"/>
                    </a:lnTo>
                    <a:lnTo>
                      <a:pt x="1054"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 name="Google Shape;880;p42"/>
              <p:cNvSpPr/>
              <p:nvPr/>
            </p:nvSpPr>
            <p:spPr>
              <a:xfrm>
                <a:off x="-1687984" y="3480653"/>
                <a:ext cx="24416" cy="32770"/>
              </a:xfrm>
              <a:custGeom>
                <a:avLst/>
                <a:gdLst/>
                <a:ahLst/>
                <a:cxnLst/>
                <a:rect l="l" t="t" r="r" b="b"/>
                <a:pathLst>
                  <a:path w="1292" h="1774" extrusionOk="0">
                    <a:moveTo>
                      <a:pt x="661" y="1"/>
                    </a:moveTo>
                    <a:cubicBezTo>
                      <a:pt x="455" y="1"/>
                      <a:pt x="294" y="43"/>
                      <a:pt x="182" y="131"/>
                    </a:cubicBezTo>
                    <a:cubicBezTo>
                      <a:pt x="69" y="217"/>
                      <a:pt x="14" y="339"/>
                      <a:pt x="14" y="499"/>
                    </a:cubicBezTo>
                    <a:cubicBezTo>
                      <a:pt x="14" y="629"/>
                      <a:pt x="51" y="732"/>
                      <a:pt x="128" y="807"/>
                    </a:cubicBezTo>
                    <a:cubicBezTo>
                      <a:pt x="204" y="882"/>
                      <a:pt x="327" y="937"/>
                      <a:pt x="500" y="973"/>
                    </a:cubicBezTo>
                    <a:lnTo>
                      <a:pt x="596" y="995"/>
                    </a:lnTo>
                    <a:cubicBezTo>
                      <a:pt x="769" y="1033"/>
                      <a:pt x="880" y="1071"/>
                      <a:pt x="930" y="1112"/>
                    </a:cubicBezTo>
                    <a:cubicBezTo>
                      <a:pt x="981" y="1152"/>
                      <a:pt x="1007" y="1210"/>
                      <a:pt x="1007" y="1285"/>
                    </a:cubicBezTo>
                    <a:cubicBezTo>
                      <a:pt x="1007" y="1367"/>
                      <a:pt x="971" y="1430"/>
                      <a:pt x="901" y="1475"/>
                    </a:cubicBezTo>
                    <a:cubicBezTo>
                      <a:pt x="831" y="1519"/>
                      <a:pt x="730" y="1542"/>
                      <a:pt x="599" y="1542"/>
                    </a:cubicBezTo>
                    <a:cubicBezTo>
                      <a:pt x="502" y="1542"/>
                      <a:pt x="403" y="1528"/>
                      <a:pt x="304" y="1502"/>
                    </a:cubicBezTo>
                    <a:cubicBezTo>
                      <a:pt x="204" y="1475"/>
                      <a:pt x="104" y="1435"/>
                      <a:pt x="1" y="1381"/>
                    </a:cubicBezTo>
                    <a:lnTo>
                      <a:pt x="1" y="1668"/>
                    </a:lnTo>
                    <a:cubicBezTo>
                      <a:pt x="110" y="1703"/>
                      <a:pt x="213" y="1730"/>
                      <a:pt x="309" y="1747"/>
                    </a:cubicBezTo>
                    <a:cubicBezTo>
                      <a:pt x="409" y="1765"/>
                      <a:pt x="502" y="1774"/>
                      <a:pt x="594" y="1774"/>
                    </a:cubicBezTo>
                    <a:cubicBezTo>
                      <a:pt x="810" y="1774"/>
                      <a:pt x="981" y="1728"/>
                      <a:pt x="1105" y="1636"/>
                    </a:cubicBezTo>
                    <a:cubicBezTo>
                      <a:pt x="1230" y="1545"/>
                      <a:pt x="1291" y="1421"/>
                      <a:pt x="1291" y="1264"/>
                    </a:cubicBezTo>
                    <a:cubicBezTo>
                      <a:pt x="1291" y="1127"/>
                      <a:pt x="1250" y="1020"/>
                      <a:pt x="1166" y="943"/>
                    </a:cubicBezTo>
                    <a:cubicBezTo>
                      <a:pt x="1084" y="865"/>
                      <a:pt x="944" y="806"/>
                      <a:pt x="747" y="764"/>
                    </a:cubicBezTo>
                    <a:lnTo>
                      <a:pt x="652" y="742"/>
                    </a:lnTo>
                    <a:cubicBezTo>
                      <a:pt x="504" y="710"/>
                      <a:pt x="405" y="675"/>
                      <a:pt x="356" y="639"/>
                    </a:cubicBezTo>
                    <a:cubicBezTo>
                      <a:pt x="306" y="602"/>
                      <a:pt x="281" y="550"/>
                      <a:pt x="281" y="486"/>
                    </a:cubicBezTo>
                    <a:cubicBezTo>
                      <a:pt x="281" y="402"/>
                      <a:pt x="316" y="338"/>
                      <a:pt x="384" y="297"/>
                    </a:cubicBezTo>
                    <a:cubicBezTo>
                      <a:pt x="454" y="254"/>
                      <a:pt x="557" y="232"/>
                      <a:pt x="694" y="232"/>
                    </a:cubicBezTo>
                    <a:cubicBezTo>
                      <a:pt x="786" y="232"/>
                      <a:pt x="873" y="243"/>
                      <a:pt x="957" y="263"/>
                    </a:cubicBezTo>
                    <a:cubicBezTo>
                      <a:pt x="1042" y="282"/>
                      <a:pt x="1123" y="313"/>
                      <a:pt x="1201" y="353"/>
                    </a:cubicBezTo>
                    <a:lnTo>
                      <a:pt x="1201" y="91"/>
                    </a:lnTo>
                    <a:cubicBezTo>
                      <a:pt x="1125" y="61"/>
                      <a:pt x="1042" y="38"/>
                      <a:pt x="950" y="23"/>
                    </a:cubicBezTo>
                    <a:cubicBezTo>
                      <a:pt x="860" y="8"/>
                      <a:pt x="764" y="1"/>
                      <a:pt x="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 name="Google Shape;881;p42"/>
              <p:cNvSpPr/>
              <p:nvPr/>
            </p:nvSpPr>
            <p:spPr>
              <a:xfrm>
                <a:off x="-2385434" y="3565294"/>
                <a:ext cx="19030" cy="31219"/>
              </a:xfrm>
              <a:custGeom>
                <a:avLst/>
                <a:gdLst/>
                <a:ahLst/>
                <a:cxnLst/>
                <a:rect l="l" t="t" r="r" b="b"/>
                <a:pathLst>
                  <a:path w="1007" h="1690" extrusionOk="0">
                    <a:moveTo>
                      <a:pt x="404" y="1"/>
                    </a:moveTo>
                    <a:lnTo>
                      <a:pt x="0" y="82"/>
                    </a:lnTo>
                    <a:lnTo>
                      <a:pt x="0" y="290"/>
                    </a:lnTo>
                    <a:lnTo>
                      <a:pt x="407" y="208"/>
                    </a:lnTo>
                    <a:lnTo>
                      <a:pt x="407" y="1496"/>
                    </a:lnTo>
                    <a:lnTo>
                      <a:pt x="34" y="1496"/>
                    </a:lnTo>
                    <a:lnTo>
                      <a:pt x="34" y="1689"/>
                    </a:lnTo>
                    <a:lnTo>
                      <a:pt x="1007" y="1689"/>
                    </a:lnTo>
                    <a:lnTo>
                      <a:pt x="1007" y="1496"/>
                    </a:lnTo>
                    <a:lnTo>
                      <a:pt x="633" y="1496"/>
                    </a:lnTo>
                    <a:lnTo>
                      <a:pt x="6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 name="Google Shape;882;p42"/>
              <p:cNvSpPr/>
              <p:nvPr/>
            </p:nvSpPr>
            <p:spPr>
              <a:xfrm>
                <a:off x="-2358430" y="3563964"/>
                <a:ext cx="20088" cy="32549"/>
              </a:xfrm>
              <a:custGeom>
                <a:avLst/>
                <a:gdLst/>
                <a:ahLst/>
                <a:cxnLst/>
                <a:rect l="l" t="t" r="r" b="b"/>
                <a:pathLst>
                  <a:path w="1063" h="1762" extrusionOk="0">
                    <a:moveTo>
                      <a:pt x="1" y="1"/>
                    </a:moveTo>
                    <a:lnTo>
                      <a:pt x="1" y="1761"/>
                    </a:lnTo>
                    <a:lnTo>
                      <a:pt x="211" y="1761"/>
                    </a:lnTo>
                    <a:lnTo>
                      <a:pt x="211" y="1044"/>
                    </a:lnTo>
                    <a:cubicBezTo>
                      <a:pt x="211" y="921"/>
                      <a:pt x="243" y="824"/>
                      <a:pt x="307" y="752"/>
                    </a:cubicBezTo>
                    <a:cubicBezTo>
                      <a:pt x="373" y="680"/>
                      <a:pt x="462" y="644"/>
                      <a:pt x="573" y="644"/>
                    </a:cubicBezTo>
                    <a:cubicBezTo>
                      <a:pt x="667" y="644"/>
                      <a:pt x="737" y="674"/>
                      <a:pt x="783" y="734"/>
                    </a:cubicBezTo>
                    <a:cubicBezTo>
                      <a:pt x="831" y="793"/>
                      <a:pt x="854" y="884"/>
                      <a:pt x="854" y="1003"/>
                    </a:cubicBezTo>
                    <a:lnTo>
                      <a:pt x="854" y="1761"/>
                    </a:lnTo>
                    <a:lnTo>
                      <a:pt x="1062" y="1761"/>
                    </a:lnTo>
                    <a:lnTo>
                      <a:pt x="1062" y="997"/>
                    </a:lnTo>
                    <a:cubicBezTo>
                      <a:pt x="1062" y="822"/>
                      <a:pt x="1025" y="689"/>
                      <a:pt x="951" y="599"/>
                    </a:cubicBezTo>
                    <a:cubicBezTo>
                      <a:pt x="876" y="509"/>
                      <a:pt x="765" y="464"/>
                      <a:pt x="620" y="464"/>
                    </a:cubicBezTo>
                    <a:cubicBezTo>
                      <a:pt x="531" y="464"/>
                      <a:pt x="454" y="482"/>
                      <a:pt x="386" y="521"/>
                    </a:cubicBezTo>
                    <a:cubicBezTo>
                      <a:pt x="319" y="558"/>
                      <a:pt x="260" y="615"/>
                      <a:pt x="211" y="691"/>
                    </a:cubicBezTo>
                    <a:lnTo>
                      <a:pt x="2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 name="Google Shape;883;p42"/>
              <p:cNvSpPr/>
              <p:nvPr/>
            </p:nvSpPr>
            <p:spPr>
              <a:xfrm>
                <a:off x="-2330197" y="3572536"/>
                <a:ext cx="22016" cy="24568"/>
              </a:xfrm>
              <a:custGeom>
                <a:avLst/>
                <a:gdLst/>
                <a:ahLst/>
                <a:cxnLst/>
                <a:rect l="l" t="t" r="r" b="b"/>
                <a:pathLst>
                  <a:path w="1165" h="1330" extrusionOk="0">
                    <a:moveTo>
                      <a:pt x="582" y="176"/>
                    </a:moveTo>
                    <a:cubicBezTo>
                      <a:pt x="693" y="176"/>
                      <a:pt x="781" y="220"/>
                      <a:pt x="846" y="309"/>
                    </a:cubicBezTo>
                    <a:cubicBezTo>
                      <a:pt x="911" y="396"/>
                      <a:pt x="943" y="515"/>
                      <a:pt x="943" y="665"/>
                    </a:cubicBezTo>
                    <a:cubicBezTo>
                      <a:pt x="943" y="816"/>
                      <a:pt x="911" y="934"/>
                      <a:pt x="846" y="1022"/>
                    </a:cubicBezTo>
                    <a:cubicBezTo>
                      <a:pt x="781" y="1109"/>
                      <a:pt x="693" y="1153"/>
                      <a:pt x="582" y="1153"/>
                    </a:cubicBezTo>
                    <a:cubicBezTo>
                      <a:pt x="469" y="1153"/>
                      <a:pt x="382" y="1111"/>
                      <a:pt x="316" y="1023"/>
                    </a:cubicBezTo>
                    <a:cubicBezTo>
                      <a:pt x="252" y="936"/>
                      <a:pt x="221" y="816"/>
                      <a:pt x="221" y="665"/>
                    </a:cubicBezTo>
                    <a:cubicBezTo>
                      <a:pt x="221" y="513"/>
                      <a:pt x="253" y="394"/>
                      <a:pt x="317" y="308"/>
                    </a:cubicBezTo>
                    <a:cubicBezTo>
                      <a:pt x="383" y="220"/>
                      <a:pt x="470" y="176"/>
                      <a:pt x="582" y="176"/>
                    </a:cubicBezTo>
                    <a:close/>
                    <a:moveTo>
                      <a:pt x="582" y="0"/>
                    </a:moveTo>
                    <a:cubicBezTo>
                      <a:pt x="401" y="0"/>
                      <a:pt x="258" y="58"/>
                      <a:pt x="155" y="176"/>
                    </a:cubicBezTo>
                    <a:cubicBezTo>
                      <a:pt x="52" y="293"/>
                      <a:pt x="1" y="457"/>
                      <a:pt x="1" y="665"/>
                    </a:cubicBezTo>
                    <a:cubicBezTo>
                      <a:pt x="1" y="872"/>
                      <a:pt x="52" y="1035"/>
                      <a:pt x="155" y="1153"/>
                    </a:cubicBezTo>
                    <a:cubicBezTo>
                      <a:pt x="258" y="1271"/>
                      <a:pt x="401" y="1329"/>
                      <a:pt x="582" y="1329"/>
                    </a:cubicBezTo>
                    <a:cubicBezTo>
                      <a:pt x="763" y="1329"/>
                      <a:pt x="905" y="1271"/>
                      <a:pt x="1008" y="1153"/>
                    </a:cubicBezTo>
                    <a:cubicBezTo>
                      <a:pt x="1111" y="1035"/>
                      <a:pt x="1164" y="872"/>
                      <a:pt x="1164" y="665"/>
                    </a:cubicBezTo>
                    <a:cubicBezTo>
                      <a:pt x="1164" y="457"/>
                      <a:pt x="1111" y="293"/>
                      <a:pt x="1008" y="176"/>
                    </a:cubicBezTo>
                    <a:cubicBezTo>
                      <a:pt x="905" y="58"/>
                      <a:pt x="763"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 name="Google Shape;884;p42"/>
              <p:cNvSpPr/>
              <p:nvPr/>
            </p:nvSpPr>
            <p:spPr>
              <a:xfrm>
                <a:off x="-2302096" y="3573071"/>
                <a:ext cx="20050" cy="24033"/>
              </a:xfrm>
              <a:custGeom>
                <a:avLst/>
                <a:gdLst/>
                <a:ahLst/>
                <a:cxnLst/>
                <a:rect l="l" t="t" r="r" b="b"/>
                <a:pathLst>
                  <a:path w="1061" h="1301" extrusionOk="0">
                    <a:moveTo>
                      <a:pt x="0" y="1"/>
                    </a:moveTo>
                    <a:lnTo>
                      <a:pt x="0" y="768"/>
                    </a:lnTo>
                    <a:cubicBezTo>
                      <a:pt x="0" y="943"/>
                      <a:pt x="37" y="1075"/>
                      <a:pt x="113" y="1165"/>
                    </a:cubicBezTo>
                    <a:cubicBezTo>
                      <a:pt x="188" y="1255"/>
                      <a:pt x="299" y="1300"/>
                      <a:pt x="444" y="1300"/>
                    </a:cubicBezTo>
                    <a:cubicBezTo>
                      <a:pt x="533" y="1300"/>
                      <a:pt x="610" y="1282"/>
                      <a:pt x="677" y="1245"/>
                    </a:cubicBezTo>
                    <a:cubicBezTo>
                      <a:pt x="744" y="1208"/>
                      <a:pt x="802" y="1150"/>
                      <a:pt x="853" y="1074"/>
                    </a:cubicBezTo>
                    <a:lnTo>
                      <a:pt x="853" y="1268"/>
                    </a:lnTo>
                    <a:lnTo>
                      <a:pt x="1060" y="1268"/>
                    </a:lnTo>
                    <a:lnTo>
                      <a:pt x="1060" y="1"/>
                    </a:lnTo>
                    <a:lnTo>
                      <a:pt x="853" y="1"/>
                    </a:lnTo>
                    <a:lnTo>
                      <a:pt x="853" y="720"/>
                    </a:lnTo>
                    <a:cubicBezTo>
                      <a:pt x="853" y="843"/>
                      <a:pt x="820" y="941"/>
                      <a:pt x="754" y="1012"/>
                    </a:cubicBezTo>
                    <a:cubicBezTo>
                      <a:pt x="690" y="1084"/>
                      <a:pt x="601" y="1120"/>
                      <a:pt x="489" y="1120"/>
                    </a:cubicBezTo>
                    <a:cubicBezTo>
                      <a:pt x="395" y="1120"/>
                      <a:pt x="324" y="1091"/>
                      <a:pt x="278" y="1030"/>
                    </a:cubicBezTo>
                    <a:cubicBezTo>
                      <a:pt x="232" y="970"/>
                      <a:pt x="209" y="880"/>
                      <a:pt x="209" y="760"/>
                    </a:cubicBezTo>
                    <a:lnTo>
                      <a:pt x="2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 name="Google Shape;885;p42"/>
              <p:cNvSpPr/>
              <p:nvPr/>
            </p:nvSpPr>
            <p:spPr>
              <a:xfrm>
                <a:off x="-2271482" y="3572536"/>
                <a:ext cx="14041" cy="23977"/>
              </a:xfrm>
              <a:custGeom>
                <a:avLst/>
                <a:gdLst/>
                <a:ahLst/>
                <a:cxnLst/>
                <a:rect l="l" t="t" r="r" b="b"/>
                <a:pathLst>
                  <a:path w="743" h="1298" extrusionOk="0">
                    <a:moveTo>
                      <a:pt x="636" y="0"/>
                    </a:moveTo>
                    <a:cubicBezTo>
                      <a:pt x="535" y="0"/>
                      <a:pt x="450" y="18"/>
                      <a:pt x="381" y="57"/>
                    </a:cubicBezTo>
                    <a:cubicBezTo>
                      <a:pt x="310" y="93"/>
                      <a:pt x="254" y="151"/>
                      <a:pt x="210" y="227"/>
                    </a:cubicBezTo>
                    <a:lnTo>
                      <a:pt x="210" y="30"/>
                    </a:lnTo>
                    <a:lnTo>
                      <a:pt x="0" y="30"/>
                    </a:lnTo>
                    <a:lnTo>
                      <a:pt x="0" y="1297"/>
                    </a:lnTo>
                    <a:lnTo>
                      <a:pt x="210" y="1297"/>
                    </a:lnTo>
                    <a:lnTo>
                      <a:pt x="210" y="629"/>
                    </a:lnTo>
                    <a:cubicBezTo>
                      <a:pt x="210" y="486"/>
                      <a:pt x="241" y="377"/>
                      <a:pt x="304" y="301"/>
                    </a:cubicBezTo>
                    <a:cubicBezTo>
                      <a:pt x="367" y="224"/>
                      <a:pt x="457" y="185"/>
                      <a:pt x="575" y="185"/>
                    </a:cubicBezTo>
                    <a:cubicBezTo>
                      <a:pt x="607" y="185"/>
                      <a:pt x="638" y="188"/>
                      <a:pt x="665" y="196"/>
                    </a:cubicBezTo>
                    <a:cubicBezTo>
                      <a:pt x="694" y="201"/>
                      <a:pt x="719" y="211"/>
                      <a:pt x="743" y="225"/>
                    </a:cubicBezTo>
                    <a:lnTo>
                      <a:pt x="741" y="12"/>
                    </a:lnTo>
                    <a:cubicBezTo>
                      <a:pt x="719" y="8"/>
                      <a:pt x="701" y="5"/>
                      <a:pt x="683" y="3"/>
                    </a:cubicBezTo>
                    <a:cubicBezTo>
                      <a:pt x="667" y="1"/>
                      <a:pt x="650" y="0"/>
                      <a:pt x="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 name="Google Shape;886;p42"/>
              <p:cNvSpPr/>
              <p:nvPr/>
            </p:nvSpPr>
            <p:spPr>
              <a:xfrm>
                <a:off x="-2255098" y="3572536"/>
                <a:ext cx="18331" cy="24568"/>
              </a:xfrm>
              <a:custGeom>
                <a:avLst/>
                <a:gdLst/>
                <a:ahLst/>
                <a:cxnLst/>
                <a:rect l="l" t="t" r="r" b="b"/>
                <a:pathLst>
                  <a:path w="970" h="1330" extrusionOk="0">
                    <a:moveTo>
                      <a:pt x="496" y="0"/>
                    </a:moveTo>
                    <a:cubicBezTo>
                      <a:pt x="341" y="0"/>
                      <a:pt x="220" y="32"/>
                      <a:pt x="137" y="97"/>
                    </a:cubicBezTo>
                    <a:cubicBezTo>
                      <a:pt x="52" y="162"/>
                      <a:pt x="9" y="254"/>
                      <a:pt x="9" y="373"/>
                    </a:cubicBezTo>
                    <a:cubicBezTo>
                      <a:pt x="9" y="471"/>
                      <a:pt x="39" y="548"/>
                      <a:pt x="96" y="605"/>
                    </a:cubicBezTo>
                    <a:cubicBezTo>
                      <a:pt x="154" y="660"/>
                      <a:pt x="246" y="703"/>
                      <a:pt x="375" y="730"/>
                    </a:cubicBezTo>
                    <a:lnTo>
                      <a:pt x="447" y="746"/>
                    </a:lnTo>
                    <a:cubicBezTo>
                      <a:pt x="577" y="773"/>
                      <a:pt x="659" y="803"/>
                      <a:pt x="698" y="833"/>
                    </a:cubicBezTo>
                    <a:cubicBezTo>
                      <a:pt x="736" y="863"/>
                      <a:pt x="756" y="907"/>
                      <a:pt x="756" y="964"/>
                    </a:cubicBezTo>
                    <a:cubicBezTo>
                      <a:pt x="756" y="1024"/>
                      <a:pt x="729" y="1072"/>
                      <a:pt x="676" y="1105"/>
                    </a:cubicBezTo>
                    <a:cubicBezTo>
                      <a:pt x="623" y="1139"/>
                      <a:pt x="547" y="1156"/>
                      <a:pt x="449" y="1156"/>
                    </a:cubicBezTo>
                    <a:cubicBezTo>
                      <a:pt x="376" y="1156"/>
                      <a:pt x="303" y="1145"/>
                      <a:pt x="228" y="1126"/>
                    </a:cubicBezTo>
                    <a:cubicBezTo>
                      <a:pt x="154" y="1105"/>
                      <a:pt x="78" y="1076"/>
                      <a:pt x="0" y="1036"/>
                    </a:cubicBezTo>
                    <a:lnTo>
                      <a:pt x="0" y="1251"/>
                    </a:lnTo>
                    <a:cubicBezTo>
                      <a:pt x="83" y="1277"/>
                      <a:pt x="160" y="1297"/>
                      <a:pt x="232" y="1309"/>
                    </a:cubicBezTo>
                    <a:cubicBezTo>
                      <a:pt x="307" y="1323"/>
                      <a:pt x="377" y="1329"/>
                      <a:pt x="446" y="1329"/>
                    </a:cubicBezTo>
                    <a:cubicBezTo>
                      <a:pt x="608" y="1329"/>
                      <a:pt x="736" y="1296"/>
                      <a:pt x="829" y="1226"/>
                    </a:cubicBezTo>
                    <a:cubicBezTo>
                      <a:pt x="922" y="1158"/>
                      <a:pt x="969" y="1066"/>
                      <a:pt x="969" y="947"/>
                    </a:cubicBezTo>
                    <a:cubicBezTo>
                      <a:pt x="969" y="844"/>
                      <a:pt x="937" y="764"/>
                      <a:pt x="875" y="707"/>
                    </a:cubicBezTo>
                    <a:cubicBezTo>
                      <a:pt x="814" y="649"/>
                      <a:pt x="708" y="604"/>
                      <a:pt x="560" y="571"/>
                    </a:cubicBezTo>
                    <a:lnTo>
                      <a:pt x="489" y="556"/>
                    </a:lnTo>
                    <a:cubicBezTo>
                      <a:pt x="377" y="531"/>
                      <a:pt x="304" y="506"/>
                      <a:pt x="267" y="477"/>
                    </a:cubicBezTo>
                    <a:cubicBezTo>
                      <a:pt x="229" y="450"/>
                      <a:pt x="211" y="412"/>
                      <a:pt x="211" y="364"/>
                    </a:cubicBezTo>
                    <a:cubicBezTo>
                      <a:pt x="211" y="301"/>
                      <a:pt x="237" y="254"/>
                      <a:pt x="289" y="221"/>
                    </a:cubicBezTo>
                    <a:cubicBezTo>
                      <a:pt x="340" y="189"/>
                      <a:pt x="417" y="174"/>
                      <a:pt x="522" y="174"/>
                    </a:cubicBezTo>
                    <a:cubicBezTo>
                      <a:pt x="588" y="174"/>
                      <a:pt x="654" y="181"/>
                      <a:pt x="718" y="197"/>
                    </a:cubicBezTo>
                    <a:cubicBezTo>
                      <a:pt x="781" y="211"/>
                      <a:pt x="842" y="234"/>
                      <a:pt x="901" y="264"/>
                    </a:cubicBezTo>
                    <a:lnTo>
                      <a:pt x="901" y="67"/>
                    </a:lnTo>
                    <a:cubicBezTo>
                      <a:pt x="843" y="45"/>
                      <a:pt x="781" y="28"/>
                      <a:pt x="713" y="17"/>
                    </a:cubicBezTo>
                    <a:cubicBezTo>
                      <a:pt x="645" y="5"/>
                      <a:pt x="573"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 name="Google Shape;887;p42"/>
              <p:cNvSpPr/>
              <p:nvPr/>
            </p:nvSpPr>
            <p:spPr>
              <a:xfrm>
                <a:off x="-2222009" y="3572536"/>
                <a:ext cx="20220" cy="24568"/>
              </a:xfrm>
              <a:custGeom>
                <a:avLst/>
                <a:gdLst/>
                <a:ahLst/>
                <a:cxnLst/>
                <a:rect l="l" t="t" r="r" b="b"/>
                <a:pathLst>
                  <a:path w="1070" h="1330" extrusionOk="0">
                    <a:moveTo>
                      <a:pt x="863" y="660"/>
                    </a:moveTo>
                    <a:lnTo>
                      <a:pt x="863" y="707"/>
                    </a:lnTo>
                    <a:cubicBezTo>
                      <a:pt x="863" y="843"/>
                      <a:pt x="827" y="951"/>
                      <a:pt x="757" y="1033"/>
                    </a:cubicBezTo>
                    <a:cubicBezTo>
                      <a:pt x="688" y="1114"/>
                      <a:pt x="595" y="1156"/>
                      <a:pt x="481" y="1156"/>
                    </a:cubicBezTo>
                    <a:cubicBezTo>
                      <a:pt x="396" y="1156"/>
                      <a:pt x="330" y="1134"/>
                      <a:pt x="281" y="1091"/>
                    </a:cubicBezTo>
                    <a:cubicBezTo>
                      <a:pt x="232" y="1047"/>
                      <a:pt x="209" y="988"/>
                      <a:pt x="209" y="915"/>
                    </a:cubicBezTo>
                    <a:cubicBezTo>
                      <a:pt x="209" y="822"/>
                      <a:pt x="241" y="757"/>
                      <a:pt x="306" y="718"/>
                    </a:cubicBezTo>
                    <a:cubicBezTo>
                      <a:pt x="371" y="679"/>
                      <a:pt x="487" y="660"/>
                      <a:pt x="656" y="660"/>
                    </a:cubicBezTo>
                    <a:close/>
                    <a:moveTo>
                      <a:pt x="524" y="0"/>
                    </a:moveTo>
                    <a:cubicBezTo>
                      <a:pt x="456" y="0"/>
                      <a:pt x="387" y="8"/>
                      <a:pt x="315" y="22"/>
                    </a:cubicBezTo>
                    <a:cubicBezTo>
                      <a:pt x="244" y="36"/>
                      <a:pt x="169" y="58"/>
                      <a:pt x="93" y="88"/>
                    </a:cubicBezTo>
                    <a:lnTo>
                      <a:pt x="93" y="281"/>
                    </a:lnTo>
                    <a:cubicBezTo>
                      <a:pt x="156" y="246"/>
                      <a:pt x="222" y="220"/>
                      <a:pt x="292" y="202"/>
                    </a:cubicBezTo>
                    <a:cubicBezTo>
                      <a:pt x="360" y="185"/>
                      <a:pt x="430" y="176"/>
                      <a:pt x="503" y="176"/>
                    </a:cubicBezTo>
                    <a:cubicBezTo>
                      <a:pt x="617" y="176"/>
                      <a:pt x="705" y="202"/>
                      <a:pt x="768" y="255"/>
                    </a:cubicBezTo>
                    <a:cubicBezTo>
                      <a:pt x="831" y="308"/>
                      <a:pt x="863" y="381"/>
                      <a:pt x="863" y="477"/>
                    </a:cubicBezTo>
                    <a:lnTo>
                      <a:pt x="863" y="497"/>
                    </a:lnTo>
                    <a:lnTo>
                      <a:pt x="571" y="497"/>
                    </a:lnTo>
                    <a:cubicBezTo>
                      <a:pt x="382" y="497"/>
                      <a:pt x="239" y="534"/>
                      <a:pt x="144" y="606"/>
                    </a:cubicBezTo>
                    <a:cubicBezTo>
                      <a:pt x="48" y="678"/>
                      <a:pt x="1" y="786"/>
                      <a:pt x="1" y="928"/>
                    </a:cubicBezTo>
                    <a:cubicBezTo>
                      <a:pt x="1" y="1050"/>
                      <a:pt x="38" y="1148"/>
                      <a:pt x="115" y="1221"/>
                    </a:cubicBezTo>
                    <a:cubicBezTo>
                      <a:pt x="191" y="1293"/>
                      <a:pt x="295" y="1329"/>
                      <a:pt x="424" y="1329"/>
                    </a:cubicBezTo>
                    <a:cubicBezTo>
                      <a:pt x="527" y="1329"/>
                      <a:pt x="614" y="1311"/>
                      <a:pt x="685" y="1275"/>
                    </a:cubicBezTo>
                    <a:cubicBezTo>
                      <a:pt x="756" y="1238"/>
                      <a:pt x="815" y="1181"/>
                      <a:pt x="863" y="1104"/>
                    </a:cubicBezTo>
                    <a:lnTo>
                      <a:pt x="863" y="1297"/>
                    </a:lnTo>
                    <a:lnTo>
                      <a:pt x="1070" y="1297"/>
                    </a:lnTo>
                    <a:lnTo>
                      <a:pt x="1070" y="574"/>
                    </a:lnTo>
                    <a:cubicBezTo>
                      <a:pt x="1070" y="381"/>
                      <a:pt x="1025" y="237"/>
                      <a:pt x="935" y="142"/>
                    </a:cubicBezTo>
                    <a:cubicBezTo>
                      <a:pt x="845" y="48"/>
                      <a:pt x="707" y="0"/>
                      <a:pt x="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 name="Google Shape;888;p42"/>
              <p:cNvSpPr/>
              <p:nvPr/>
            </p:nvSpPr>
            <p:spPr>
              <a:xfrm>
                <a:off x="-2195401" y="3572536"/>
                <a:ext cx="21411" cy="32863"/>
              </a:xfrm>
              <a:custGeom>
                <a:avLst/>
                <a:gdLst/>
                <a:ahLst/>
                <a:cxnLst/>
                <a:rect l="l" t="t" r="r" b="b"/>
                <a:pathLst>
                  <a:path w="1133" h="1779" extrusionOk="0">
                    <a:moveTo>
                      <a:pt x="569" y="174"/>
                    </a:moveTo>
                    <a:cubicBezTo>
                      <a:pt x="681" y="174"/>
                      <a:pt x="769" y="215"/>
                      <a:pt x="830" y="299"/>
                    </a:cubicBezTo>
                    <a:cubicBezTo>
                      <a:pt x="893" y="381"/>
                      <a:pt x="924" y="498"/>
                      <a:pt x="924" y="649"/>
                    </a:cubicBezTo>
                    <a:cubicBezTo>
                      <a:pt x="924" y="799"/>
                      <a:pt x="893" y="915"/>
                      <a:pt x="830" y="999"/>
                    </a:cubicBezTo>
                    <a:cubicBezTo>
                      <a:pt x="769" y="1081"/>
                      <a:pt x="681" y="1122"/>
                      <a:pt x="569" y="1122"/>
                    </a:cubicBezTo>
                    <a:cubicBezTo>
                      <a:pt x="457" y="1122"/>
                      <a:pt x="371" y="1081"/>
                      <a:pt x="308" y="999"/>
                    </a:cubicBezTo>
                    <a:cubicBezTo>
                      <a:pt x="246" y="915"/>
                      <a:pt x="215" y="799"/>
                      <a:pt x="215" y="649"/>
                    </a:cubicBezTo>
                    <a:cubicBezTo>
                      <a:pt x="215" y="498"/>
                      <a:pt x="246" y="381"/>
                      <a:pt x="308" y="299"/>
                    </a:cubicBezTo>
                    <a:cubicBezTo>
                      <a:pt x="371" y="215"/>
                      <a:pt x="457" y="174"/>
                      <a:pt x="569" y="174"/>
                    </a:cubicBezTo>
                    <a:close/>
                    <a:moveTo>
                      <a:pt x="519" y="0"/>
                    </a:moveTo>
                    <a:cubicBezTo>
                      <a:pt x="363" y="0"/>
                      <a:pt x="238" y="59"/>
                      <a:pt x="143" y="178"/>
                    </a:cubicBezTo>
                    <a:cubicBezTo>
                      <a:pt x="48" y="296"/>
                      <a:pt x="0" y="453"/>
                      <a:pt x="0" y="649"/>
                    </a:cubicBezTo>
                    <a:cubicBezTo>
                      <a:pt x="0" y="844"/>
                      <a:pt x="48" y="1001"/>
                      <a:pt x="143" y="1120"/>
                    </a:cubicBezTo>
                    <a:cubicBezTo>
                      <a:pt x="238" y="1238"/>
                      <a:pt x="363" y="1297"/>
                      <a:pt x="519" y="1297"/>
                    </a:cubicBezTo>
                    <a:cubicBezTo>
                      <a:pt x="612" y="1297"/>
                      <a:pt x="693" y="1278"/>
                      <a:pt x="760" y="1242"/>
                    </a:cubicBezTo>
                    <a:cubicBezTo>
                      <a:pt x="827" y="1204"/>
                      <a:pt x="882" y="1149"/>
                      <a:pt x="924" y="1075"/>
                    </a:cubicBezTo>
                    <a:lnTo>
                      <a:pt x="924" y="1177"/>
                    </a:lnTo>
                    <a:cubicBezTo>
                      <a:pt x="924" y="1322"/>
                      <a:pt x="891" y="1428"/>
                      <a:pt x="823" y="1499"/>
                    </a:cubicBezTo>
                    <a:cubicBezTo>
                      <a:pt x="754" y="1571"/>
                      <a:pt x="653" y="1607"/>
                      <a:pt x="516" y="1607"/>
                    </a:cubicBezTo>
                    <a:cubicBezTo>
                      <a:pt x="455" y="1607"/>
                      <a:pt x="394" y="1598"/>
                      <a:pt x="334" y="1583"/>
                    </a:cubicBezTo>
                    <a:cubicBezTo>
                      <a:pt x="275" y="1567"/>
                      <a:pt x="214" y="1543"/>
                      <a:pt x="154" y="1509"/>
                    </a:cubicBezTo>
                    <a:lnTo>
                      <a:pt x="154" y="1711"/>
                    </a:lnTo>
                    <a:cubicBezTo>
                      <a:pt x="214" y="1735"/>
                      <a:pt x="277" y="1751"/>
                      <a:pt x="343" y="1762"/>
                    </a:cubicBezTo>
                    <a:cubicBezTo>
                      <a:pt x="407" y="1773"/>
                      <a:pt x="477" y="1778"/>
                      <a:pt x="549" y="1778"/>
                    </a:cubicBezTo>
                    <a:cubicBezTo>
                      <a:pt x="747" y="1778"/>
                      <a:pt x="893" y="1726"/>
                      <a:pt x="989" y="1620"/>
                    </a:cubicBezTo>
                    <a:cubicBezTo>
                      <a:pt x="1085" y="1516"/>
                      <a:pt x="1133" y="1355"/>
                      <a:pt x="1133" y="1140"/>
                    </a:cubicBezTo>
                    <a:lnTo>
                      <a:pt x="1133" y="30"/>
                    </a:lnTo>
                    <a:lnTo>
                      <a:pt x="924" y="30"/>
                    </a:lnTo>
                    <a:lnTo>
                      <a:pt x="924" y="223"/>
                    </a:lnTo>
                    <a:cubicBezTo>
                      <a:pt x="882" y="148"/>
                      <a:pt x="827" y="91"/>
                      <a:pt x="760" y="55"/>
                    </a:cubicBezTo>
                    <a:cubicBezTo>
                      <a:pt x="693" y="18"/>
                      <a:pt x="612" y="0"/>
                      <a:pt x="5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 name="Google Shape;889;p42"/>
              <p:cNvSpPr/>
              <p:nvPr/>
            </p:nvSpPr>
            <p:spPr>
              <a:xfrm>
                <a:off x="-2167603" y="3572536"/>
                <a:ext cx="21978" cy="24568"/>
              </a:xfrm>
              <a:custGeom>
                <a:avLst/>
                <a:gdLst/>
                <a:ahLst/>
                <a:cxnLst/>
                <a:rect l="l" t="t" r="r" b="b"/>
                <a:pathLst>
                  <a:path w="1163" h="1330" extrusionOk="0">
                    <a:moveTo>
                      <a:pt x="581" y="176"/>
                    </a:moveTo>
                    <a:cubicBezTo>
                      <a:pt x="693" y="176"/>
                      <a:pt x="780" y="220"/>
                      <a:pt x="844" y="309"/>
                    </a:cubicBezTo>
                    <a:cubicBezTo>
                      <a:pt x="910" y="396"/>
                      <a:pt x="942" y="515"/>
                      <a:pt x="942" y="665"/>
                    </a:cubicBezTo>
                    <a:cubicBezTo>
                      <a:pt x="942" y="816"/>
                      <a:pt x="910" y="934"/>
                      <a:pt x="844" y="1022"/>
                    </a:cubicBezTo>
                    <a:cubicBezTo>
                      <a:pt x="780" y="1109"/>
                      <a:pt x="693" y="1153"/>
                      <a:pt x="581" y="1153"/>
                    </a:cubicBezTo>
                    <a:cubicBezTo>
                      <a:pt x="469" y="1153"/>
                      <a:pt x="380" y="1111"/>
                      <a:pt x="315" y="1023"/>
                    </a:cubicBezTo>
                    <a:cubicBezTo>
                      <a:pt x="251" y="936"/>
                      <a:pt x="219" y="816"/>
                      <a:pt x="219" y="665"/>
                    </a:cubicBezTo>
                    <a:cubicBezTo>
                      <a:pt x="219" y="513"/>
                      <a:pt x="251" y="394"/>
                      <a:pt x="317" y="308"/>
                    </a:cubicBezTo>
                    <a:cubicBezTo>
                      <a:pt x="381" y="220"/>
                      <a:pt x="470" y="176"/>
                      <a:pt x="581" y="176"/>
                    </a:cubicBezTo>
                    <a:close/>
                    <a:moveTo>
                      <a:pt x="581" y="0"/>
                    </a:moveTo>
                    <a:cubicBezTo>
                      <a:pt x="399" y="0"/>
                      <a:pt x="256" y="58"/>
                      <a:pt x="153" y="176"/>
                    </a:cubicBezTo>
                    <a:cubicBezTo>
                      <a:pt x="52" y="293"/>
                      <a:pt x="0" y="457"/>
                      <a:pt x="0" y="665"/>
                    </a:cubicBezTo>
                    <a:cubicBezTo>
                      <a:pt x="0" y="872"/>
                      <a:pt x="52" y="1035"/>
                      <a:pt x="153" y="1153"/>
                    </a:cubicBezTo>
                    <a:cubicBezTo>
                      <a:pt x="256" y="1271"/>
                      <a:pt x="399" y="1329"/>
                      <a:pt x="581" y="1329"/>
                    </a:cubicBezTo>
                    <a:cubicBezTo>
                      <a:pt x="762" y="1329"/>
                      <a:pt x="905" y="1271"/>
                      <a:pt x="1008" y="1153"/>
                    </a:cubicBezTo>
                    <a:cubicBezTo>
                      <a:pt x="1111" y="1035"/>
                      <a:pt x="1162" y="872"/>
                      <a:pt x="1162" y="665"/>
                    </a:cubicBezTo>
                    <a:cubicBezTo>
                      <a:pt x="1162" y="457"/>
                      <a:pt x="1111" y="293"/>
                      <a:pt x="1008" y="176"/>
                    </a:cubicBezTo>
                    <a:cubicBezTo>
                      <a:pt x="905" y="58"/>
                      <a:pt x="762" y="0"/>
                      <a:pt x="5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 name="Google Shape;890;p42"/>
              <p:cNvSpPr/>
              <p:nvPr/>
            </p:nvSpPr>
            <p:spPr>
              <a:xfrm>
                <a:off x="-1685962" y="3172994"/>
                <a:ext cx="24945" cy="24384"/>
              </a:xfrm>
              <a:custGeom>
                <a:avLst/>
                <a:gdLst/>
                <a:ahLst/>
                <a:cxnLst/>
                <a:rect l="l" t="t" r="r" b="b"/>
                <a:pathLst>
                  <a:path w="1320" h="1320" extrusionOk="0">
                    <a:moveTo>
                      <a:pt x="661" y="1"/>
                    </a:moveTo>
                    <a:cubicBezTo>
                      <a:pt x="307" y="1"/>
                      <a:pt x="0" y="306"/>
                      <a:pt x="0" y="660"/>
                    </a:cubicBezTo>
                    <a:cubicBezTo>
                      <a:pt x="0" y="1030"/>
                      <a:pt x="307" y="1320"/>
                      <a:pt x="661" y="1320"/>
                    </a:cubicBezTo>
                    <a:cubicBezTo>
                      <a:pt x="1030" y="1320"/>
                      <a:pt x="1319" y="1030"/>
                      <a:pt x="1319" y="660"/>
                    </a:cubicBezTo>
                    <a:cubicBezTo>
                      <a:pt x="1319" y="306"/>
                      <a:pt x="1030"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 name="Google Shape;891;p42"/>
              <p:cNvSpPr/>
              <p:nvPr/>
            </p:nvSpPr>
            <p:spPr>
              <a:xfrm>
                <a:off x="-1630026" y="3172994"/>
                <a:ext cx="24926" cy="24384"/>
              </a:xfrm>
              <a:custGeom>
                <a:avLst/>
                <a:gdLst/>
                <a:ahLst/>
                <a:cxnLst/>
                <a:rect l="l" t="t" r="r" b="b"/>
                <a:pathLst>
                  <a:path w="1319" h="1320" extrusionOk="0">
                    <a:moveTo>
                      <a:pt x="660" y="1"/>
                    </a:moveTo>
                    <a:cubicBezTo>
                      <a:pt x="290" y="1"/>
                      <a:pt x="0" y="306"/>
                      <a:pt x="0" y="660"/>
                    </a:cubicBezTo>
                    <a:cubicBezTo>
                      <a:pt x="0" y="1030"/>
                      <a:pt x="290" y="1320"/>
                      <a:pt x="660" y="1320"/>
                    </a:cubicBezTo>
                    <a:cubicBezTo>
                      <a:pt x="1029" y="1320"/>
                      <a:pt x="1319" y="1030"/>
                      <a:pt x="1319" y="660"/>
                    </a:cubicBezTo>
                    <a:cubicBezTo>
                      <a:pt x="1319" y="306"/>
                      <a:pt x="1029"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 name="Google Shape;892;p42"/>
              <p:cNvSpPr/>
              <p:nvPr/>
            </p:nvSpPr>
            <p:spPr>
              <a:xfrm>
                <a:off x="-1574108" y="3172994"/>
                <a:ext cx="24945" cy="24384"/>
              </a:xfrm>
              <a:custGeom>
                <a:avLst/>
                <a:gdLst/>
                <a:ahLst/>
                <a:cxnLst/>
                <a:rect l="l" t="t" r="r" b="b"/>
                <a:pathLst>
                  <a:path w="1320" h="1320" extrusionOk="0">
                    <a:moveTo>
                      <a:pt x="661" y="1"/>
                    </a:moveTo>
                    <a:cubicBezTo>
                      <a:pt x="290" y="1"/>
                      <a:pt x="1" y="306"/>
                      <a:pt x="1" y="660"/>
                    </a:cubicBezTo>
                    <a:cubicBezTo>
                      <a:pt x="1" y="1030"/>
                      <a:pt x="290" y="1320"/>
                      <a:pt x="661" y="1320"/>
                    </a:cubicBezTo>
                    <a:cubicBezTo>
                      <a:pt x="1015" y="1320"/>
                      <a:pt x="1320" y="1030"/>
                      <a:pt x="1320" y="660"/>
                    </a:cubicBezTo>
                    <a:cubicBezTo>
                      <a:pt x="1320" y="306"/>
                      <a:pt x="1015"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 name="Google Shape;893;p42"/>
              <p:cNvSpPr/>
              <p:nvPr/>
            </p:nvSpPr>
            <p:spPr>
              <a:xfrm>
                <a:off x="-1518474" y="3172994"/>
                <a:ext cx="24945" cy="24384"/>
              </a:xfrm>
              <a:custGeom>
                <a:avLst/>
                <a:gdLst/>
                <a:ahLst/>
                <a:cxnLst/>
                <a:rect l="l" t="t" r="r" b="b"/>
                <a:pathLst>
                  <a:path w="1320" h="1320" extrusionOk="0">
                    <a:moveTo>
                      <a:pt x="660" y="1"/>
                    </a:moveTo>
                    <a:cubicBezTo>
                      <a:pt x="306" y="1"/>
                      <a:pt x="1" y="306"/>
                      <a:pt x="1" y="660"/>
                    </a:cubicBezTo>
                    <a:cubicBezTo>
                      <a:pt x="1" y="1030"/>
                      <a:pt x="306" y="1320"/>
                      <a:pt x="660" y="1320"/>
                    </a:cubicBezTo>
                    <a:cubicBezTo>
                      <a:pt x="1030" y="1320"/>
                      <a:pt x="1320" y="1030"/>
                      <a:pt x="1320" y="660"/>
                    </a:cubicBezTo>
                    <a:cubicBezTo>
                      <a:pt x="1320" y="306"/>
                      <a:pt x="1030"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 name="Google Shape;894;p42"/>
              <p:cNvSpPr/>
              <p:nvPr/>
            </p:nvSpPr>
            <p:spPr>
              <a:xfrm>
                <a:off x="-1462537" y="3172994"/>
                <a:ext cx="24945" cy="24384"/>
              </a:xfrm>
              <a:custGeom>
                <a:avLst/>
                <a:gdLst/>
                <a:ahLst/>
                <a:cxnLst/>
                <a:rect l="l" t="t" r="r" b="b"/>
                <a:pathLst>
                  <a:path w="1320" h="1320" extrusionOk="0">
                    <a:moveTo>
                      <a:pt x="659" y="1"/>
                    </a:moveTo>
                    <a:cubicBezTo>
                      <a:pt x="290" y="1"/>
                      <a:pt x="0" y="306"/>
                      <a:pt x="0" y="660"/>
                    </a:cubicBezTo>
                    <a:cubicBezTo>
                      <a:pt x="0" y="1030"/>
                      <a:pt x="290" y="1320"/>
                      <a:pt x="659" y="1320"/>
                    </a:cubicBezTo>
                    <a:cubicBezTo>
                      <a:pt x="1030" y="1320"/>
                      <a:pt x="1319" y="1030"/>
                      <a:pt x="1319" y="660"/>
                    </a:cubicBezTo>
                    <a:cubicBezTo>
                      <a:pt x="1319" y="306"/>
                      <a:pt x="1030" y="1"/>
                      <a:pt x="6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 name="Google Shape;895;p42"/>
              <p:cNvSpPr/>
              <p:nvPr/>
            </p:nvSpPr>
            <p:spPr>
              <a:xfrm>
                <a:off x="-2416974" y="1185224"/>
                <a:ext cx="155942" cy="152435"/>
              </a:xfrm>
              <a:custGeom>
                <a:avLst/>
                <a:gdLst/>
                <a:ahLst/>
                <a:cxnLst/>
                <a:rect l="l" t="t" r="r" b="b"/>
                <a:pathLst>
                  <a:path w="8252" h="8252" extrusionOk="0">
                    <a:moveTo>
                      <a:pt x="4133" y="1"/>
                    </a:moveTo>
                    <a:cubicBezTo>
                      <a:pt x="1849" y="1"/>
                      <a:pt x="0" y="1850"/>
                      <a:pt x="0" y="4118"/>
                    </a:cubicBezTo>
                    <a:cubicBezTo>
                      <a:pt x="0" y="6402"/>
                      <a:pt x="1849" y="8251"/>
                      <a:pt x="4133" y="8251"/>
                    </a:cubicBezTo>
                    <a:cubicBezTo>
                      <a:pt x="6417" y="8251"/>
                      <a:pt x="8251" y="6402"/>
                      <a:pt x="8251" y="4118"/>
                    </a:cubicBezTo>
                    <a:cubicBezTo>
                      <a:pt x="8251" y="1850"/>
                      <a:pt x="6417" y="1"/>
                      <a:pt x="4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 name="Google Shape;896;p42"/>
              <p:cNvSpPr/>
              <p:nvPr/>
            </p:nvSpPr>
            <p:spPr>
              <a:xfrm>
                <a:off x="-2208119" y="1245721"/>
                <a:ext cx="51439" cy="48509"/>
              </a:xfrm>
              <a:custGeom>
                <a:avLst/>
                <a:gdLst/>
                <a:ahLst/>
                <a:cxnLst/>
                <a:rect l="l" t="t" r="r" b="b"/>
                <a:pathLst>
                  <a:path w="2722" h="2626" extrusionOk="0">
                    <a:moveTo>
                      <a:pt x="1310" y="936"/>
                    </a:moveTo>
                    <a:cubicBezTo>
                      <a:pt x="1416" y="936"/>
                      <a:pt x="1498" y="973"/>
                      <a:pt x="1560" y="1047"/>
                    </a:cubicBezTo>
                    <a:cubicBezTo>
                      <a:pt x="1624" y="1119"/>
                      <a:pt x="1657" y="1209"/>
                      <a:pt x="1657" y="1316"/>
                    </a:cubicBezTo>
                    <a:cubicBezTo>
                      <a:pt x="1657" y="1429"/>
                      <a:pt x="1626" y="1524"/>
                      <a:pt x="1564" y="1600"/>
                    </a:cubicBezTo>
                    <a:cubicBezTo>
                      <a:pt x="1502" y="1676"/>
                      <a:pt x="1420" y="1714"/>
                      <a:pt x="1317" y="1714"/>
                    </a:cubicBezTo>
                    <a:cubicBezTo>
                      <a:pt x="1220" y="1714"/>
                      <a:pt x="1141" y="1675"/>
                      <a:pt x="1079" y="1596"/>
                    </a:cubicBezTo>
                    <a:cubicBezTo>
                      <a:pt x="1017" y="1519"/>
                      <a:pt x="986" y="1424"/>
                      <a:pt x="986" y="1312"/>
                    </a:cubicBezTo>
                    <a:cubicBezTo>
                      <a:pt x="986" y="1207"/>
                      <a:pt x="1016" y="1119"/>
                      <a:pt x="1076" y="1047"/>
                    </a:cubicBezTo>
                    <a:cubicBezTo>
                      <a:pt x="1138" y="973"/>
                      <a:pt x="1215" y="936"/>
                      <a:pt x="1310" y="936"/>
                    </a:cubicBezTo>
                    <a:close/>
                    <a:moveTo>
                      <a:pt x="1381" y="0"/>
                    </a:moveTo>
                    <a:cubicBezTo>
                      <a:pt x="1128" y="0"/>
                      <a:pt x="896" y="60"/>
                      <a:pt x="684" y="179"/>
                    </a:cubicBezTo>
                    <a:cubicBezTo>
                      <a:pt x="474" y="296"/>
                      <a:pt x="307" y="457"/>
                      <a:pt x="183" y="661"/>
                    </a:cubicBezTo>
                    <a:cubicBezTo>
                      <a:pt x="61" y="865"/>
                      <a:pt x="0" y="1090"/>
                      <a:pt x="0" y="1337"/>
                    </a:cubicBezTo>
                    <a:cubicBezTo>
                      <a:pt x="0" y="1579"/>
                      <a:pt x="60" y="1799"/>
                      <a:pt x="177" y="1995"/>
                    </a:cubicBezTo>
                    <a:cubicBezTo>
                      <a:pt x="294" y="2191"/>
                      <a:pt x="455" y="2344"/>
                      <a:pt x="659" y="2454"/>
                    </a:cubicBezTo>
                    <a:cubicBezTo>
                      <a:pt x="863" y="2569"/>
                      <a:pt x="1090" y="2625"/>
                      <a:pt x="1341" y="2625"/>
                    </a:cubicBezTo>
                    <a:cubicBezTo>
                      <a:pt x="1462" y="2625"/>
                      <a:pt x="1591" y="2605"/>
                      <a:pt x="1727" y="2564"/>
                    </a:cubicBezTo>
                    <a:cubicBezTo>
                      <a:pt x="1865" y="2523"/>
                      <a:pt x="1978" y="2469"/>
                      <a:pt x="2067" y="2403"/>
                    </a:cubicBezTo>
                    <a:lnTo>
                      <a:pt x="1928" y="2165"/>
                    </a:lnTo>
                    <a:cubicBezTo>
                      <a:pt x="1846" y="2224"/>
                      <a:pt x="1750" y="2269"/>
                      <a:pt x="1644" y="2301"/>
                    </a:cubicBezTo>
                    <a:cubicBezTo>
                      <a:pt x="1539" y="2333"/>
                      <a:pt x="1438" y="2350"/>
                      <a:pt x="1341" y="2350"/>
                    </a:cubicBezTo>
                    <a:cubicBezTo>
                      <a:pt x="1146" y="2350"/>
                      <a:pt x="968" y="2306"/>
                      <a:pt x="807" y="2218"/>
                    </a:cubicBezTo>
                    <a:cubicBezTo>
                      <a:pt x="648" y="2131"/>
                      <a:pt x="523" y="2010"/>
                      <a:pt x="430" y="1856"/>
                    </a:cubicBezTo>
                    <a:cubicBezTo>
                      <a:pt x="338" y="1702"/>
                      <a:pt x="291" y="1529"/>
                      <a:pt x="291" y="1337"/>
                    </a:cubicBezTo>
                    <a:cubicBezTo>
                      <a:pt x="291" y="1143"/>
                      <a:pt x="340" y="966"/>
                      <a:pt x="437" y="803"/>
                    </a:cubicBezTo>
                    <a:cubicBezTo>
                      <a:pt x="536" y="639"/>
                      <a:pt x="668" y="509"/>
                      <a:pt x="834" y="414"/>
                    </a:cubicBezTo>
                    <a:cubicBezTo>
                      <a:pt x="1002" y="317"/>
                      <a:pt x="1184" y="268"/>
                      <a:pt x="1381" y="268"/>
                    </a:cubicBezTo>
                    <a:cubicBezTo>
                      <a:pt x="1593" y="268"/>
                      <a:pt x="1779" y="314"/>
                      <a:pt x="1937" y="407"/>
                    </a:cubicBezTo>
                    <a:cubicBezTo>
                      <a:pt x="2098" y="500"/>
                      <a:pt x="2220" y="627"/>
                      <a:pt x="2305" y="788"/>
                    </a:cubicBezTo>
                    <a:cubicBezTo>
                      <a:pt x="2391" y="948"/>
                      <a:pt x="2435" y="1126"/>
                      <a:pt x="2435" y="1325"/>
                    </a:cubicBezTo>
                    <a:cubicBezTo>
                      <a:pt x="2435" y="1421"/>
                      <a:pt x="2422" y="1509"/>
                      <a:pt x="2398" y="1587"/>
                    </a:cubicBezTo>
                    <a:cubicBezTo>
                      <a:pt x="2373" y="1666"/>
                      <a:pt x="2340" y="1727"/>
                      <a:pt x="2299" y="1772"/>
                    </a:cubicBezTo>
                    <a:cubicBezTo>
                      <a:pt x="2257" y="1816"/>
                      <a:pt x="2214" y="1838"/>
                      <a:pt x="2169" y="1838"/>
                    </a:cubicBezTo>
                    <a:cubicBezTo>
                      <a:pt x="2085" y="1838"/>
                      <a:pt x="2043" y="1787"/>
                      <a:pt x="2043" y="1682"/>
                    </a:cubicBezTo>
                    <a:lnTo>
                      <a:pt x="2043" y="634"/>
                    </a:lnTo>
                    <a:lnTo>
                      <a:pt x="1681" y="634"/>
                    </a:lnTo>
                    <a:lnTo>
                      <a:pt x="1681" y="806"/>
                    </a:lnTo>
                    <a:cubicBezTo>
                      <a:pt x="1671" y="788"/>
                      <a:pt x="1645" y="762"/>
                      <a:pt x="1604" y="729"/>
                    </a:cubicBezTo>
                    <a:cubicBezTo>
                      <a:pt x="1565" y="695"/>
                      <a:pt x="1514" y="666"/>
                      <a:pt x="1449" y="639"/>
                    </a:cubicBezTo>
                    <a:cubicBezTo>
                      <a:pt x="1385" y="612"/>
                      <a:pt x="1316" y="599"/>
                      <a:pt x="1240" y="599"/>
                    </a:cubicBezTo>
                    <a:cubicBezTo>
                      <a:pt x="1111" y="599"/>
                      <a:pt x="999" y="632"/>
                      <a:pt x="900" y="698"/>
                    </a:cubicBezTo>
                    <a:cubicBezTo>
                      <a:pt x="801" y="762"/>
                      <a:pt x="725" y="850"/>
                      <a:pt x="671" y="960"/>
                    </a:cubicBezTo>
                    <a:cubicBezTo>
                      <a:pt x="617" y="1071"/>
                      <a:pt x="591" y="1193"/>
                      <a:pt x="591" y="1328"/>
                    </a:cubicBezTo>
                    <a:cubicBezTo>
                      <a:pt x="591" y="1466"/>
                      <a:pt x="623" y="1590"/>
                      <a:pt x="686" y="1698"/>
                    </a:cubicBezTo>
                    <a:cubicBezTo>
                      <a:pt x="751" y="1807"/>
                      <a:pt x="834" y="1893"/>
                      <a:pt x="940" y="1955"/>
                    </a:cubicBezTo>
                    <a:cubicBezTo>
                      <a:pt x="1045" y="2014"/>
                      <a:pt x="1157" y="2044"/>
                      <a:pt x="1277" y="2044"/>
                    </a:cubicBezTo>
                    <a:cubicBezTo>
                      <a:pt x="1375" y="2044"/>
                      <a:pt x="1467" y="2023"/>
                      <a:pt x="1551" y="1982"/>
                    </a:cubicBezTo>
                    <a:cubicBezTo>
                      <a:pt x="1636" y="1940"/>
                      <a:pt x="1707" y="1875"/>
                      <a:pt x="1765" y="1792"/>
                    </a:cubicBezTo>
                    <a:lnTo>
                      <a:pt x="1771" y="1838"/>
                    </a:lnTo>
                    <a:cubicBezTo>
                      <a:pt x="1792" y="1918"/>
                      <a:pt x="1833" y="1978"/>
                      <a:pt x="1895" y="2019"/>
                    </a:cubicBezTo>
                    <a:cubicBezTo>
                      <a:pt x="1956" y="2059"/>
                      <a:pt x="2035" y="2079"/>
                      <a:pt x="2131" y="2079"/>
                    </a:cubicBezTo>
                    <a:cubicBezTo>
                      <a:pt x="2247" y="2079"/>
                      <a:pt x="2349" y="2048"/>
                      <a:pt x="2438" y="1986"/>
                    </a:cubicBezTo>
                    <a:cubicBezTo>
                      <a:pt x="2526" y="1922"/>
                      <a:pt x="2595" y="1833"/>
                      <a:pt x="2645" y="1717"/>
                    </a:cubicBezTo>
                    <a:cubicBezTo>
                      <a:pt x="2696" y="1601"/>
                      <a:pt x="2722" y="1467"/>
                      <a:pt x="2722" y="1316"/>
                    </a:cubicBezTo>
                    <a:cubicBezTo>
                      <a:pt x="2722" y="1066"/>
                      <a:pt x="2663" y="842"/>
                      <a:pt x="2546" y="643"/>
                    </a:cubicBezTo>
                    <a:cubicBezTo>
                      <a:pt x="2430" y="441"/>
                      <a:pt x="2270" y="282"/>
                      <a:pt x="2067" y="170"/>
                    </a:cubicBezTo>
                    <a:cubicBezTo>
                      <a:pt x="1862"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 name="Google Shape;897;p42"/>
              <p:cNvSpPr/>
              <p:nvPr/>
            </p:nvSpPr>
            <p:spPr>
              <a:xfrm>
                <a:off x="-2151672" y="1254939"/>
                <a:ext cx="30765" cy="31071"/>
              </a:xfrm>
              <a:custGeom>
                <a:avLst/>
                <a:gdLst/>
                <a:ahLst/>
                <a:cxnLst/>
                <a:rect l="l" t="t" r="r" b="b"/>
                <a:pathLst>
                  <a:path w="1628" h="1682" extrusionOk="0">
                    <a:moveTo>
                      <a:pt x="0" y="1"/>
                    </a:moveTo>
                    <a:lnTo>
                      <a:pt x="0" y="1046"/>
                    </a:lnTo>
                    <a:cubicBezTo>
                      <a:pt x="0" y="1240"/>
                      <a:pt x="54" y="1396"/>
                      <a:pt x="161" y="1511"/>
                    </a:cubicBezTo>
                    <a:cubicBezTo>
                      <a:pt x="270" y="1625"/>
                      <a:pt x="416" y="1681"/>
                      <a:pt x="600" y="1681"/>
                    </a:cubicBezTo>
                    <a:cubicBezTo>
                      <a:pt x="857" y="1681"/>
                      <a:pt x="1042" y="1577"/>
                      <a:pt x="1156" y="1370"/>
                    </a:cubicBezTo>
                    <a:lnTo>
                      <a:pt x="1156" y="1663"/>
                    </a:lnTo>
                    <a:lnTo>
                      <a:pt x="1628" y="1663"/>
                    </a:lnTo>
                    <a:lnTo>
                      <a:pt x="1628" y="1"/>
                    </a:lnTo>
                    <a:lnTo>
                      <a:pt x="1156" y="1"/>
                    </a:lnTo>
                    <a:lnTo>
                      <a:pt x="1156" y="823"/>
                    </a:lnTo>
                    <a:cubicBezTo>
                      <a:pt x="1156" y="947"/>
                      <a:pt x="1122" y="1047"/>
                      <a:pt x="1057" y="1125"/>
                    </a:cubicBezTo>
                    <a:cubicBezTo>
                      <a:pt x="991" y="1204"/>
                      <a:pt x="901" y="1244"/>
                      <a:pt x="788" y="1246"/>
                    </a:cubicBezTo>
                    <a:cubicBezTo>
                      <a:pt x="691" y="1246"/>
                      <a:pt x="615" y="1215"/>
                      <a:pt x="559" y="1156"/>
                    </a:cubicBezTo>
                    <a:cubicBezTo>
                      <a:pt x="503" y="1096"/>
                      <a:pt x="476" y="1013"/>
                      <a:pt x="476" y="909"/>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 name="Google Shape;898;p42"/>
              <p:cNvSpPr/>
              <p:nvPr/>
            </p:nvSpPr>
            <p:spPr>
              <a:xfrm>
                <a:off x="-2115502" y="1254569"/>
                <a:ext cx="26400" cy="31440"/>
              </a:xfrm>
              <a:custGeom>
                <a:avLst/>
                <a:gdLst/>
                <a:ahLst/>
                <a:cxnLst/>
                <a:rect l="l" t="t" r="r" b="b"/>
                <a:pathLst>
                  <a:path w="1397" h="1702" extrusionOk="0">
                    <a:moveTo>
                      <a:pt x="736" y="0"/>
                    </a:moveTo>
                    <a:cubicBezTo>
                      <a:pt x="546" y="0"/>
                      <a:pt x="389" y="45"/>
                      <a:pt x="266" y="135"/>
                    </a:cubicBezTo>
                    <a:cubicBezTo>
                      <a:pt x="142" y="227"/>
                      <a:pt x="81" y="354"/>
                      <a:pt x="81" y="519"/>
                    </a:cubicBezTo>
                    <a:cubicBezTo>
                      <a:pt x="81" y="626"/>
                      <a:pt x="108" y="713"/>
                      <a:pt x="162" y="781"/>
                    </a:cubicBezTo>
                    <a:cubicBezTo>
                      <a:pt x="214" y="847"/>
                      <a:pt x="279" y="896"/>
                      <a:pt x="353" y="929"/>
                    </a:cubicBezTo>
                    <a:cubicBezTo>
                      <a:pt x="429" y="963"/>
                      <a:pt x="523" y="995"/>
                      <a:pt x="636" y="1028"/>
                    </a:cubicBezTo>
                    <a:cubicBezTo>
                      <a:pt x="745" y="1059"/>
                      <a:pt x="822" y="1087"/>
                      <a:pt x="868" y="1114"/>
                    </a:cubicBezTo>
                    <a:cubicBezTo>
                      <a:pt x="918" y="1142"/>
                      <a:pt x="943" y="1179"/>
                      <a:pt x="943" y="1225"/>
                    </a:cubicBezTo>
                    <a:cubicBezTo>
                      <a:pt x="943" y="1269"/>
                      <a:pt x="923" y="1302"/>
                      <a:pt x="884" y="1324"/>
                    </a:cubicBezTo>
                    <a:cubicBezTo>
                      <a:pt x="847" y="1345"/>
                      <a:pt x="796" y="1355"/>
                      <a:pt x="733" y="1355"/>
                    </a:cubicBezTo>
                    <a:cubicBezTo>
                      <a:pt x="640" y="1355"/>
                      <a:pt x="541" y="1338"/>
                      <a:pt x="436" y="1302"/>
                    </a:cubicBezTo>
                    <a:cubicBezTo>
                      <a:pt x="333" y="1266"/>
                      <a:pt x="240" y="1215"/>
                      <a:pt x="155" y="1148"/>
                    </a:cubicBezTo>
                    <a:lnTo>
                      <a:pt x="1" y="1470"/>
                    </a:lnTo>
                    <a:cubicBezTo>
                      <a:pt x="93" y="1544"/>
                      <a:pt x="203" y="1601"/>
                      <a:pt x="328" y="1642"/>
                    </a:cubicBezTo>
                    <a:cubicBezTo>
                      <a:pt x="454" y="1682"/>
                      <a:pt x="585" y="1701"/>
                      <a:pt x="720" y="1701"/>
                    </a:cubicBezTo>
                    <a:cubicBezTo>
                      <a:pt x="918" y="1701"/>
                      <a:pt x="1079" y="1656"/>
                      <a:pt x="1205" y="1565"/>
                    </a:cubicBezTo>
                    <a:cubicBezTo>
                      <a:pt x="1333" y="1472"/>
                      <a:pt x="1397" y="1344"/>
                      <a:pt x="1397" y="1179"/>
                    </a:cubicBezTo>
                    <a:cubicBezTo>
                      <a:pt x="1397" y="1071"/>
                      <a:pt x="1369" y="983"/>
                      <a:pt x="1313" y="916"/>
                    </a:cubicBezTo>
                    <a:cubicBezTo>
                      <a:pt x="1258" y="849"/>
                      <a:pt x="1192" y="798"/>
                      <a:pt x="1115" y="766"/>
                    </a:cubicBezTo>
                    <a:cubicBezTo>
                      <a:pt x="1039" y="730"/>
                      <a:pt x="943" y="695"/>
                      <a:pt x="826" y="660"/>
                    </a:cubicBezTo>
                    <a:cubicBezTo>
                      <a:pt x="719" y="629"/>
                      <a:pt x="642" y="602"/>
                      <a:pt x="594" y="577"/>
                    </a:cubicBezTo>
                    <a:cubicBezTo>
                      <a:pt x="546" y="552"/>
                      <a:pt x="523" y="517"/>
                      <a:pt x="523" y="472"/>
                    </a:cubicBezTo>
                    <a:cubicBezTo>
                      <a:pt x="523" y="431"/>
                      <a:pt x="540" y="400"/>
                      <a:pt x="575" y="380"/>
                    </a:cubicBezTo>
                    <a:cubicBezTo>
                      <a:pt x="611" y="359"/>
                      <a:pt x="657" y="349"/>
                      <a:pt x="714" y="349"/>
                    </a:cubicBezTo>
                    <a:cubicBezTo>
                      <a:pt x="784" y="349"/>
                      <a:pt x="863" y="363"/>
                      <a:pt x="952" y="391"/>
                    </a:cubicBezTo>
                    <a:cubicBezTo>
                      <a:pt x="1041" y="418"/>
                      <a:pt x="1131" y="458"/>
                      <a:pt x="1221" y="510"/>
                    </a:cubicBezTo>
                    <a:lnTo>
                      <a:pt x="1384" y="185"/>
                    </a:lnTo>
                    <a:cubicBezTo>
                      <a:pt x="1291" y="125"/>
                      <a:pt x="1188" y="80"/>
                      <a:pt x="1075" y="49"/>
                    </a:cubicBezTo>
                    <a:cubicBezTo>
                      <a:pt x="962" y="16"/>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42"/>
              <p:cNvSpPr/>
              <p:nvPr/>
            </p:nvSpPr>
            <p:spPr>
              <a:xfrm>
                <a:off x="-2085777"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5"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 name="Google Shape;900;p42"/>
              <p:cNvSpPr/>
              <p:nvPr/>
            </p:nvSpPr>
            <p:spPr>
              <a:xfrm>
                <a:off x="-2044424" y="1254606"/>
                <a:ext cx="19370" cy="31071"/>
              </a:xfrm>
              <a:custGeom>
                <a:avLst/>
                <a:gdLst/>
                <a:ahLst/>
                <a:cxnLst/>
                <a:rect l="l" t="t" r="r" b="b"/>
                <a:pathLst>
                  <a:path w="1025" h="1682" extrusionOk="0">
                    <a:moveTo>
                      <a:pt x="1025" y="1"/>
                    </a:moveTo>
                    <a:cubicBezTo>
                      <a:pt x="901" y="2"/>
                      <a:pt x="793" y="30"/>
                      <a:pt x="700" y="84"/>
                    </a:cubicBezTo>
                    <a:cubicBezTo>
                      <a:pt x="608" y="137"/>
                      <a:pt x="533" y="216"/>
                      <a:pt x="475" y="319"/>
                    </a:cubicBezTo>
                    <a:lnTo>
                      <a:pt x="475" y="19"/>
                    </a:lnTo>
                    <a:lnTo>
                      <a:pt x="0" y="19"/>
                    </a:lnTo>
                    <a:lnTo>
                      <a:pt x="0" y="1681"/>
                    </a:lnTo>
                    <a:lnTo>
                      <a:pt x="475" y="1681"/>
                    </a:lnTo>
                    <a:lnTo>
                      <a:pt x="475" y="881"/>
                    </a:lnTo>
                    <a:cubicBezTo>
                      <a:pt x="475" y="750"/>
                      <a:pt x="518" y="644"/>
                      <a:pt x="602" y="566"/>
                    </a:cubicBezTo>
                    <a:cubicBezTo>
                      <a:pt x="689" y="486"/>
                      <a:pt x="805" y="445"/>
                      <a:pt x="951" y="445"/>
                    </a:cubicBezTo>
                    <a:cubicBezTo>
                      <a:pt x="983" y="445"/>
                      <a:pt x="1009" y="446"/>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 name="Google Shape;901;p42"/>
              <p:cNvSpPr/>
              <p:nvPr/>
            </p:nvSpPr>
            <p:spPr>
              <a:xfrm>
                <a:off x="-2016235" y="1254606"/>
                <a:ext cx="31370" cy="31071"/>
              </a:xfrm>
              <a:custGeom>
                <a:avLst/>
                <a:gdLst/>
                <a:ahLst/>
                <a:cxnLst/>
                <a:rect l="l" t="t" r="r" b="b"/>
                <a:pathLst>
                  <a:path w="1660" h="1682" extrusionOk="0">
                    <a:moveTo>
                      <a:pt x="1050" y="1"/>
                    </a:moveTo>
                    <a:cubicBezTo>
                      <a:pt x="783" y="5"/>
                      <a:pt x="591" y="108"/>
                      <a:pt x="477" y="310"/>
                    </a:cubicBezTo>
                    <a:lnTo>
                      <a:pt x="477" y="19"/>
                    </a:lnTo>
                    <a:lnTo>
                      <a:pt x="0" y="19"/>
                    </a:lnTo>
                    <a:lnTo>
                      <a:pt x="0" y="1681"/>
                    </a:lnTo>
                    <a:lnTo>
                      <a:pt x="477" y="1681"/>
                    </a:lnTo>
                    <a:lnTo>
                      <a:pt x="477" y="863"/>
                    </a:lnTo>
                    <a:cubicBezTo>
                      <a:pt x="477" y="739"/>
                      <a:pt x="510" y="638"/>
                      <a:pt x="578" y="559"/>
                    </a:cubicBezTo>
                    <a:cubicBezTo>
                      <a:pt x="646" y="479"/>
                      <a:pt x="739" y="438"/>
                      <a:pt x="856" y="436"/>
                    </a:cubicBezTo>
                    <a:cubicBezTo>
                      <a:pt x="957" y="436"/>
                      <a:pt x="1036" y="467"/>
                      <a:pt x="1094" y="528"/>
                    </a:cubicBezTo>
                    <a:cubicBezTo>
                      <a:pt x="1153" y="589"/>
                      <a:pt x="1183" y="671"/>
                      <a:pt x="1183" y="775"/>
                    </a:cubicBezTo>
                    <a:lnTo>
                      <a:pt x="1183" y="1681"/>
                    </a:lnTo>
                    <a:lnTo>
                      <a:pt x="1659" y="1681"/>
                    </a:lnTo>
                    <a:lnTo>
                      <a:pt x="1659" y="636"/>
                    </a:lnTo>
                    <a:cubicBezTo>
                      <a:pt x="1659" y="443"/>
                      <a:pt x="1604" y="289"/>
                      <a:pt x="1492" y="173"/>
                    </a:cubicBezTo>
                    <a:cubicBezTo>
                      <a:pt x="1382" y="59"/>
                      <a:pt x="1236" y="1"/>
                      <a:pt x="1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 name="Google Shape;902;p42"/>
              <p:cNvSpPr/>
              <p:nvPr/>
            </p:nvSpPr>
            <p:spPr>
              <a:xfrm>
                <a:off x="-1979593" y="1254606"/>
                <a:ext cx="29499" cy="31440"/>
              </a:xfrm>
              <a:custGeom>
                <a:avLst/>
                <a:gdLst/>
                <a:ahLst/>
                <a:cxnLst/>
                <a:rect l="l" t="t" r="r" b="b"/>
                <a:pathLst>
                  <a:path w="1561" h="1702" extrusionOk="0">
                    <a:moveTo>
                      <a:pt x="1091" y="965"/>
                    </a:moveTo>
                    <a:lnTo>
                      <a:pt x="1091" y="1112"/>
                    </a:lnTo>
                    <a:cubicBezTo>
                      <a:pt x="1076" y="1185"/>
                      <a:pt x="1034" y="1244"/>
                      <a:pt x="962" y="1291"/>
                    </a:cubicBezTo>
                    <a:cubicBezTo>
                      <a:pt x="890" y="1339"/>
                      <a:pt x="804" y="1362"/>
                      <a:pt x="705" y="1362"/>
                    </a:cubicBezTo>
                    <a:cubicBezTo>
                      <a:pt x="625" y="1362"/>
                      <a:pt x="560" y="1344"/>
                      <a:pt x="514" y="1307"/>
                    </a:cubicBezTo>
                    <a:cubicBezTo>
                      <a:pt x="468" y="1268"/>
                      <a:pt x="446" y="1217"/>
                      <a:pt x="446" y="1152"/>
                    </a:cubicBezTo>
                    <a:cubicBezTo>
                      <a:pt x="446" y="1087"/>
                      <a:pt x="468" y="1039"/>
                      <a:pt x="510" y="1011"/>
                    </a:cubicBezTo>
                    <a:cubicBezTo>
                      <a:pt x="555" y="980"/>
                      <a:pt x="625" y="965"/>
                      <a:pt x="717" y="965"/>
                    </a:cubicBezTo>
                    <a:close/>
                    <a:moveTo>
                      <a:pt x="854" y="1"/>
                    </a:moveTo>
                    <a:cubicBezTo>
                      <a:pt x="715" y="1"/>
                      <a:pt x="589" y="16"/>
                      <a:pt x="473" y="47"/>
                    </a:cubicBezTo>
                    <a:cubicBezTo>
                      <a:pt x="358" y="78"/>
                      <a:pt x="235" y="127"/>
                      <a:pt x="102" y="192"/>
                    </a:cubicBezTo>
                    <a:lnTo>
                      <a:pt x="252" y="519"/>
                    </a:lnTo>
                    <a:cubicBezTo>
                      <a:pt x="427" y="423"/>
                      <a:pt x="591" y="374"/>
                      <a:pt x="746" y="374"/>
                    </a:cubicBezTo>
                    <a:cubicBezTo>
                      <a:pt x="859" y="374"/>
                      <a:pt x="944" y="400"/>
                      <a:pt x="1002" y="449"/>
                    </a:cubicBezTo>
                    <a:cubicBezTo>
                      <a:pt x="1061" y="496"/>
                      <a:pt x="1091" y="564"/>
                      <a:pt x="1091" y="652"/>
                    </a:cubicBezTo>
                    <a:lnTo>
                      <a:pt x="1091" y="683"/>
                    </a:lnTo>
                    <a:lnTo>
                      <a:pt x="634" y="683"/>
                    </a:lnTo>
                    <a:cubicBezTo>
                      <a:pt x="432" y="685"/>
                      <a:pt x="276" y="730"/>
                      <a:pt x="164" y="819"/>
                    </a:cubicBezTo>
                    <a:cubicBezTo>
                      <a:pt x="56" y="905"/>
                      <a:pt x="1" y="1028"/>
                      <a:pt x="1" y="1183"/>
                    </a:cubicBezTo>
                    <a:cubicBezTo>
                      <a:pt x="1" y="1338"/>
                      <a:pt x="52" y="1464"/>
                      <a:pt x="155" y="1560"/>
                    </a:cubicBezTo>
                    <a:cubicBezTo>
                      <a:pt x="258" y="1656"/>
                      <a:pt x="397" y="1702"/>
                      <a:pt x="572" y="1702"/>
                    </a:cubicBezTo>
                    <a:cubicBezTo>
                      <a:pt x="688" y="1702"/>
                      <a:pt x="789" y="1684"/>
                      <a:pt x="878" y="1647"/>
                    </a:cubicBezTo>
                    <a:cubicBezTo>
                      <a:pt x="967" y="1609"/>
                      <a:pt x="1039" y="1556"/>
                      <a:pt x="1094" y="1486"/>
                    </a:cubicBezTo>
                    <a:lnTo>
                      <a:pt x="1094" y="1681"/>
                    </a:lnTo>
                    <a:lnTo>
                      <a:pt x="1560" y="1681"/>
                    </a:lnTo>
                    <a:lnTo>
                      <a:pt x="1558" y="596"/>
                    </a:lnTo>
                    <a:cubicBezTo>
                      <a:pt x="1555" y="410"/>
                      <a:pt x="1492" y="263"/>
                      <a:pt x="1369" y="158"/>
                    </a:cubicBezTo>
                    <a:cubicBezTo>
                      <a:pt x="1248" y="53"/>
                      <a:pt x="1075"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42"/>
              <p:cNvSpPr/>
              <p:nvPr/>
            </p:nvSpPr>
            <p:spPr>
              <a:xfrm>
                <a:off x="-1940569" y="1254606"/>
                <a:ext cx="52913" cy="31071"/>
              </a:xfrm>
              <a:custGeom>
                <a:avLst/>
                <a:gdLst/>
                <a:ahLst/>
                <a:cxnLst/>
                <a:rect l="l" t="t" r="r" b="b"/>
                <a:pathLst>
                  <a:path w="2800" h="1682" extrusionOk="0">
                    <a:moveTo>
                      <a:pt x="1039" y="1"/>
                    </a:moveTo>
                    <a:cubicBezTo>
                      <a:pt x="779" y="5"/>
                      <a:pt x="593" y="106"/>
                      <a:pt x="477" y="307"/>
                    </a:cubicBezTo>
                    <a:lnTo>
                      <a:pt x="477" y="19"/>
                    </a:lnTo>
                    <a:lnTo>
                      <a:pt x="1" y="19"/>
                    </a:lnTo>
                    <a:lnTo>
                      <a:pt x="1" y="1681"/>
                    </a:lnTo>
                    <a:lnTo>
                      <a:pt x="477" y="1681"/>
                    </a:lnTo>
                    <a:lnTo>
                      <a:pt x="477" y="859"/>
                    </a:lnTo>
                    <a:cubicBezTo>
                      <a:pt x="477" y="735"/>
                      <a:pt x="511" y="635"/>
                      <a:pt x="576" y="557"/>
                    </a:cubicBezTo>
                    <a:cubicBezTo>
                      <a:pt x="644" y="478"/>
                      <a:pt x="734" y="438"/>
                      <a:pt x="848" y="436"/>
                    </a:cubicBezTo>
                    <a:cubicBezTo>
                      <a:pt x="947" y="436"/>
                      <a:pt x="1024" y="467"/>
                      <a:pt x="1079" y="528"/>
                    </a:cubicBezTo>
                    <a:cubicBezTo>
                      <a:pt x="1137" y="589"/>
                      <a:pt x="1165" y="671"/>
                      <a:pt x="1165" y="775"/>
                    </a:cubicBezTo>
                    <a:lnTo>
                      <a:pt x="1165" y="1681"/>
                    </a:lnTo>
                    <a:lnTo>
                      <a:pt x="1638" y="1681"/>
                    </a:lnTo>
                    <a:lnTo>
                      <a:pt x="1638" y="859"/>
                    </a:lnTo>
                    <a:cubicBezTo>
                      <a:pt x="1638" y="735"/>
                      <a:pt x="1671" y="635"/>
                      <a:pt x="1737" y="557"/>
                    </a:cubicBezTo>
                    <a:cubicBezTo>
                      <a:pt x="1802" y="478"/>
                      <a:pt x="1893" y="438"/>
                      <a:pt x="2006" y="436"/>
                    </a:cubicBezTo>
                    <a:cubicBezTo>
                      <a:pt x="2105" y="436"/>
                      <a:pt x="2183" y="467"/>
                      <a:pt x="2240" y="526"/>
                    </a:cubicBezTo>
                    <a:cubicBezTo>
                      <a:pt x="2298" y="585"/>
                      <a:pt x="2327" y="669"/>
                      <a:pt x="2327" y="775"/>
                    </a:cubicBezTo>
                    <a:lnTo>
                      <a:pt x="2327" y="1681"/>
                    </a:lnTo>
                    <a:lnTo>
                      <a:pt x="2800" y="1681"/>
                    </a:lnTo>
                    <a:lnTo>
                      <a:pt x="2800" y="636"/>
                    </a:lnTo>
                    <a:cubicBezTo>
                      <a:pt x="2800" y="441"/>
                      <a:pt x="2744" y="286"/>
                      <a:pt x="2636" y="173"/>
                    </a:cubicBezTo>
                    <a:cubicBezTo>
                      <a:pt x="2528" y="59"/>
                      <a:pt x="2384" y="1"/>
                      <a:pt x="2200" y="1"/>
                    </a:cubicBezTo>
                    <a:cubicBezTo>
                      <a:pt x="2058" y="3"/>
                      <a:pt x="1936" y="35"/>
                      <a:pt x="1833" y="100"/>
                    </a:cubicBezTo>
                    <a:cubicBezTo>
                      <a:pt x="1732" y="163"/>
                      <a:pt x="1654" y="258"/>
                      <a:pt x="1602" y="384"/>
                    </a:cubicBezTo>
                    <a:cubicBezTo>
                      <a:pt x="1561" y="262"/>
                      <a:pt x="1491" y="168"/>
                      <a:pt x="1395" y="102"/>
                    </a:cubicBezTo>
                    <a:cubicBezTo>
                      <a:pt x="1298" y="34"/>
                      <a:pt x="1180"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42"/>
              <p:cNvSpPr/>
              <p:nvPr/>
            </p:nvSpPr>
            <p:spPr>
              <a:xfrm>
                <a:off x="-1881515"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6"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42"/>
              <p:cNvSpPr/>
              <p:nvPr/>
            </p:nvSpPr>
            <p:spPr>
              <a:xfrm>
                <a:off x="-1909059" y="962527"/>
                <a:ext cx="42652" cy="104647"/>
              </a:xfrm>
              <a:custGeom>
                <a:avLst/>
                <a:gdLst/>
                <a:ahLst/>
                <a:cxnLst/>
                <a:rect l="l" t="t" r="r" b="b"/>
                <a:pathLst>
                  <a:path w="2257" h="5665" extrusionOk="0">
                    <a:moveTo>
                      <a:pt x="1668" y="0"/>
                    </a:moveTo>
                    <a:cubicBezTo>
                      <a:pt x="1617" y="0"/>
                      <a:pt x="1571" y="6"/>
                      <a:pt x="1532" y="20"/>
                    </a:cubicBezTo>
                    <a:cubicBezTo>
                      <a:pt x="1002" y="246"/>
                      <a:pt x="406" y="889"/>
                      <a:pt x="213" y="1693"/>
                    </a:cubicBezTo>
                    <a:cubicBezTo>
                      <a:pt x="1" y="2587"/>
                      <a:pt x="753" y="3018"/>
                      <a:pt x="987" y="3018"/>
                    </a:cubicBezTo>
                    <a:cubicBezTo>
                      <a:pt x="1018" y="3018"/>
                      <a:pt x="1040" y="3011"/>
                      <a:pt x="1049" y="2995"/>
                    </a:cubicBezTo>
                    <a:cubicBezTo>
                      <a:pt x="1146" y="2819"/>
                      <a:pt x="873" y="2770"/>
                      <a:pt x="809" y="2240"/>
                    </a:cubicBezTo>
                    <a:cubicBezTo>
                      <a:pt x="745" y="1565"/>
                      <a:pt x="1049" y="808"/>
                      <a:pt x="1452" y="471"/>
                    </a:cubicBezTo>
                    <a:cubicBezTo>
                      <a:pt x="1469" y="457"/>
                      <a:pt x="1482" y="451"/>
                      <a:pt x="1491" y="451"/>
                    </a:cubicBezTo>
                    <a:cubicBezTo>
                      <a:pt x="1526" y="451"/>
                      <a:pt x="1517" y="537"/>
                      <a:pt x="1517" y="664"/>
                    </a:cubicBezTo>
                    <a:cubicBezTo>
                      <a:pt x="1517" y="937"/>
                      <a:pt x="1500" y="3495"/>
                      <a:pt x="1500" y="4025"/>
                    </a:cubicBezTo>
                    <a:cubicBezTo>
                      <a:pt x="1500" y="4749"/>
                      <a:pt x="1484" y="4975"/>
                      <a:pt x="1420" y="5200"/>
                    </a:cubicBezTo>
                    <a:cubicBezTo>
                      <a:pt x="1371" y="5425"/>
                      <a:pt x="1275" y="5586"/>
                      <a:pt x="1356" y="5650"/>
                    </a:cubicBezTo>
                    <a:cubicBezTo>
                      <a:pt x="1365" y="5660"/>
                      <a:pt x="1381" y="5664"/>
                      <a:pt x="1400" y="5664"/>
                    </a:cubicBezTo>
                    <a:cubicBezTo>
                      <a:pt x="1513" y="5664"/>
                      <a:pt x="1768" y="5515"/>
                      <a:pt x="1918" y="5296"/>
                    </a:cubicBezTo>
                    <a:cubicBezTo>
                      <a:pt x="2143" y="4990"/>
                      <a:pt x="2208" y="4621"/>
                      <a:pt x="2224" y="4235"/>
                    </a:cubicBezTo>
                    <a:cubicBezTo>
                      <a:pt x="2240" y="3752"/>
                      <a:pt x="2240" y="2980"/>
                      <a:pt x="2240" y="2545"/>
                    </a:cubicBezTo>
                    <a:cubicBezTo>
                      <a:pt x="2240" y="2159"/>
                      <a:pt x="2256" y="986"/>
                      <a:pt x="2240" y="278"/>
                    </a:cubicBezTo>
                    <a:cubicBezTo>
                      <a:pt x="2240" y="145"/>
                      <a:pt x="1909" y="0"/>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42"/>
              <p:cNvSpPr/>
              <p:nvPr/>
            </p:nvSpPr>
            <p:spPr>
              <a:xfrm>
                <a:off x="-1854879" y="962563"/>
                <a:ext cx="446529" cy="137971"/>
              </a:xfrm>
              <a:custGeom>
                <a:avLst/>
                <a:gdLst/>
                <a:ahLst/>
                <a:cxnLst/>
                <a:rect l="l" t="t" r="r" b="b"/>
                <a:pathLst>
                  <a:path w="23629" h="7469" extrusionOk="0">
                    <a:moveTo>
                      <a:pt x="8744" y="2189"/>
                    </a:moveTo>
                    <a:cubicBezTo>
                      <a:pt x="8751" y="2189"/>
                      <a:pt x="8759" y="2189"/>
                      <a:pt x="8766" y="2189"/>
                    </a:cubicBezTo>
                    <a:cubicBezTo>
                      <a:pt x="9072" y="2221"/>
                      <a:pt x="9233" y="2640"/>
                      <a:pt x="9201" y="3396"/>
                    </a:cubicBezTo>
                    <a:cubicBezTo>
                      <a:pt x="9169" y="3750"/>
                      <a:pt x="9105" y="4055"/>
                      <a:pt x="8991" y="4280"/>
                    </a:cubicBezTo>
                    <a:cubicBezTo>
                      <a:pt x="8883" y="4481"/>
                      <a:pt x="8721" y="4613"/>
                      <a:pt x="8567" y="4613"/>
                    </a:cubicBezTo>
                    <a:cubicBezTo>
                      <a:pt x="8425" y="4613"/>
                      <a:pt x="8288" y="4502"/>
                      <a:pt x="8204" y="4233"/>
                    </a:cubicBezTo>
                    <a:cubicBezTo>
                      <a:pt x="8075" y="3814"/>
                      <a:pt x="8123" y="3251"/>
                      <a:pt x="8172" y="2946"/>
                    </a:cubicBezTo>
                    <a:cubicBezTo>
                      <a:pt x="8250" y="2506"/>
                      <a:pt x="8436" y="2189"/>
                      <a:pt x="8744" y="2189"/>
                    </a:cubicBezTo>
                    <a:close/>
                    <a:moveTo>
                      <a:pt x="11887" y="2189"/>
                    </a:moveTo>
                    <a:cubicBezTo>
                      <a:pt x="12208" y="2189"/>
                      <a:pt x="12354" y="2543"/>
                      <a:pt x="12322" y="3396"/>
                    </a:cubicBezTo>
                    <a:cubicBezTo>
                      <a:pt x="12289" y="3733"/>
                      <a:pt x="12208" y="4087"/>
                      <a:pt x="12112" y="4280"/>
                    </a:cubicBezTo>
                    <a:cubicBezTo>
                      <a:pt x="12012" y="4488"/>
                      <a:pt x="11852" y="4619"/>
                      <a:pt x="11697" y="4619"/>
                    </a:cubicBezTo>
                    <a:cubicBezTo>
                      <a:pt x="11551" y="4619"/>
                      <a:pt x="11410" y="4505"/>
                      <a:pt x="11324" y="4233"/>
                    </a:cubicBezTo>
                    <a:cubicBezTo>
                      <a:pt x="11211" y="3830"/>
                      <a:pt x="11228" y="3315"/>
                      <a:pt x="11292" y="2993"/>
                    </a:cubicBezTo>
                    <a:cubicBezTo>
                      <a:pt x="11372" y="2575"/>
                      <a:pt x="11550" y="2189"/>
                      <a:pt x="11887" y="2189"/>
                    </a:cubicBezTo>
                    <a:close/>
                    <a:moveTo>
                      <a:pt x="17334" y="2189"/>
                    </a:moveTo>
                    <a:cubicBezTo>
                      <a:pt x="17341" y="2189"/>
                      <a:pt x="17348" y="2189"/>
                      <a:pt x="17355" y="2189"/>
                    </a:cubicBezTo>
                    <a:cubicBezTo>
                      <a:pt x="17677" y="2221"/>
                      <a:pt x="17823" y="2640"/>
                      <a:pt x="17790" y="3396"/>
                    </a:cubicBezTo>
                    <a:cubicBezTo>
                      <a:pt x="17774" y="3782"/>
                      <a:pt x="17694" y="4072"/>
                      <a:pt x="17581" y="4280"/>
                    </a:cubicBezTo>
                    <a:cubicBezTo>
                      <a:pt x="17481" y="4488"/>
                      <a:pt x="17321" y="4619"/>
                      <a:pt x="17166" y="4619"/>
                    </a:cubicBezTo>
                    <a:cubicBezTo>
                      <a:pt x="17020" y="4619"/>
                      <a:pt x="16878" y="4505"/>
                      <a:pt x="16793" y="4233"/>
                    </a:cubicBezTo>
                    <a:cubicBezTo>
                      <a:pt x="16697" y="3911"/>
                      <a:pt x="16697" y="3380"/>
                      <a:pt x="16761" y="2946"/>
                    </a:cubicBezTo>
                    <a:cubicBezTo>
                      <a:pt x="16824" y="2521"/>
                      <a:pt x="17025" y="2189"/>
                      <a:pt x="17334" y="2189"/>
                    </a:cubicBezTo>
                    <a:close/>
                    <a:moveTo>
                      <a:pt x="12401" y="5342"/>
                    </a:moveTo>
                    <a:lnTo>
                      <a:pt x="12401" y="5728"/>
                    </a:lnTo>
                    <a:cubicBezTo>
                      <a:pt x="12386" y="6356"/>
                      <a:pt x="12289" y="6903"/>
                      <a:pt x="12080" y="7064"/>
                    </a:cubicBezTo>
                    <a:cubicBezTo>
                      <a:pt x="11995" y="7130"/>
                      <a:pt x="11900" y="7161"/>
                      <a:pt x="11811" y="7161"/>
                    </a:cubicBezTo>
                    <a:cubicBezTo>
                      <a:pt x="11596" y="7161"/>
                      <a:pt x="11412" y="6979"/>
                      <a:pt x="11468" y="6661"/>
                    </a:cubicBezTo>
                    <a:cubicBezTo>
                      <a:pt x="11550" y="6259"/>
                      <a:pt x="11887" y="5841"/>
                      <a:pt x="12401" y="5342"/>
                    </a:cubicBezTo>
                    <a:close/>
                    <a:moveTo>
                      <a:pt x="5997" y="0"/>
                    </a:moveTo>
                    <a:cubicBezTo>
                      <a:pt x="5899" y="0"/>
                      <a:pt x="5851" y="55"/>
                      <a:pt x="5839" y="163"/>
                    </a:cubicBezTo>
                    <a:cubicBezTo>
                      <a:pt x="5823" y="388"/>
                      <a:pt x="5807" y="1048"/>
                      <a:pt x="5807" y="1048"/>
                    </a:cubicBezTo>
                    <a:cubicBezTo>
                      <a:pt x="5678" y="1048"/>
                      <a:pt x="5244" y="1031"/>
                      <a:pt x="5116" y="1031"/>
                    </a:cubicBezTo>
                    <a:cubicBezTo>
                      <a:pt x="4987" y="1031"/>
                      <a:pt x="4858" y="1546"/>
                      <a:pt x="5019" y="1546"/>
                    </a:cubicBezTo>
                    <a:cubicBezTo>
                      <a:pt x="5212" y="1563"/>
                      <a:pt x="5549" y="1563"/>
                      <a:pt x="5774" y="1578"/>
                    </a:cubicBezTo>
                    <a:cubicBezTo>
                      <a:pt x="5774" y="1578"/>
                      <a:pt x="5759" y="2736"/>
                      <a:pt x="5759" y="3090"/>
                    </a:cubicBezTo>
                    <a:lnTo>
                      <a:pt x="5759" y="3203"/>
                    </a:lnTo>
                    <a:cubicBezTo>
                      <a:pt x="5646" y="3847"/>
                      <a:pt x="5212" y="4184"/>
                      <a:pt x="5212" y="4184"/>
                    </a:cubicBezTo>
                    <a:cubicBezTo>
                      <a:pt x="5309" y="3766"/>
                      <a:pt x="5116" y="3444"/>
                      <a:pt x="4777" y="3187"/>
                    </a:cubicBezTo>
                    <a:cubicBezTo>
                      <a:pt x="4649" y="3090"/>
                      <a:pt x="4408" y="2897"/>
                      <a:pt x="4118" y="2689"/>
                    </a:cubicBezTo>
                    <a:cubicBezTo>
                      <a:pt x="4118" y="2689"/>
                      <a:pt x="4279" y="2528"/>
                      <a:pt x="4423" y="2221"/>
                    </a:cubicBezTo>
                    <a:cubicBezTo>
                      <a:pt x="4537" y="1996"/>
                      <a:pt x="4537" y="1739"/>
                      <a:pt x="4279" y="1675"/>
                    </a:cubicBezTo>
                    <a:cubicBezTo>
                      <a:pt x="4228" y="1662"/>
                      <a:pt x="4177" y="1656"/>
                      <a:pt x="4129" y="1656"/>
                    </a:cubicBezTo>
                    <a:cubicBezTo>
                      <a:pt x="3794" y="1656"/>
                      <a:pt x="3527" y="1925"/>
                      <a:pt x="3443" y="2206"/>
                    </a:cubicBezTo>
                    <a:cubicBezTo>
                      <a:pt x="3362" y="2447"/>
                      <a:pt x="3411" y="2640"/>
                      <a:pt x="3555" y="2833"/>
                    </a:cubicBezTo>
                    <a:cubicBezTo>
                      <a:pt x="3572" y="2833"/>
                      <a:pt x="3587" y="2849"/>
                      <a:pt x="3587" y="2865"/>
                    </a:cubicBezTo>
                    <a:cubicBezTo>
                      <a:pt x="3507" y="3042"/>
                      <a:pt x="3378" y="3283"/>
                      <a:pt x="3265" y="3476"/>
                    </a:cubicBezTo>
                    <a:cubicBezTo>
                      <a:pt x="2976" y="3991"/>
                      <a:pt x="2751" y="4394"/>
                      <a:pt x="2574" y="4394"/>
                    </a:cubicBezTo>
                    <a:cubicBezTo>
                      <a:pt x="2446" y="4394"/>
                      <a:pt x="2446" y="3975"/>
                      <a:pt x="2446" y="3589"/>
                    </a:cubicBezTo>
                    <a:cubicBezTo>
                      <a:pt x="2446" y="3251"/>
                      <a:pt x="2461" y="2753"/>
                      <a:pt x="2493" y="2238"/>
                    </a:cubicBezTo>
                    <a:cubicBezTo>
                      <a:pt x="2493" y="2061"/>
                      <a:pt x="2413" y="1964"/>
                      <a:pt x="2268" y="1884"/>
                    </a:cubicBezTo>
                    <a:cubicBezTo>
                      <a:pt x="2172" y="1820"/>
                      <a:pt x="1995" y="1723"/>
                      <a:pt x="1882" y="1723"/>
                    </a:cubicBezTo>
                    <a:cubicBezTo>
                      <a:pt x="1721" y="1723"/>
                      <a:pt x="1255" y="1739"/>
                      <a:pt x="805" y="3010"/>
                    </a:cubicBezTo>
                    <a:cubicBezTo>
                      <a:pt x="756" y="3171"/>
                      <a:pt x="644" y="3476"/>
                      <a:pt x="644" y="3476"/>
                    </a:cubicBezTo>
                    <a:lnTo>
                      <a:pt x="660" y="1932"/>
                    </a:lnTo>
                    <a:cubicBezTo>
                      <a:pt x="660" y="1900"/>
                      <a:pt x="644" y="1868"/>
                      <a:pt x="595" y="1835"/>
                    </a:cubicBezTo>
                    <a:cubicBezTo>
                      <a:pt x="515" y="1803"/>
                      <a:pt x="322" y="1723"/>
                      <a:pt x="145" y="1723"/>
                    </a:cubicBezTo>
                    <a:cubicBezTo>
                      <a:pt x="65" y="1723"/>
                      <a:pt x="16" y="1756"/>
                      <a:pt x="16" y="1835"/>
                    </a:cubicBezTo>
                    <a:lnTo>
                      <a:pt x="1" y="4233"/>
                    </a:lnTo>
                    <a:cubicBezTo>
                      <a:pt x="1" y="4426"/>
                      <a:pt x="1" y="4634"/>
                      <a:pt x="33" y="4731"/>
                    </a:cubicBezTo>
                    <a:cubicBezTo>
                      <a:pt x="48" y="4812"/>
                      <a:pt x="80" y="4891"/>
                      <a:pt x="113" y="4940"/>
                    </a:cubicBezTo>
                    <a:cubicBezTo>
                      <a:pt x="145" y="4988"/>
                      <a:pt x="194" y="5020"/>
                      <a:pt x="258" y="5037"/>
                    </a:cubicBezTo>
                    <a:cubicBezTo>
                      <a:pt x="284" y="5043"/>
                      <a:pt x="357" y="5052"/>
                      <a:pt x="436" y="5052"/>
                    </a:cubicBezTo>
                    <a:cubicBezTo>
                      <a:pt x="553" y="5052"/>
                      <a:pt x="682" y="5033"/>
                      <a:pt x="692" y="4956"/>
                    </a:cubicBezTo>
                    <a:cubicBezTo>
                      <a:pt x="708" y="4795"/>
                      <a:pt x="708" y="4619"/>
                      <a:pt x="885" y="3975"/>
                    </a:cubicBezTo>
                    <a:cubicBezTo>
                      <a:pt x="1174" y="2978"/>
                      <a:pt x="1545" y="2479"/>
                      <a:pt x="1721" y="2302"/>
                    </a:cubicBezTo>
                    <a:cubicBezTo>
                      <a:pt x="1736" y="2288"/>
                      <a:pt x="1750" y="2280"/>
                      <a:pt x="1762" y="2280"/>
                    </a:cubicBezTo>
                    <a:cubicBezTo>
                      <a:pt x="1776" y="2280"/>
                      <a:pt x="1785" y="2292"/>
                      <a:pt x="1785" y="2318"/>
                    </a:cubicBezTo>
                    <a:cubicBezTo>
                      <a:pt x="1785" y="2543"/>
                      <a:pt x="1753" y="3090"/>
                      <a:pt x="1738" y="3557"/>
                    </a:cubicBezTo>
                    <a:cubicBezTo>
                      <a:pt x="1689" y="4812"/>
                      <a:pt x="1914" y="5052"/>
                      <a:pt x="2253" y="5052"/>
                    </a:cubicBezTo>
                    <a:cubicBezTo>
                      <a:pt x="2493" y="5052"/>
                      <a:pt x="2847" y="4795"/>
                      <a:pt x="3218" y="4168"/>
                    </a:cubicBezTo>
                    <a:cubicBezTo>
                      <a:pt x="3458" y="3782"/>
                      <a:pt x="3683" y="3396"/>
                      <a:pt x="3844" y="3122"/>
                    </a:cubicBezTo>
                    <a:cubicBezTo>
                      <a:pt x="3958" y="3235"/>
                      <a:pt x="4086" y="3347"/>
                      <a:pt x="4215" y="3461"/>
                    </a:cubicBezTo>
                    <a:cubicBezTo>
                      <a:pt x="4520" y="3750"/>
                      <a:pt x="4616" y="4023"/>
                      <a:pt x="4552" y="4265"/>
                    </a:cubicBezTo>
                    <a:cubicBezTo>
                      <a:pt x="4518" y="4404"/>
                      <a:pt x="4409" y="4550"/>
                      <a:pt x="4224" y="4550"/>
                    </a:cubicBezTo>
                    <a:cubicBezTo>
                      <a:pt x="4152" y="4550"/>
                      <a:pt x="4068" y="4528"/>
                      <a:pt x="3973" y="4473"/>
                    </a:cubicBezTo>
                    <a:cubicBezTo>
                      <a:pt x="3876" y="4409"/>
                      <a:pt x="3844" y="4377"/>
                      <a:pt x="3748" y="4312"/>
                    </a:cubicBezTo>
                    <a:cubicBezTo>
                      <a:pt x="3722" y="4286"/>
                      <a:pt x="3685" y="4275"/>
                      <a:pt x="3650" y="4275"/>
                    </a:cubicBezTo>
                    <a:cubicBezTo>
                      <a:pt x="3621" y="4275"/>
                      <a:pt x="3593" y="4282"/>
                      <a:pt x="3572" y="4297"/>
                    </a:cubicBezTo>
                    <a:cubicBezTo>
                      <a:pt x="3443" y="4394"/>
                      <a:pt x="3362" y="4505"/>
                      <a:pt x="3330" y="4651"/>
                    </a:cubicBezTo>
                    <a:cubicBezTo>
                      <a:pt x="3297" y="4795"/>
                      <a:pt x="3426" y="4876"/>
                      <a:pt x="3587" y="4940"/>
                    </a:cubicBezTo>
                    <a:cubicBezTo>
                      <a:pt x="3716" y="5005"/>
                      <a:pt x="3990" y="5052"/>
                      <a:pt x="4166" y="5052"/>
                    </a:cubicBezTo>
                    <a:cubicBezTo>
                      <a:pt x="4194" y="5054"/>
                      <a:pt x="4222" y="5054"/>
                      <a:pt x="4249" y="5054"/>
                    </a:cubicBezTo>
                    <a:cubicBezTo>
                      <a:pt x="4888" y="5054"/>
                      <a:pt x="5420" y="4693"/>
                      <a:pt x="5774" y="3814"/>
                    </a:cubicBezTo>
                    <a:cubicBezTo>
                      <a:pt x="5856" y="4602"/>
                      <a:pt x="6145" y="5052"/>
                      <a:pt x="6643" y="5052"/>
                    </a:cubicBezTo>
                    <a:cubicBezTo>
                      <a:pt x="6981" y="5052"/>
                      <a:pt x="7319" y="4619"/>
                      <a:pt x="7479" y="4184"/>
                    </a:cubicBezTo>
                    <a:cubicBezTo>
                      <a:pt x="7512" y="4361"/>
                      <a:pt x="7576" y="4505"/>
                      <a:pt x="7657" y="4634"/>
                    </a:cubicBezTo>
                    <a:cubicBezTo>
                      <a:pt x="7835" y="4924"/>
                      <a:pt x="8096" y="5049"/>
                      <a:pt x="8361" y="5049"/>
                    </a:cubicBezTo>
                    <a:cubicBezTo>
                      <a:pt x="8670" y="5049"/>
                      <a:pt x="8986" y="4879"/>
                      <a:pt x="9184" y="4602"/>
                    </a:cubicBezTo>
                    <a:cubicBezTo>
                      <a:pt x="9298" y="4441"/>
                      <a:pt x="9330" y="4377"/>
                      <a:pt x="9330" y="4377"/>
                    </a:cubicBezTo>
                    <a:cubicBezTo>
                      <a:pt x="9377" y="4876"/>
                      <a:pt x="9780" y="5052"/>
                      <a:pt x="10005" y="5052"/>
                    </a:cubicBezTo>
                    <a:cubicBezTo>
                      <a:pt x="10263" y="5052"/>
                      <a:pt x="10520" y="4924"/>
                      <a:pt x="10713" y="4505"/>
                    </a:cubicBezTo>
                    <a:cubicBezTo>
                      <a:pt x="10729" y="4554"/>
                      <a:pt x="10761" y="4602"/>
                      <a:pt x="10777" y="4634"/>
                    </a:cubicBezTo>
                    <a:cubicBezTo>
                      <a:pt x="10963" y="4924"/>
                      <a:pt x="11224" y="5049"/>
                      <a:pt x="11488" y="5049"/>
                    </a:cubicBezTo>
                    <a:cubicBezTo>
                      <a:pt x="11795" y="5049"/>
                      <a:pt x="12106" y="4879"/>
                      <a:pt x="12305" y="4602"/>
                    </a:cubicBezTo>
                    <a:cubicBezTo>
                      <a:pt x="12322" y="4570"/>
                      <a:pt x="12337" y="4554"/>
                      <a:pt x="12354" y="4538"/>
                    </a:cubicBezTo>
                    <a:lnTo>
                      <a:pt x="12369" y="4859"/>
                    </a:lnTo>
                    <a:cubicBezTo>
                      <a:pt x="12369" y="4859"/>
                      <a:pt x="12144" y="5052"/>
                      <a:pt x="12015" y="5181"/>
                    </a:cubicBezTo>
                    <a:cubicBezTo>
                      <a:pt x="11436" y="5712"/>
                      <a:pt x="10986" y="6131"/>
                      <a:pt x="10954" y="6596"/>
                    </a:cubicBezTo>
                    <a:cubicBezTo>
                      <a:pt x="10906" y="7208"/>
                      <a:pt x="11404" y="7433"/>
                      <a:pt x="11775" y="7465"/>
                    </a:cubicBezTo>
                    <a:cubicBezTo>
                      <a:pt x="11799" y="7467"/>
                      <a:pt x="11824" y="7468"/>
                      <a:pt x="11848" y="7468"/>
                    </a:cubicBezTo>
                    <a:cubicBezTo>
                      <a:pt x="12203" y="7468"/>
                      <a:pt x="12511" y="7253"/>
                      <a:pt x="12708" y="6967"/>
                    </a:cubicBezTo>
                    <a:cubicBezTo>
                      <a:pt x="12901" y="6693"/>
                      <a:pt x="13013" y="6114"/>
                      <a:pt x="13013" y="5552"/>
                    </a:cubicBezTo>
                    <a:cubicBezTo>
                      <a:pt x="12997" y="5326"/>
                      <a:pt x="12997" y="5037"/>
                      <a:pt x="12997" y="4715"/>
                    </a:cubicBezTo>
                    <a:cubicBezTo>
                      <a:pt x="13206" y="4473"/>
                      <a:pt x="13431" y="4184"/>
                      <a:pt x="13641" y="3830"/>
                    </a:cubicBezTo>
                    <a:cubicBezTo>
                      <a:pt x="13881" y="3444"/>
                      <a:pt x="14123" y="2914"/>
                      <a:pt x="14252" y="2511"/>
                    </a:cubicBezTo>
                    <a:cubicBezTo>
                      <a:pt x="14252" y="2511"/>
                      <a:pt x="14352" y="2518"/>
                      <a:pt x="14485" y="2518"/>
                    </a:cubicBezTo>
                    <a:cubicBezTo>
                      <a:pt x="14552" y="2518"/>
                      <a:pt x="14627" y="2517"/>
                      <a:pt x="14702" y="2511"/>
                    </a:cubicBezTo>
                    <a:cubicBezTo>
                      <a:pt x="14721" y="2507"/>
                      <a:pt x="14736" y="2505"/>
                      <a:pt x="14748" y="2505"/>
                    </a:cubicBezTo>
                    <a:cubicBezTo>
                      <a:pt x="14788" y="2505"/>
                      <a:pt x="14795" y="2526"/>
                      <a:pt x="14782" y="2575"/>
                    </a:cubicBezTo>
                    <a:cubicBezTo>
                      <a:pt x="14766" y="2640"/>
                      <a:pt x="14492" y="3701"/>
                      <a:pt x="14750" y="4409"/>
                    </a:cubicBezTo>
                    <a:cubicBezTo>
                      <a:pt x="14911" y="4891"/>
                      <a:pt x="15297" y="5052"/>
                      <a:pt x="15539" y="5052"/>
                    </a:cubicBezTo>
                    <a:cubicBezTo>
                      <a:pt x="15811" y="5052"/>
                      <a:pt x="16069" y="4844"/>
                      <a:pt x="16197" y="4538"/>
                    </a:cubicBezTo>
                    <a:lnTo>
                      <a:pt x="16246" y="4634"/>
                    </a:lnTo>
                    <a:cubicBezTo>
                      <a:pt x="16432" y="4924"/>
                      <a:pt x="16693" y="5049"/>
                      <a:pt x="16956" y="5049"/>
                    </a:cubicBezTo>
                    <a:cubicBezTo>
                      <a:pt x="17264" y="5049"/>
                      <a:pt x="17575" y="4879"/>
                      <a:pt x="17774" y="4602"/>
                    </a:cubicBezTo>
                    <a:cubicBezTo>
                      <a:pt x="17870" y="4473"/>
                      <a:pt x="17919" y="4377"/>
                      <a:pt x="17919" y="4377"/>
                    </a:cubicBezTo>
                    <a:cubicBezTo>
                      <a:pt x="17999" y="4891"/>
                      <a:pt x="18402" y="5052"/>
                      <a:pt x="18627" y="5052"/>
                    </a:cubicBezTo>
                    <a:cubicBezTo>
                      <a:pt x="18867" y="5052"/>
                      <a:pt x="19093" y="4956"/>
                      <a:pt x="19270" y="4522"/>
                    </a:cubicBezTo>
                    <a:cubicBezTo>
                      <a:pt x="19286" y="4715"/>
                      <a:pt x="19286" y="4859"/>
                      <a:pt x="19318" y="4908"/>
                    </a:cubicBezTo>
                    <a:cubicBezTo>
                      <a:pt x="19318" y="4940"/>
                      <a:pt x="19382" y="4988"/>
                      <a:pt x="19431" y="5005"/>
                    </a:cubicBezTo>
                    <a:cubicBezTo>
                      <a:pt x="19527" y="5039"/>
                      <a:pt x="19623" y="5050"/>
                      <a:pt x="19707" y="5050"/>
                    </a:cubicBezTo>
                    <a:cubicBezTo>
                      <a:pt x="19822" y="5050"/>
                      <a:pt x="19915" y="5030"/>
                      <a:pt x="19961" y="5020"/>
                    </a:cubicBezTo>
                    <a:cubicBezTo>
                      <a:pt x="20010" y="5020"/>
                      <a:pt x="20058" y="4973"/>
                      <a:pt x="20074" y="4844"/>
                    </a:cubicBezTo>
                    <a:cubicBezTo>
                      <a:pt x="20090" y="4538"/>
                      <a:pt x="20074" y="4023"/>
                      <a:pt x="20171" y="3637"/>
                    </a:cubicBezTo>
                    <a:cubicBezTo>
                      <a:pt x="20332" y="2993"/>
                      <a:pt x="20476" y="2736"/>
                      <a:pt x="20540" y="2607"/>
                    </a:cubicBezTo>
                    <a:cubicBezTo>
                      <a:pt x="20566" y="2574"/>
                      <a:pt x="20587" y="2553"/>
                      <a:pt x="20601" y="2553"/>
                    </a:cubicBezTo>
                    <a:cubicBezTo>
                      <a:pt x="20614" y="2553"/>
                      <a:pt x="20621" y="2570"/>
                      <a:pt x="20621" y="2607"/>
                    </a:cubicBezTo>
                    <a:cubicBezTo>
                      <a:pt x="20637" y="2753"/>
                      <a:pt x="20637" y="3187"/>
                      <a:pt x="20701" y="3782"/>
                    </a:cubicBezTo>
                    <a:cubicBezTo>
                      <a:pt x="20750" y="4216"/>
                      <a:pt x="20798" y="4473"/>
                      <a:pt x="20847" y="4554"/>
                    </a:cubicBezTo>
                    <a:cubicBezTo>
                      <a:pt x="20975" y="4780"/>
                      <a:pt x="21136" y="4795"/>
                      <a:pt x="21280" y="4795"/>
                    </a:cubicBezTo>
                    <a:cubicBezTo>
                      <a:pt x="21361" y="4795"/>
                      <a:pt x="21538" y="4780"/>
                      <a:pt x="21522" y="4619"/>
                    </a:cubicBezTo>
                    <a:cubicBezTo>
                      <a:pt x="21505" y="4554"/>
                      <a:pt x="21522" y="4104"/>
                      <a:pt x="21683" y="3476"/>
                    </a:cubicBezTo>
                    <a:cubicBezTo>
                      <a:pt x="21779" y="3058"/>
                      <a:pt x="21956" y="2672"/>
                      <a:pt x="22005" y="2543"/>
                    </a:cubicBezTo>
                    <a:cubicBezTo>
                      <a:pt x="22017" y="2518"/>
                      <a:pt x="22025" y="2510"/>
                      <a:pt x="22030" y="2510"/>
                    </a:cubicBezTo>
                    <a:cubicBezTo>
                      <a:pt x="22037" y="2510"/>
                      <a:pt x="22037" y="2528"/>
                      <a:pt x="22037" y="2528"/>
                    </a:cubicBezTo>
                    <a:cubicBezTo>
                      <a:pt x="22037" y="2817"/>
                      <a:pt x="22005" y="3766"/>
                      <a:pt x="22117" y="4280"/>
                    </a:cubicBezTo>
                    <a:cubicBezTo>
                      <a:pt x="22277" y="4973"/>
                      <a:pt x="22745" y="5052"/>
                      <a:pt x="22905" y="5052"/>
                    </a:cubicBezTo>
                    <a:cubicBezTo>
                      <a:pt x="23243" y="5052"/>
                      <a:pt x="23517" y="4795"/>
                      <a:pt x="23613" y="4104"/>
                    </a:cubicBezTo>
                    <a:cubicBezTo>
                      <a:pt x="23629" y="3943"/>
                      <a:pt x="23596" y="3814"/>
                      <a:pt x="23500" y="3814"/>
                    </a:cubicBezTo>
                    <a:cubicBezTo>
                      <a:pt x="23420" y="3814"/>
                      <a:pt x="23388" y="3894"/>
                      <a:pt x="23356" y="4023"/>
                    </a:cubicBezTo>
                    <a:cubicBezTo>
                      <a:pt x="23259" y="4505"/>
                      <a:pt x="23146" y="4602"/>
                      <a:pt x="23002" y="4602"/>
                    </a:cubicBezTo>
                    <a:cubicBezTo>
                      <a:pt x="22856" y="4602"/>
                      <a:pt x="22712" y="4377"/>
                      <a:pt x="22680" y="3911"/>
                    </a:cubicBezTo>
                    <a:cubicBezTo>
                      <a:pt x="22648" y="3540"/>
                      <a:pt x="22648" y="2865"/>
                      <a:pt x="22696" y="2189"/>
                    </a:cubicBezTo>
                    <a:cubicBezTo>
                      <a:pt x="22696" y="2061"/>
                      <a:pt x="22663" y="1916"/>
                      <a:pt x="22294" y="1788"/>
                    </a:cubicBezTo>
                    <a:cubicBezTo>
                      <a:pt x="22220" y="1758"/>
                      <a:pt x="22128" y="1725"/>
                      <a:pt x="22039" y="1725"/>
                    </a:cubicBezTo>
                    <a:cubicBezTo>
                      <a:pt x="21937" y="1725"/>
                      <a:pt x="21840" y="1769"/>
                      <a:pt x="21779" y="1916"/>
                    </a:cubicBezTo>
                    <a:cubicBezTo>
                      <a:pt x="21458" y="2704"/>
                      <a:pt x="21329" y="3332"/>
                      <a:pt x="21297" y="3589"/>
                    </a:cubicBezTo>
                    <a:cubicBezTo>
                      <a:pt x="21297" y="3589"/>
                      <a:pt x="21293" y="3593"/>
                      <a:pt x="21289" y="3593"/>
                    </a:cubicBezTo>
                    <a:cubicBezTo>
                      <a:pt x="21285" y="3593"/>
                      <a:pt x="21280" y="3589"/>
                      <a:pt x="21280" y="3573"/>
                    </a:cubicBezTo>
                    <a:cubicBezTo>
                      <a:pt x="21265" y="3364"/>
                      <a:pt x="21216" y="2993"/>
                      <a:pt x="21216" y="2221"/>
                    </a:cubicBezTo>
                    <a:cubicBezTo>
                      <a:pt x="21216" y="2061"/>
                      <a:pt x="21184" y="1932"/>
                      <a:pt x="21007" y="1835"/>
                    </a:cubicBezTo>
                    <a:cubicBezTo>
                      <a:pt x="20943" y="1793"/>
                      <a:pt x="20772" y="1721"/>
                      <a:pt x="20631" y="1721"/>
                    </a:cubicBezTo>
                    <a:cubicBezTo>
                      <a:pt x="20561" y="1721"/>
                      <a:pt x="20498" y="1739"/>
                      <a:pt x="20460" y="1788"/>
                    </a:cubicBezTo>
                    <a:cubicBezTo>
                      <a:pt x="20347" y="1900"/>
                      <a:pt x="20235" y="2221"/>
                      <a:pt x="20107" y="2592"/>
                    </a:cubicBezTo>
                    <a:cubicBezTo>
                      <a:pt x="20010" y="2897"/>
                      <a:pt x="19946" y="3107"/>
                      <a:pt x="19946" y="3107"/>
                    </a:cubicBezTo>
                    <a:lnTo>
                      <a:pt x="19946" y="1981"/>
                    </a:lnTo>
                    <a:cubicBezTo>
                      <a:pt x="19946" y="1852"/>
                      <a:pt x="19865" y="1820"/>
                      <a:pt x="19833" y="1803"/>
                    </a:cubicBezTo>
                    <a:cubicBezTo>
                      <a:pt x="19721" y="1771"/>
                      <a:pt x="19511" y="1723"/>
                      <a:pt x="19414" y="1723"/>
                    </a:cubicBezTo>
                    <a:cubicBezTo>
                      <a:pt x="19302" y="1723"/>
                      <a:pt x="19270" y="1788"/>
                      <a:pt x="19270" y="1884"/>
                    </a:cubicBezTo>
                    <a:cubicBezTo>
                      <a:pt x="19270" y="1884"/>
                      <a:pt x="19253" y="2961"/>
                      <a:pt x="19253" y="3718"/>
                    </a:cubicBezTo>
                    <a:lnTo>
                      <a:pt x="19253" y="3830"/>
                    </a:lnTo>
                    <a:cubicBezTo>
                      <a:pt x="19189" y="4168"/>
                      <a:pt x="18996" y="4634"/>
                      <a:pt x="18771" y="4634"/>
                    </a:cubicBezTo>
                    <a:cubicBezTo>
                      <a:pt x="18546" y="4634"/>
                      <a:pt x="18449" y="4441"/>
                      <a:pt x="18449" y="3540"/>
                    </a:cubicBezTo>
                    <a:cubicBezTo>
                      <a:pt x="18449" y="3026"/>
                      <a:pt x="18466" y="2800"/>
                      <a:pt x="18466" y="2414"/>
                    </a:cubicBezTo>
                    <a:cubicBezTo>
                      <a:pt x="18481" y="2206"/>
                      <a:pt x="18481" y="2028"/>
                      <a:pt x="18481" y="1996"/>
                    </a:cubicBezTo>
                    <a:cubicBezTo>
                      <a:pt x="18481" y="1884"/>
                      <a:pt x="18273" y="1820"/>
                      <a:pt x="18192" y="1803"/>
                    </a:cubicBezTo>
                    <a:cubicBezTo>
                      <a:pt x="18095" y="1771"/>
                      <a:pt x="18016" y="1771"/>
                      <a:pt x="17951" y="1771"/>
                    </a:cubicBezTo>
                    <a:cubicBezTo>
                      <a:pt x="17855" y="1771"/>
                      <a:pt x="17790" y="1835"/>
                      <a:pt x="17790" y="1916"/>
                    </a:cubicBezTo>
                    <a:lnTo>
                      <a:pt x="17790" y="2045"/>
                    </a:lnTo>
                    <a:cubicBezTo>
                      <a:pt x="17677" y="1868"/>
                      <a:pt x="17484" y="1739"/>
                      <a:pt x="17372" y="1691"/>
                    </a:cubicBezTo>
                    <a:cubicBezTo>
                      <a:pt x="17292" y="1668"/>
                      <a:pt x="17210" y="1656"/>
                      <a:pt x="17129" y="1656"/>
                    </a:cubicBezTo>
                    <a:cubicBezTo>
                      <a:pt x="16871" y="1656"/>
                      <a:pt x="16619" y="1779"/>
                      <a:pt x="16423" y="2061"/>
                    </a:cubicBezTo>
                    <a:cubicBezTo>
                      <a:pt x="16214" y="2350"/>
                      <a:pt x="16085" y="2689"/>
                      <a:pt x="16037" y="3154"/>
                    </a:cubicBezTo>
                    <a:cubicBezTo>
                      <a:pt x="15989" y="3508"/>
                      <a:pt x="16004" y="3862"/>
                      <a:pt x="16069" y="4168"/>
                    </a:cubicBezTo>
                    <a:cubicBezTo>
                      <a:pt x="15989" y="4490"/>
                      <a:pt x="15844" y="4634"/>
                      <a:pt x="15683" y="4634"/>
                    </a:cubicBezTo>
                    <a:cubicBezTo>
                      <a:pt x="15457" y="4634"/>
                      <a:pt x="15297" y="4265"/>
                      <a:pt x="15313" y="3605"/>
                    </a:cubicBezTo>
                    <a:cubicBezTo>
                      <a:pt x="15329" y="3187"/>
                      <a:pt x="15410" y="2882"/>
                      <a:pt x="15506" y="2447"/>
                    </a:cubicBezTo>
                    <a:cubicBezTo>
                      <a:pt x="15539" y="2254"/>
                      <a:pt x="15506" y="2157"/>
                      <a:pt x="15425" y="2077"/>
                    </a:cubicBezTo>
                    <a:cubicBezTo>
                      <a:pt x="15381" y="2010"/>
                      <a:pt x="15290" y="1974"/>
                      <a:pt x="15164" y="1974"/>
                    </a:cubicBezTo>
                    <a:cubicBezTo>
                      <a:pt x="15107" y="1974"/>
                      <a:pt x="15044" y="1982"/>
                      <a:pt x="14975" y="1996"/>
                    </a:cubicBezTo>
                    <a:cubicBezTo>
                      <a:pt x="14799" y="2028"/>
                      <a:pt x="14573" y="2077"/>
                      <a:pt x="14364" y="2109"/>
                    </a:cubicBezTo>
                    <a:cubicBezTo>
                      <a:pt x="14364" y="2109"/>
                      <a:pt x="14380" y="2061"/>
                      <a:pt x="14380" y="1964"/>
                    </a:cubicBezTo>
                    <a:cubicBezTo>
                      <a:pt x="14420" y="1678"/>
                      <a:pt x="14241" y="1580"/>
                      <a:pt x="14056" y="1580"/>
                    </a:cubicBezTo>
                    <a:cubicBezTo>
                      <a:pt x="13940" y="1580"/>
                      <a:pt x="13821" y="1619"/>
                      <a:pt x="13753" y="1675"/>
                    </a:cubicBezTo>
                    <a:cubicBezTo>
                      <a:pt x="13656" y="1771"/>
                      <a:pt x="13592" y="1884"/>
                      <a:pt x="13576" y="2077"/>
                    </a:cubicBezTo>
                    <a:cubicBezTo>
                      <a:pt x="13527" y="2367"/>
                      <a:pt x="13785" y="2511"/>
                      <a:pt x="13785" y="2511"/>
                    </a:cubicBezTo>
                    <a:cubicBezTo>
                      <a:pt x="13688" y="2897"/>
                      <a:pt x="13495" y="3380"/>
                      <a:pt x="13287" y="3733"/>
                    </a:cubicBezTo>
                    <a:cubicBezTo>
                      <a:pt x="13173" y="3911"/>
                      <a:pt x="13094" y="4055"/>
                      <a:pt x="12980" y="4200"/>
                    </a:cubicBezTo>
                    <a:lnTo>
                      <a:pt x="12980" y="4040"/>
                    </a:lnTo>
                    <a:cubicBezTo>
                      <a:pt x="12980" y="3251"/>
                      <a:pt x="12997" y="2640"/>
                      <a:pt x="12997" y="2414"/>
                    </a:cubicBezTo>
                    <a:cubicBezTo>
                      <a:pt x="12997" y="2206"/>
                      <a:pt x="13013" y="2045"/>
                      <a:pt x="13013" y="1996"/>
                    </a:cubicBezTo>
                    <a:cubicBezTo>
                      <a:pt x="13013" y="1916"/>
                      <a:pt x="12965" y="1884"/>
                      <a:pt x="12852" y="1835"/>
                    </a:cubicBezTo>
                    <a:cubicBezTo>
                      <a:pt x="12772" y="1803"/>
                      <a:pt x="12659" y="1788"/>
                      <a:pt x="12547" y="1771"/>
                    </a:cubicBezTo>
                    <a:cubicBezTo>
                      <a:pt x="12535" y="1770"/>
                      <a:pt x="12523" y="1769"/>
                      <a:pt x="12512" y="1769"/>
                    </a:cubicBezTo>
                    <a:cubicBezTo>
                      <a:pt x="12389" y="1769"/>
                      <a:pt x="12322" y="1843"/>
                      <a:pt x="12322" y="1932"/>
                    </a:cubicBezTo>
                    <a:lnTo>
                      <a:pt x="12322" y="2045"/>
                    </a:lnTo>
                    <a:cubicBezTo>
                      <a:pt x="12208" y="1868"/>
                      <a:pt x="12015" y="1739"/>
                      <a:pt x="11887" y="1691"/>
                    </a:cubicBezTo>
                    <a:cubicBezTo>
                      <a:pt x="11810" y="1668"/>
                      <a:pt x="11732" y="1656"/>
                      <a:pt x="11653" y="1656"/>
                    </a:cubicBezTo>
                    <a:cubicBezTo>
                      <a:pt x="11402" y="1656"/>
                      <a:pt x="11150" y="1779"/>
                      <a:pt x="10954" y="2061"/>
                    </a:cubicBezTo>
                    <a:cubicBezTo>
                      <a:pt x="10729" y="2350"/>
                      <a:pt x="10600" y="2768"/>
                      <a:pt x="10568" y="3154"/>
                    </a:cubicBezTo>
                    <a:cubicBezTo>
                      <a:pt x="10520" y="3525"/>
                      <a:pt x="10536" y="3830"/>
                      <a:pt x="10584" y="4104"/>
                    </a:cubicBezTo>
                    <a:cubicBezTo>
                      <a:pt x="10520" y="4361"/>
                      <a:pt x="10375" y="4634"/>
                      <a:pt x="10198" y="4634"/>
                    </a:cubicBezTo>
                    <a:cubicBezTo>
                      <a:pt x="9973" y="4634"/>
                      <a:pt x="9860" y="4441"/>
                      <a:pt x="9860" y="3540"/>
                    </a:cubicBezTo>
                    <a:cubicBezTo>
                      <a:pt x="9860" y="3026"/>
                      <a:pt x="9877" y="2800"/>
                      <a:pt x="9877" y="2414"/>
                    </a:cubicBezTo>
                    <a:cubicBezTo>
                      <a:pt x="9877" y="2206"/>
                      <a:pt x="9892" y="2028"/>
                      <a:pt x="9892" y="1996"/>
                    </a:cubicBezTo>
                    <a:cubicBezTo>
                      <a:pt x="9892" y="1884"/>
                      <a:pt x="9684" y="1820"/>
                      <a:pt x="9587" y="1803"/>
                    </a:cubicBezTo>
                    <a:cubicBezTo>
                      <a:pt x="9491" y="1771"/>
                      <a:pt x="9410" y="1771"/>
                      <a:pt x="9345" y="1771"/>
                    </a:cubicBezTo>
                    <a:cubicBezTo>
                      <a:pt x="9266" y="1788"/>
                      <a:pt x="9201" y="1852"/>
                      <a:pt x="9201" y="1916"/>
                    </a:cubicBezTo>
                    <a:lnTo>
                      <a:pt x="9201" y="2045"/>
                    </a:lnTo>
                    <a:cubicBezTo>
                      <a:pt x="9088" y="1868"/>
                      <a:pt x="8895" y="1739"/>
                      <a:pt x="8766" y="1691"/>
                    </a:cubicBezTo>
                    <a:cubicBezTo>
                      <a:pt x="8690" y="1668"/>
                      <a:pt x="8611" y="1656"/>
                      <a:pt x="8532" y="1656"/>
                    </a:cubicBezTo>
                    <a:cubicBezTo>
                      <a:pt x="8281" y="1656"/>
                      <a:pt x="8026" y="1779"/>
                      <a:pt x="7818" y="2061"/>
                    </a:cubicBezTo>
                    <a:cubicBezTo>
                      <a:pt x="7657" y="2302"/>
                      <a:pt x="7512" y="2560"/>
                      <a:pt x="7432" y="3154"/>
                    </a:cubicBezTo>
                    <a:cubicBezTo>
                      <a:pt x="7415" y="3315"/>
                      <a:pt x="7415" y="3476"/>
                      <a:pt x="7415" y="3621"/>
                    </a:cubicBezTo>
                    <a:cubicBezTo>
                      <a:pt x="7335" y="4055"/>
                      <a:pt x="7029" y="4538"/>
                      <a:pt x="6788" y="4538"/>
                    </a:cubicBezTo>
                    <a:cubicBezTo>
                      <a:pt x="6643" y="4538"/>
                      <a:pt x="6499" y="4248"/>
                      <a:pt x="6499" y="3654"/>
                    </a:cubicBezTo>
                    <a:cubicBezTo>
                      <a:pt x="6499" y="2849"/>
                      <a:pt x="6547" y="1707"/>
                      <a:pt x="6563" y="1595"/>
                    </a:cubicBezTo>
                    <a:cubicBezTo>
                      <a:pt x="6563" y="1595"/>
                      <a:pt x="6868" y="1578"/>
                      <a:pt x="6933" y="1578"/>
                    </a:cubicBezTo>
                    <a:cubicBezTo>
                      <a:pt x="7040" y="1578"/>
                      <a:pt x="7140" y="1585"/>
                      <a:pt x="7257" y="1585"/>
                    </a:cubicBezTo>
                    <a:cubicBezTo>
                      <a:pt x="7315" y="1585"/>
                      <a:pt x="7378" y="1584"/>
                      <a:pt x="7447" y="1578"/>
                    </a:cubicBezTo>
                    <a:cubicBezTo>
                      <a:pt x="7544" y="1563"/>
                      <a:pt x="7657" y="1192"/>
                      <a:pt x="7544" y="1144"/>
                    </a:cubicBezTo>
                    <a:cubicBezTo>
                      <a:pt x="7496" y="1128"/>
                      <a:pt x="7142" y="1112"/>
                      <a:pt x="7014" y="1095"/>
                    </a:cubicBezTo>
                    <a:cubicBezTo>
                      <a:pt x="6900" y="1095"/>
                      <a:pt x="6563" y="1080"/>
                      <a:pt x="6563" y="1080"/>
                    </a:cubicBezTo>
                    <a:cubicBezTo>
                      <a:pt x="6563" y="1080"/>
                      <a:pt x="6595" y="323"/>
                      <a:pt x="6611" y="244"/>
                    </a:cubicBezTo>
                    <a:cubicBezTo>
                      <a:pt x="6611" y="163"/>
                      <a:pt x="6531" y="130"/>
                      <a:pt x="6482" y="115"/>
                    </a:cubicBezTo>
                    <a:cubicBezTo>
                      <a:pt x="6354" y="66"/>
                      <a:pt x="6242" y="34"/>
                      <a:pt x="6113" y="18"/>
                    </a:cubicBezTo>
                    <a:cubicBezTo>
                      <a:pt x="6068" y="6"/>
                      <a:pt x="6030" y="0"/>
                      <a:pt x="5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 name="Google Shape;907;p42"/>
              <p:cNvSpPr/>
              <p:nvPr/>
            </p:nvSpPr>
            <p:spPr>
              <a:xfrm>
                <a:off x="-2467432" y="1140953"/>
                <a:ext cx="1616960" cy="2376"/>
              </a:xfrm>
              <a:custGeom>
                <a:avLst/>
                <a:gdLst/>
                <a:ahLst/>
                <a:cxnLst/>
                <a:rect l="l" t="t" r="r" b="b"/>
                <a:pathLst>
                  <a:path w="96766" h="129" extrusionOk="0">
                    <a:moveTo>
                      <a:pt x="0" y="0"/>
                    </a:moveTo>
                    <a:lnTo>
                      <a:pt x="0" y="129"/>
                    </a:lnTo>
                    <a:lnTo>
                      <a:pt x="96766" y="129"/>
                    </a:lnTo>
                    <a:lnTo>
                      <a:pt x="96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42"/>
              <p:cNvSpPr/>
              <p:nvPr/>
            </p:nvSpPr>
            <p:spPr>
              <a:xfrm>
                <a:off x="-2410001" y="956128"/>
                <a:ext cx="117051" cy="100158"/>
              </a:xfrm>
              <a:custGeom>
                <a:avLst/>
                <a:gdLst/>
                <a:ahLst/>
                <a:cxnLst/>
                <a:rect l="l" t="t" r="r" b="b"/>
                <a:pathLst>
                  <a:path w="6194" h="5422" extrusionOk="0">
                    <a:moveTo>
                      <a:pt x="3571" y="275"/>
                    </a:moveTo>
                    <a:cubicBezTo>
                      <a:pt x="3700" y="275"/>
                      <a:pt x="3813" y="322"/>
                      <a:pt x="3910" y="403"/>
                    </a:cubicBezTo>
                    <a:lnTo>
                      <a:pt x="4167" y="676"/>
                    </a:lnTo>
                    <a:cubicBezTo>
                      <a:pt x="4408" y="918"/>
                      <a:pt x="4714" y="1047"/>
                      <a:pt x="5051" y="1047"/>
                    </a:cubicBezTo>
                    <a:lnTo>
                      <a:pt x="5164" y="1047"/>
                    </a:lnTo>
                    <a:cubicBezTo>
                      <a:pt x="5583" y="1047"/>
                      <a:pt x="5937" y="1384"/>
                      <a:pt x="5937" y="1819"/>
                    </a:cubicBezTo>
                    <a:lnTo>
                      <a:pt x="5937" y="4392"/>
                    </a:lnTo>
                    <a:cubicBezTo>
                      <a:pt x="5937" y="4601"/>
                      <a:pt x="5855" y="4794"/>
                      <a:pt x="5711" y="4939"/>
                    </a:cubicBezTo>
                    <a:cubicBezTo>
                      <a:pt x="5566" y="5083"/>
                      <a:pt x="5373" y="5164"/>
                      <a:pt x="5164" y="5164"/>
                    </a:cubicBezTo>
                    <a:lnTo>
                      <a:pt x="1030" y="5164"/>
                    </a:lnTo>
                    <a:cubicBezTo>
                      <a:pt x="612" y="5164"/>
                      <a:pt x="258" y="4826"/>
                      <a:pt x="258" y="4392"/>
                    </a:cubicBezTo>
                    <a:lnTo>
                      <a:pt x="258" y="1819"/>
                    </a:lnTo>
                    <a:cubicBezTo>
                      <a:pt x="258" y="1609"/>
                      <a:pt x="339" y="1416"/>
                      <a:pt x="483" y="1272"/>
                    </a:cubicBezTo>
                    <a:cubicBezTo>
                      <a:pt x="629" y="1127"/>
                      <a:pt x="822" y="1047"/>
                      <a:pt x="1030" y="1047"/>
                    </a:cubicBezTo>
                    <a:lnTo>
                      <a:pt x="1143" y="1047"/>
                    </a:lnTo>
                    <a:cubicBezTo>
                      <a:pt x="1465" y="1047"/>
                      <a:pt x="1787" y="918"/>
                      <a:pt x="2027" y="676"/>
                    </a:cubicBezTo>
                    <a:lnTo>
                      <a:pt x="2285" y="403"/>
                    </a:lnTo>
                    <a:cubicBezTo>
                      <a:pt x="2381" y="322"/>
                      <a:pt x="2494" y="275"/>
                      <a:pt x="2623" y="275"/>
                    </a:cubicBezTo>
                    <a:close/>
                    <a:moveTo>
                      <a:pt x="2623" y="1"/>
                    </a:moveTo>
                    <a:cubicBezTo>
                      <a:pt x="2430" y="1"/>
                      <a:pt x="2252" y="82"/>
                      <a:pt x="2108" y="226"/>
                    </a:cubicBezTo>
                    <a:lnTo>
                      <a:pt x="1834" y="500"/>
                    </a:lnTo>
                    <a:cubicBezTo>
                      <a:pt x="1658" y="676"/>
                      <a:pt x="1401" y="789"/>
                      <a:pt x="1143" y="789"/>
                    </a:cubicBezTo>
                    <a:lnTo>
                      <a:pt x="1030" y="789"/>
                    </a:lnTo>
                    <a:cubicBezTo>
                      <a:pt x="468" y="789"/>
                      <a:pt x="1" y="1240"/>
                      <a:pt x="1" y="1819"/>
                    </a:cubicBezTo>
                    <a:lnTo>
                      <a:pt x="1" y="4392"/>
                    </a:lnTo>
                    <a:cubicBezTo>
                      <a:pt x="1" y="4971"/>
                      <a:pt x="468" y="5422"/>
                      <a:pt x="1030" y="5422"/>
                    </a:cubicBezTo>
                    <a:lnTo>
                      <a:pt x="5164" y="5422"/>
                    </a:lnTo>
                    <a:cubicBezTo>
                      <a:pt x="5727" y="5422"/>
                      <a:pt x="6194" y="4971"/>
                      <a:pt x="6194" y="4392"/>
                    </a:cubicBezTo>
                    <a:lnTo>
                      <a:pt x="6194" y="1819"/>
                    </a:lnTo>
                    <a:cubicBezTo>
                      <a:pt x="6194" y="1240"/>
                      <a:pt x="5727" y="789"/>
                      <a:pt x="5164" y="789"/>
                    </a:cubicBezTo>
                    <a:lnTo>
                      <a:pt x="5051" y="789"/>
                    </a:lnTo>
                    <a:cubicBezTo>
                      <a:pt x="4794" y="789"/>
                      <a:pt x="4537" y="676"/>
                      <a:pt x="4360" y="483"/>
                    </a:cubicBezTo>
                    <a:lnTo>
                      <a:pt x="4086" y="226"/>
                    </a:lnTo>
                    <a:cubicBezTo>
                      <a:pt x="3942" y="82"/>
                      <a:pt x="3764" y="1"/>
                      <a:pt x="3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42"/>
              <p:cNvSpPr/>
              <p:nvPr/>
            </p:nvSpPr>
            <p:spPr>
              <a:xfrm>
                <a:off x="-2380823" y="982580"/>
                <a:ext cx="58696" cy="57080"/>
              </a:xfrm>
              <a:custGeom>
                <a:avLst/>
                <a:gdLst/>
                <a:ahLst/>
                <a:cxnLst/>
                <a:rect l="l" t="t" r="r" b="b"/>
                <a:pathLst>
                  <a:path w="3106" h="3090" extrusionOk="0">
                    <a:moveTo>
                      <a:pt x="1545" y="258"/>
                    </a:moveTo>
                    <a:cubicBezTo>
                      <a:pt x="2269" y="258"/>
                      <a:pt x="2848" y="837"/>
                      <a:pt x="2848" y="1545"/>
                    </a:cubicBezTo>
                    <a:cubicBezTo>
                      <a:pt x="2848" y="2253"/>
                      <a:pt x="2269" y="2832"/>
                      <a:pt x="1545" y="2832"/>
                    </a:cubicBezTo>
                    <a:cubicBezTo>
                      <a:pt x="837" y="2832"/>
                      <a:pt x="258" y="2253"/>
                      <a:pt x="258" y="1545"/>
                    </a:cubicBezTo>
                    <a:cubicBezTo>
                      <a:pt x="258" y="837"/>
                      <a:pt x="837" y="258"/>
                      <a:pt x="1545" y="258"/>
                    </a:cubicBezTo>
                    <a:close/>
                    <a:moveTo>
                      <a:pt x="1545" y="1"/>
                    </a:moveTo>
                    <a:cubicBezTo>
                      <a:pt x="693" y="1"/>
                      <a:pt x="1" y="692"/>
                      <a:pt x="1" y="1545"/>
                    </a:cubicBezTo>
                    <a:cubicBezTo>
                      <a:pt x="1" y="2397"/>
                      <a:pt x="693" y="3089"/>
                      <a:pt x="1545" y="3089"/>
                    </a:cubicBezTo>
                    <a:cubicBezTo>
                      <a:pt x="2413" y="3089"/>
                      <a:pt x="3106" y="2397"/>
                      <a:pt x="3106" y="1545"/>
                    </a:cubicBezTo>
                    <a:cubicBezTo>
                      <a:pt x="3106" y="692"/>
                      <a:pt x="2413"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0" name="Google Shape;910;p42"/>
            <p:cNvGrpSpPr/>
            <p:nvPr/>
          </p:nvGrpSpPr>
          <p:grpSpPr>
            <a:xfrm>
              <a:off x="-3629423" y="679726"/>
              <a:ext cx="1853353" cy="3784074"/>
              <a:chOff x="5746273" y="628276"/>
              <a:chExt cx="1994354" cy="4071962"/>
            </a:xfrm>
          </p:grpSpPr>
          <p:sp>
            <p:nvSpPr>
              <p:cNvPr id="911" name="Google Shape;911;p42"/>
              <p:cNvSpPr/>
              <p:nvPr/>
            </p:nvSpPr>
            <p:spPr>
              <a:xfrm>
                <a:off x="5768056" y="628286"/>
                <a:ext cx="1952041" cy="4071952"/>
              </a:xfrm>
              <a:custGeom>
                <a:avLst/>
                <a:gdLst/>
                <a:ahLst/>
                <a:cxnLst/>
                <a:rect l="l" t="t" r="r" b="b"/>
                <a:pathLst>
                  <a:path w="7886" h="16452" extrusionOk="0">
                    <a:moveTo>
                      <a:pt x="994" y="1"/>
                    </a:moveTo>
                    <a:cubicBezTo>
                      <a:pt x="446" y="1"/>
                      <a:pt x="0" y="447"/>
                      <a:pt x="0" y="995"/>
                    </a:cubicBezTo>
                    <a:lnTo>
                      <a:pt x="0" y="2342"/>
                    </a:lnTo>
                    <a:lnTo>
                      <a:pt x="0" y="2724"/>
                    </a:lnTo>
                    <a:lnTo>
                      <a:pt x="0" y="3434"/>
                    </a:lnTo>
                    <a:lnTo>
                      <a:pt x="0" y="4658"/>
                    </a:lnTo>
                    <a:lnTo>
                      <a:pt x="0" y="4957"/>
                    </a:lnTo>
                    <a:lnTo>
                      <a:pt x="0" y="6181"/>
                    </a:lnTo>
                    <a:lnTo>
                      <a:pt x="0" y="15457"/>
                    </a:lnTo>
                    <a:cubicBezTo>
                      <a:pt x="0" y="16006"/>
                      <a:pt x="446" y="16451"/>
                      <a:pt x="994" y="16451"/>
                    </a:cubicBezTo>
                    <a:lnTo>
                      <a:pt x="6886" y="16451"/>
                    </a:lnTo>
                    <a:cubicBezTo>
                      <a:pt x="7439" y="16451"/>
                      <a:pt x="7885" y="16006"/>
                      <a:pt x="7885" y="15457"/>
                    </a:cubicBezTo>
                    <a:lnTo>
                      <a:pt x="7885" y="5079"/>
                    </a:lnTo>
                    <a:lnTo>
                      <a:pt x="7885" y="3860"/>
                    </a:lnTo>
                    <a:lnTo>
                      <a:pt x="7885" y="995"/>
                    </a:lnTo>
                    <a:cubicBezTo>
                      <a:pt x="7885" y="447"/>
                      <a:pt x="7439" y="1"/>
                      <a:pt x="6886" y="1"/>
                    </a:cubicBezTo>
                    <a:lnTo>
                      <a:pt x="5946" y="1"/>
                    </a:lnTo>
                    <a:lnTo>
                      <a:pt x="5946" y="265"/>
                    </a:lnTo>
                    <a:lnTo>
                      <a:pt x="6866" y="265"/>
                    </a:lnTo>
                    <a:cubicBezTo>
                      <a:pt x="7302" y="265"/>
                      <a:pt x="7655" y="618"/>
                      <a:pt x="7655" y="1054"/>
                    </a:cubicBezTo>
                    <a:lnTo>
                      <a:pt x="7655" y="15398"/>
                    </a:lnTo>
                    <a:cubicBezTo>
                      <a:pt x="7655" y="15834"/>
                      <a:pt x="7302" y="16187"/>
                      <a:pt x="6866" y="16187"/>
                    </a:cubicBezTo>
                    <a:lnTo>
                      <a:pt x="1014" y="16187"/>
                    </a:lnTo>
                    <a:cubicBezTo>
                      <a:pt x="578" y="16187"/>
                      <a:pt x="226" y="15834"/>
                      <a:pt x="226" y="15398"/>
                    </a:cubicBezTo>
                    <a:lnTo>
                      <a:pt x="226" y="1054"/>
                    </a:lnTo>
                    <a:cubicBezTo>
                      <a:pt x="226" y="618"/>
                      <a:pt x="578" y="265"/>
                      <a:pt x="1014" y="265"/>
                    </a:cubicBezTo>
                    <a:lnTo>
                      <a:pt x="1935" y="265"/>
                    </a:lnTo>
                    <a:lnTo>
                      <a:pt x="19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 name="Google Shape;912;p42"/>
              <p:cNvSpPr/>
              <p:nvPr/>
            </p:nvSpPr>
            <p:spPr>
              <a:xfrm>
                <a:off x="5823750" y="693874"/>
                <a:ext cx="1839166" cy="3940775"/>
              </a:xfrm>
              <a:custGeom>
                <a:avLst/>
                <a:gdLst/>
                <a:ahLst/>
                <a:cxnLst/>
                <a:rect l="l" t="t" r="r" b="b"/>
                <a:pathLst>
                  <a:path w="7430" h="15922" extrusionOk="0">
                    <a:moveTo>
                      <a:pt x="789" y="0"/>
                    </a:moveTo>
                    <a:cubicBezTo>
                      <a:pt x="353" y="0"/>
                      <a:pt x="1" y="353"/>
                      <a:pt x="1" y="789"/>
                    </a:cubicBezTo>
                    <a:lnTo>
                      <a:pt x="1" y="15133"/>
                    </a:lnTo>
                    <a:cubicBezTo>
                      <a:pt x="1" y="15569"/>
                      <a:pt x="353" y="15922"/>
                      <a:pt x="789" y="15922"/>
                    </a:cubicBezTo>
                    <a:lnTo>
                      <a:pt x="6641" y="15922"/>
                    </a:lnTo>
                    <a:cubicBezTo>
                      <a:pt x="7077" y="15922"/>
                      <a:pt x="7430" y="15569"/>
                      <a:pt x="7430" y="15133"/>
                    </a:cubicBezTo>
                    <a:lnTo>
                      <a:pt x="7430" y="789"/>
                    </a:lnTo>
                    <a:cubicBezTo>
                      <a:pt x="7430" y="353"/>
                      <a:pt x="7077" y="0"/>
                      <a:pt x="6641" y="0"/>
                    </a:cubicBezTo>
                    <a:lnTo>
                      <a:pt x="5721" y="0"/>
                    </a:lnTo>
                    <a:lnTo>
                      <a:pt x="5721" y="265"/>
                    </a:lnTo>
                    <a:cubicBezTo>
                      <a:pt x="5721" y="485"/>
                      <a:pt x="5544" y="666"/>
                      <a:pt x="5324" y="666"/>
                    </a:cubicBezTo>
                    <a:lnTo>
                      <a:pt x="2111" y="666"/>
                    </a:lnTo>
                    <a:cubicBezTo>
                      <a:pt x="1891" y="666"/>
                      <a:pt x="1710" y="485"/>
                      <a:pt x="1710" y="265"/>
                    </a:cubicBezTo>
                    <a:lnTo>
                      <a:pt x="171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 name="Google Shape;913;p42"/>
              <p:cNvSpPr/>
              <p:nvPr/>
            </p:nvSpPr>
            <p:spPr>
              <a:xfrm>
                <a:off x="6242301" y="628276"/>
                <a:ext cx="1002057" cy="230689"/>
              </a:xfrm>
              <a:custGeom>
                <a:avLst/>
                <a:gdLst/>
                <a:ahLst/>
                <a:cxnLst/>
                <a:rect l="l" t="t" r="r" b="b"/>
                <a:pathLst>
                  <a:path w="4012" h="932" extrusionOk="0">
                    <a:moveTo>
                      <a:pt x="2503" y="471"/>
                    </a:moveTo>
                    <a:cubicBezTo>
                      <a:pt x="2547" y="471"/>
                      <a:pt x="2582" y="505"/>
                      <a:pt x="2582" y="549"/>
                    </a:cubicBezTo>
                    <a:cubicBezTo>
                      <a:pt x="2582" y="589"/>
                      <a:pt x="2547" y="623"/>
                      <a:pt x="2503" y="623"/>
                    </a:cubicBezTo>
                    <a:lnTo>
                      <a:pt x="1509" y="623"/>
                    </a:lnTo>
                    <a:cubicBezTo>
                      <a:pt x="1470" y="623"/>
                      <a:pt x="1431" y="589"/>
                      <a:pt x="1431" y="549"/>
                    </a:cubicBezTo>
                    <a:cubicBezTo>
                      <a:pt x="1431" y="505"/>
                      <a:pt x="1470" y="471"/>
                      <a:pt x="1509" y="471"/>
                    </a:cubicBezTo>
                    <a:close/>
                    <a:moveTo>
                      <a:pt x="2924" y="461"/>
                    </a:moveTo>
                    <a:cubicBezTo>
                      <a:pt x="2973" y="461"/>
                      <a:pt x="3013" y="500"/>
                      <a:pt x="3013" y="549"/>
                    </a:cubicBezTo>
                    <a:cubicBezTo>
                      <a:pt x="3013" y="593"/>
                      <a:pt x="2973" y="633"/>
                      <a:pt x="2924" y="633"/>
                    </a:cubicBezTo>
                    <a:cubicBezTo>
                      <a:pt x="2876" y="633"/>
                      <a:pt x="2836" y="593"/>
                      <a:pt x="2836" y="549"/>
                    </a:cubicBezTo>
                    <a:cubicBezTo>
                      <a:pt x="2836" y="500"/>
                      <a:pt x="2876" y="461"/>
                      <a:pt x="2924" y="461"/>
                    </a:cubicBezTo>
                    <a:close/>
                    <a:moveTo>
                      <a:pt x="1" y="1"/>
                    </a:moveTo>
                    <a:lnTo>
                      <a:pt x="1" y="265"/>
                    </a:lnTo>
                    <a:lnTo>
                      <a:pt x="1" y="530"/>
                    </a:lnTo>
                    <a:cubicBezTo>
                      <a:pt x="1" y="750"/>
                      <a:pt x="182" y="931"/>
                      <a:pt x="402" y="931"/>
                    </a:cubicBezTo>
                    <a:lnTo>
                      <a:pt x="3615" y="931"/>
                    </a:lnTo>
                    <a:cubicBezTo>
                      <a:pt x="3835" y="931"/>
                      <a:pt x="4012" y="750"/>
                      <a:pt x="4012" y="530"/>
                    </a:cubicBezTo>
                    <a:lnTo>
                      <a:pt x="4012" y="265"/>
                    </a:lnTo>
                    <a:lnTo>
                      <a:pt x="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 name="Google Shape;914;p42"/>
              <p:cNvSpPr/>
              <p:nvPr/>
            </p:nvSpPr>
            <p:spPr>
              <a:xfrm>
                <a:off x="5782412" y="644126"/>
                <a:ext cx="1923080" cy="4040272"/>
              </a:xfrm>
              <a:custGeom>
                <a:avLst/>
                <a:gdLst/>
                <a:ahLst/>
                <a:cxnLst/>
                <a:rect l="l" t="t" r="r" b="b"/>
                <a:pathLst>
                  <a:path w="7769" h="16324" extrusionOk="0">
                    <a:moveTo>
                      <a:pt x="6755" y="16324"/>
                    </a:moveTo>
                    <a:lnTo>
                      <a:pt x="1010" y="16324"/>
                    </a:lnTo>
                    <a:cubicBezTo>
                      <a:pt x="452" y="16324"/>
                      <a:pt x="1" y="15863"/>
                      <a:pt x="1" y="15300"/>
                    </a:cubicBezTo>
                    <a:lnTo>
                      <a:pt x="1" y="1024"/>
                    </a:lnTo>
                    <a:cubicBezTo>
                      <a:pt x="1" y="461"/>
                      <a:pt x="452" y="1"/>
                      <a:pt x="1010" y="1"/>
                    </a:cubicBezTo>
                    <a:lnTo>
                      <a:pt x="6755" y="1"/>
                    </a:lnTo>
                    <a:cubicBezTo>
                      <a:pt x="7313" y="1"/>
                      <a:pt x="7768" y="461"/>
                      <a:pt x="7768" y="1024"/>
                    </a:cubicBezTo>
                    <a:lnTo>
                      <a:pt x="7768" y="15300"/>
                    </a:lnTo>
                    <a:cubicBezTo>
                      <a:pt x="7768" y="15863"/>
                      <a:pt x="7313" y="16324"/>
                      <a:pt x="6755" y="16324"/>
                    </a:cubicBezTo>
                    <a:close/>
                    <a:moveTo>
                      <a:pt x="1010" y="79"/>
                    </a:moveTo>
                    <a:cubicBezTo>
                      <a:pt x="496" y="79"/>
                      <a:pt x="79" y="500"/>
                      <a:pt x="79" y="1024"/>
                    </a:cubicBezTo>
                    <a:lnTo>
                      <a:pt x="79" y="15300"/>
                    </a:lnTo>
                    <a:cubicBezTo>
                      <a:pt x="79" y="15819"/>
                      <a:pt x="496" y="16245"/>
                      <a:pt x="1010" y="16245"/>
                    </a:cubicBezTo>
                    <a:lnTo>
                      <a:pt x="6755" y="16245"/>
                    </a:lnTo>
                    <a:cubicBezTo>
                      <a:pt x="7269" y="16245"/>
                      <a:pt x="7685" y="15819"/>
                      <a:pt x="7685" y="15300"/>
                    </a:cubicBezTo>
                    <a:lnTo>
                      <a:pt x="7685" y="1024"/>
                    </a:lnTo>
                    <a:cubicBezTo>
                      <a:pt x="7685" y="500"/>
                      <a:pt x="7269" y="79"/>
                      <a:pt x="6755" y="79"/>
                    </a:cubicBezTo>
                    <a:lnTo>
                      <a:pt x="1010" y="79"/>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 name="Google Shape;915;p42"/>
              <p:cNvSpPr/>
              <p:nvPr/>
            </p:nvSpPr>
            <p:spPr>
              <a:xfrm>
                <a:off x="6950959" y="742385"/>
                <a:ext cx="43813" cy="42571"/>
              </a:xfrm>
              <a:custGeom>
                <a:avLst/>
                <a:gdLst/>
                <a:ahLst/>
                <a:cxnLst/>
                <a:rect l="l" t="t" r="r" b="b"/>
                <a:pathLst>
                  <a:path w="177" h="172" extrusionOk="0">
                    <a:moveTo>
                      <a:pt x="88" y="0"/>
                    </a:moveTo>
                    <a:cubicBezTo>
                      <a:pt x="40" y="0"/>
                      <a:pt x="0" y="39"/>
                      <a:pt x="0" y="88"/>
                    </a:cubicBezTo>
                    <a:cubicBezTo>
                      <a:pt x="0" y="132"/>
                      <a:pt x="40" y="172"/>
                      <a:pt x="88" y="172"/>
                    </a:cubicBezTo>
                    <a:cubicBezTo>
                      <a:pt x="137" y="172"/>
                      <a:pt x="177" y="132"/>
                      <a:pt x="177" y="88"/>
                    </a:cubicBezTo>
                    <a:cubicBezTo>
                      <a:pt x="177" y="39"/>
                      <a:pt x="137" y="0"/>
                      <a:pt x="88"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 name="Google Shape;916;p42"/>
              <p:cNvSpPr/>
              <p:nvPr/>
            </p:nvSpPr>
            <p:spPr>
              <a:xfrm>
                <a:off x="6600748" y="744613"/>
                <a:ext cx="285157" cy="37868"/>
              </a:xfrm>
              <a:custGeom>
                <a:avLst/>
                <a:gdLst/>
                <a:ahLst/>
                <a:cxnLst/>
                <a:rect l="l" t="t" r="r" b="b"/>
                <a:pathLst>
                  <a:path w="1152" h="153" extrusionOk="0">
                    <a:moveTo>
                      <a:pt x="79" y="1"/>
                    </a:moveTo>
                    <a:cubicBezTo>
                      <a:pt x="40" y="1"/>
                      <a:pt x="1" y="35"/>
                      <a:pt x="1" y="79"/>
                    </a:cubicBezTo>
                    <a:cubicBezTo>
                      <a:pt x="1" y="119"/>
                      <a:pt x="40" y="153"/>
                      <a:pt x="79" y="153"/>
                    </a:cubicBezTo>
                    <a:lnTo>
                      <a:pt x="1073" y="153"/>
                    </a:lnTo>
                    <a:cubicBezTo>
                      <a:pt x="1117" y="153"/>
                      <a:pt x="1152" y="119"/>
                      <a:pt x="1152" y="79"/>
                    </a:cubicBezTo>
                    <a:cubicBezTo>
                      <a:pt x="1152" y="35"/>
                      <a:pt x="1117" y="1"/>
                      <a:pt x="107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42"/>
              <p:cNvSpPr/>
              <p:nvPr/>
            </p:nvSpPr>
            <p:spPr>
              <a:xfrm>
                <a:off x="7363390" y="760453"/>
                <a:ext cx="75250" cy="58411"/>
              </a:xfrm>
              <a:custGeom>
                <a:avLst/>
                <a:gdLst/>
                <a:ahLst/>
                <a:cxnLst/>
                <a:rect l="l" t="t" r="r" b="b"/>
                <a:pathLst>
                  <a:path w="304" h="236" extrusionOk="0">
                    <a:moveTo>
                      <a:pt x="152" y="1"/>
                    </a:moveTo>
                    <a:cubicBezTo>
                      <a:pt x="93" y="1"/>
                      <a:pt x="39" y="25"/>
                      <a:pt x="0" y="59"/>
                    </a:cubicBezTo>
                    <a:lnTo>
                      <a:pt x="25" y="84"/>
                    </a:lnTo>
                    <a:cubicBezTo>
                      <a:pt x="54" y="50"/>
                      <a:pt x="103" y="30"/>
                      <a:pt x="152" y="30"/>
                    </a:cubicBezTo>
                    <a:cubicBezTo>
                      <a:pt x="201" y="30"/>
                      <a:pt x="245" y="50"/>
                      <a:pt x="279" y="84"/>
                    </a:cubicBezTo>
                    <a:lnTo>
                      <a:pt x="304" y="59"/>
                    </a:lnTo>
                    <a:cubicBezTo>
                      <a:pt x="265" y="25"/>
                      <a:pt x="211" y="1"/>
                      <a:pt x="152" y="1"/>
                    </a:cubicBezTo>
                    <a:close/>
                    <a:moveTo>
                      <a:pt x="152" y="59"/>
                    </a:moveTo>
                    <a:cubicBezTo>
                      <a:pt x="108" y="59"/>
                      <a:pt x="74" y="79"/>
                      <a:pt x="44" y="104"/>
                    </a:cubicBezTo>
                    <a:lnTo>
                      <a:pt x="69" y="128"/>
                    </a:lnTo>
                    <a:cubicBezTo>
                      <a:pt x="88" y="104"/>
                      <a:pt x="118" y="94"/>
                      <a:pt x="152" y="94"/>
                    </a:cubicBezTo>
                    <a:cubicBezTo>
                      <a:pt x="186" y="94"/>
                      <a:pt x="216" y="104"/>
                      <a:pt x="235" y="128"/>
                    </a:cubicBezTo>
                    <a:lnTo>
                      <a:pt x="260" y="104"/>
                    </a:lnTo>
                    <a:cubicBezTo>
                      <a:pt x="230" y="79"/>
                      <a:pt x="191" y="59"/>
                      <a:pt x="152" y="59"/>
                    </a:cubicBezTo>
                    <a:close/>
                    <a:moveTo>
                      <a:pt x="152" y="128"/>
                    </a:moveTo>
                    <a:cubicBezTo>
                      <a:pt x="128" y="128"/>
                      <a:pt x="108" y="138"/>
                      <a:pt x="93" y="152"/>
                    </a:cubicBezTo>
                    <a:lnTo>
                      <a:pt x="118" y="177"/>
                    </a:lnTo>
                    <a:cubicBezTo>
                      <a:pt x="123" y="167"/>
                      <a:pt x="137" y="162"/>
                      <a:pt x="152" y="162"/>
                    </a:cubicBezTo>
                    <a:cubicBezTo>
                      <a:pt x="167" y="162"/>
                      <a:pt x="177" y="167"/>
                      <a:pt x="186" y="177"/>
                    </a:cubicBezTo>
                    <a:lnTo>
                      <a:pt x="211" y="152"/>
                    </a:lnTo>
                    <a:cubicBezTo>
                      <a:pt x="196" y="138"/>
                      <a:pt x="172" y="128"/>
                      <a:pt x="152" y="128"/>
                    </a:cubicBezTo>
                    <a:close/>
                    <a:moveTo>
                      <a:pt x="152" y="187"/>
                    </a:moveTo>
                    <a:cubicBezTo>
                      <a:pt x="137" y="187"/>
                      <a:pt x="128" y="197"/>
                      <a:pt x="128" y="211"/>
                    </a:cubicBezTo>
                    <a:cubicBezTo>
                      <a:pt x="128" y="226"/>
                      <a:pt x="137" y="236"/>
                      <a:pt x="152" y="236"/>
                    </a:cubicBezTo>
                    <a:cubicBezTo>
                      <a:pt x="167" y="236"/>
                      <a:pt x="177" y="226"/>
                      <a:pt x="177" y="211"/>
                    </a:cubicBezTo>
                    <a:cubicBezTo>
                      <a:pt x="177" y="197"/>
                      <a:pt x="167" y="187"/>
                      <a:pt x="15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42"/>
              <p:cNvSpPr/>
              <p:nvPr/>
            </p:nvSpPr>
            <p:spPr>
              <a:xfrm>
                <a:off x="7279724" y="768868"/>
                <a:ext cx="65596" cy="48758"/>
              </a:xfrm>
              <a:custGeom>
                <a:avLst/>
                <a:gdLst/>
                <a:ahLst/>
                <a:cxnLst/>
                <a:rect l="l" t="t" r="r" b="b"/>
                <a:pathLst>
                  <a:path w="265" h="197" extrusionOk="0">
                    <a:moveTo>
                      <a:pt x="0" y="143"/>
                    </a:moveTo>
                    <a:lnTo>
                      <a:pt x="0" y="192"/>
                    </a:lnTo>
                    <a:lnTo>
                      <a:pt x="30" y="192"/>
                    </a:lnTo>
                    <a:lnTo>
                      <a:pt x="30" y="143"/>
                    </a:lnTo>
                    <a:close/>
                    <a:moveTo>
                      <a:pt x="59" y="109"/>
                    </a:moveTo>
                    <a:lnTo>
                      <a:pt x="59" y="192"/>
                    </a:lnTo>
                    <a:lnTo>
                      <a:pt x="88" y="192"/>
                    </a:lnTo>
                    <a:lnTo>
                      <a:pt x="88" y="109"/>
                    </a:lnTo>
                    <a:close/>
                    <a:moveTo>
                      <a:pt x="118" y="70"/>
                    </a:moveTo>
                    <a:lnTo>
                      <a:pt x="118" y="192"/>
                    </a:lnTo>
                    <a:lnTo>
                      <a:pt x="147" y="192"/>
                    </a:lnTo>
                    <a:lnTo>
                      <a:pt x="147" y="70"/>
                    </a:lnTo>
                    <a:close/>
                    <a:moveTo>
                      <a:pt x="177" y="35"/>
                    </a:moveTo>
                    <a:lnTo>
                      <a:pt x="177" y="192"/>
                    </a:lnTo>
                    <a:lnTo>
                      <a:pt x="206" y="192"/>
                    </a:lnTo>
                    <a:lnTo>
                      <a:pt x="206" y="35"/>
                    </a:lnTo>
                    <a:close/>
                    <a:moveTo>
                      <a:pt x="235" y="1"/>
                    </a:moveTo>
                    <a:lnTo>
                      <a:pt x="235" y="197"/>
                    </a:lnTo>
                    <a:lnTo>
                      <a:pt x="265" y="197"/>
                    </a:lnTo>
                    <a:lnTo>
                      <a:pt x="2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42"/>
              <p:cNvSpPr/>
              <p:nvPr/>
            </p:nvSpPr>
            <p:spPr>
              <a:xfrm>
                <a:off x="7457946" y="770105"/>
                <a:ext cx="98270" cy="47521"/>
              </a:xfrm>
              <a:custGeom>
                <a:avLst/>
                <a:gdLst/>
                <a:ahLst/>
                <a:cxnLst/>
                <a:rect l="l" t="t" r="r" b="b"/>
                <a:pathLst>
                  <a:path w="397" h="192" extrusionOk="0">
                    <a:moveTo>
                      <a:pt x="44" y="20"/>
                    </a:moveTo>
                    <a:cubicBezTo>
                      <a:pt x="30" y="20"/>
                      <a:pt x="20" y="35"/>
                      <a:pt x="20" y="50"/>
                    </a:cubicBezTo>
                    <a:lnTo>
                      <a:pt x="20" y="148"/>
                    </a:lnTo>
                    <a:cubicBezTo>
                      <a:pt x="20" y="162"/>
                      <a:pt x="30" y="172"/>
                      <a:pt x="44" y="172"/>
                    </a:cubicBezTo>
                    <a:lnTo>
                      <a:pt x="274" y="172"/>
                    </a:lnTo>
                    <a:lnTo>
                      <a:pt x="274" y="20"/>
                    </a:lnTo>
                    <a:close/>
                    <a:moveTo>
                      <a:pt x="338" y="11"/>
                    </a:moveTo>
                    <a:cubicBezTo>
                      <a:pt x="358" y="11"/>
                      <a:pt x="372" y="25"/>
                      <a:pt x="372" y="45"/>
                    </a:cubicBezTo>
                    <a:lnTo>
                      <a:pt x="372" y="153"/>
                    </a:lnTo>
                    <a:cubicBezTo>
                      <a:pt x="372" y="172"/>
                      <a:pt x="358" y="187"/>
                      <a:pt x="338" y="187"/>
                    </a:cubicBezTo>
                    <a:lnTo>
                      <a:pt x="39" y="187"/>
                    </a:lnTo>
                    <a:cubicBezTo>
                      <a:pt x="25" y="187"/>
                      <a:pt x="5" y="172"/>
                      <a:pt x="5" y="153"/>
                    </a:cubicBezTo>
                    <a:lnTo>
                      <a:pt x="5" y="45"/>
                    </a:lnTo>
                    <a:cubicBezTo>
                      <a:pt x="5" y="25"/>
                      <a:pt x="25" y="11"/>
                      <a:pt x="39" y="11"/>
                    </a:cubicBezTo>
                    <a:close/>
                    <a:moveTo>
                      <a:pt x="39" y="1"/>
                    </a:moveTo>
                    <a:cubicBezTo>
                      <a:pt x="20" y="1"/>
                      <a:pt x="0" y="20"/>
                      <a:pt x="0" y="45"/>
                    </a:cubicBezTo>
                    <a:lnTo>
                      <a:pt x="0" y="153"/>
                    </a:lnTo>
                    <a:cubicBezTo>
                      <a:pt x="0" y="172"/>
                      <a:pt x="20" y="192"/>
                      <a:pt x="39" y="192"/>
                    </a:cubicBezTo>
                    <a:lnTo>
                      <a:pt x="338" y="192"/>
                    </a:lnTo>
                    <a:cubicBezTo>
                      <a:pt x="363" y="192"/>
                      <a:pt x="377" y="172"/>
                      <a:pt x="377" y="153"/>
                    </a:cubicBezTo>
                    <a:lnTo>
                      <a:pt x="377" y="123"/>
                    </a:lnTo>
                    <a:lnTo>
                      <a:pt x="397" y="123"/>
                    </a:lnTo>
                    <a:lnTo>
                      <a:pt x="397" y="74"/>
                    </a:lnTo>
                    <a:lnTo>
                      <a:pt x="377" y="74"/>
                    </a:lnTo>
                    <a:lnTo>
                      <a:pt x="377" y="45"/>
                    </a:lnTo>
                    <a:cubicBezTo>
                      <a:pt x="377" y="20"/>
                      <a:pt x="363" y="1"/>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 name="Google Shape;920;p42"/>
              <p:cNvSpPr/>
              <p:nvPr/>
            </p:nvSpPr>
            <p:spPr>
              <a:xfrm>
                <a:off x="7662654" y="996819"/>
                <a:ext cx="57428" cy="28216"/>
              </a:xfrm>
              <a:custGeom>
                <a:avLst/>
                <a:gdLst/>
                <a:ahLst/>
                <a:cxnLst/>
                <a:rect l="l" t="t" r="r" b="b"/>
                <a:pathLst>
                  <a:path w="232" h="114" extrusionOk="0">
                    <a:moveTo>
                      <a:pt x="1" y="1"/>
                    </a:moveTo>
                    <a:lnTo>
                      <a:pt x="1" y="113"/>
                    </a:lnTo>
                    <a:lnTo>
                      <a:pt x="231" y="113"/>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 name="Google Shape;921;p42"/>
              <p:cNvSpPr/>
              <p:nvPr/>
            </p:nvSpPr>
            <p:spPr>
              <a:xfrm>
                <a:off x="5768056" y="996819"/>
                <a:ext cx="55942" cy="28216"/>
              </a:xfrm>
              <a:custGeom>
                <a:avLst/>
                <a:gdLst/>
                <a:ahLst/>
                <a:cxnLst/>
                <a:rect l="l" t="t" r="r" b="b"/>
                <a:pathLst>
                  <a:path w="226" h="114" extrusionOk="0">
                    <a:moveTo>
                      <a:pt x="0" y="1"/>
                    </a:moveTo>
                    <a:lnTo>
                      <a:pt x="0" y="113"/>
                    </a:lnTo>
                    <a:lnTo>
                      <a:pt x="226" y="113"/>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 name="Google Shape;922;p42"/>
              <p:cNvSpPr/>
              <p:nvPr/>
            </p:nvSpPr>
            <p:spPr>
              <a:xfrm>
                <a:off x="7719834" y="1583649"/>
                <a:ext cx="20793" cy="301956"/>
              </a:xfrm>
              <a:custGeom>
                <a:avLst/>
                <a:gdLst/>
                <a:ahLst/>
                <a:cxnLst/>
                <a:rect l="l" t="t" r="r" b="b"/>
                <a:pathLst>
                  <a:path w="84" h="1220" extrusionOk="0">
                    <a:moveTo>
                      <a:pt x="0" y="0"/>
                    </a:moveTo>
                    <a:lnTo>
                      <a:pt x="0" y="1219"/>
                    </a:lnTo>
                    <a:lnTo>
                      <a:pt x="39" y="1219"/>
                    </a:lnTo>
                    <a:cubicBezTo>
                      <a:pt x="64" y="1219"/>
                      <a:pt x="83" y="1200"/>
                      <a:pt x="83" y="1175"/>
                    </a:cubicBezTo>
                    <a:lnTo>
                      <a:pt x="83" y="44"/>
                    </a:lnTo>
                    <a:cubicBezTo>
                      <a:pt x="83" y="20"/>
                      <a:pt x="64" y="0"/>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 name="Google Shape;923;p42"/>
              <p:cNvSpPr/>
              <p:nvPr/>
            </p:nvSpPr>
            <p:spPr>
              <a:xfrm>
                <a:off x="5746273" y="1855160"/>
                <a:ext cx="22030" cy="303194"/>
              </a:xfrm>
              <a:custGeom>
                <a:avLst/>
                <a:gdLst/>
                <a:ahLst/>
                <a:cxnLst/>
                <a:rect l="l" t="t" r="r" b="b"/>
                <a:pathLst>
                  <a:path w="89" h="1225" extrusionOk="0">
                    <a:moveTo>
                      <a:pt x="44" y="0"/>
                    </a:moveTo>
                    <a:cubicBezTo>
                      <a:pt x="20" y="0"/>
                      <a:pt x="0" y="20"/>
                      <a:pt x="0" y="49"/>
                    </a:cubicBezTo>
                    <a:lnTo>
                      <a:pt x="0" y="1180"/>
                    </a:lnTo>
                    <a:cubicBezTo>
                      <a:pt x="0" y="1205"/>
                      <a:pt x="20" y="1224"/>
                      <a:pt x="44" y="1224"/>
                    </a:cubicBezTo>
                    <a:lnTo>
                      <a:pt x="88" y="1224"/>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 name="Google Shape;924;p42"/>
              <p:cNvSpPr/>
              <p:nvPr/>
            </p:nvSpPr>
            <p:spPr>
              <a:xfrm>
                <a:off x="5746273" y="1477965"/>
                <a:ext cx="22030" cy="303441"/>
              </a:xfrm>
              <a:custGeom>
                <a:avLst/>
                <a:gdLst/>
                <a:ahLst/>
                <a:cxnLst/>
                <a:rect l="l" t="t" r="r" b="b"/>
                <a:pathLst>
                  <a:path w="89" h="1226" extrusionOk="0">
                    <a:moveTo>
                      <a:pt x="44" y="1"/>
                    </a:moveTo>
                    <a:cubicBezTo>
                      <a:pt x="20" y="1"/>
                      <a:pt x="0" y="21"/>
                      <a:pt x="0" y="45"/>
                    </a:cubicBezTo>
                    <a:lnTo>
                      <a:pt x="0" y="1181"/>
                    </a:lnTo>
                    <a:cubicBezTo>
                      <a:pt x="0" y="1206"/>
                      <a:pt x="20" y="1225"/>
                      <a:pt x="44" y="1225"/>
                    </a:cubicBezTo>
                    <a:lnTo>
                      <a:pt x="88" y="1225"/>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 name="Google Shape;925;p42"/>
              <p:cNvSpPr/>
              <p:nvPr/>
            </p:nvSpPr>
            <p:spPr>
              <a:xfrm>
                <a:off x="5746273" y="1207691"/>
                <a:ext cx="22030" cy="94794"/>
              </a:xfrm>
              <a:custGeom>
                <a:avLst/>
                <a:gdLst/>
                <a:ahLst/>
                <a:cxnLst/>
                <a:rect l="l" t="t" r="r" b="b"/>
                <a:pathLst>
                  <a:path w="89" h="383" extrusionOk="0">
                    <a:moveTo>
                      <a:pt x="44" y="1"/>
                    </a:moveTo>
                    <a:cubicBezTo>
                      <a:pt x="20" y="1"/>
                      <a:pt x="0" y="20"/>
                      <a:pt x="0" y="45"/>
                    </a:cubicBezTo>
                    <a:lnTo>
                      <a:pt x="0" y="339"/>
                    </a:lnTo>
                    <a:cubicBezTo>
                      <a:pt x="0" y="363"/>
                      <a:pt x="20" y="383"/>
                      <a:pt x="44" y="383"/>
                    </a:cubicBezTo>
                    <a:lnTo>
                      <a:pt x="88" y="383"/>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 name="Google Shape;926;p42"/>
              <p:cNvSpPr/>
              <p:nvPr/>
            </p:nvSpPr>
            <p:spPr>
              <a:xfrm>
                <a:off x="7662654" y="4302225"/>
                <a:ext cx="57428" cy="29453"/>
              </a:xfrm>
              <a:custGeom>
                <a:avLst/>
                <a:gdLst/>
                <a:ahLst/>
                <a:cxnLst/>
                <a:rect l="l" t="t" r="r" b="b"/>
                <a:pathLst>
                  <a:path w="232" h="119" extrusionOk="0">
                    <a:moveTo>
                      <a:pt x="1" y="1"/>
                    </a:moveTo>
                    <a:lnTo>
                      <a:pt x="1" y="118"/>
                    </a:lnTo>
                    <a:lnTo>
                      <a:pt x="231" y="118"/>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 name="Google Shape;927;p42"/>
              <p:cNvSpPr/>
              <p:nvPr/>
            </p:nvSpPr>
            <p:spPr>
              <a:xfrm>
                <a:off x="5768056" y="4302225"/>
                <a:ext cx="55942" cy="29453"/>
              </a:xfrm>
              <a:custGeom>
                <a:avLst/>
                <a:gdLst/>
                <a:ahLst/>
                <a:cxnLst/>
                <a:rect l="l" t="t" r="r" b="b"/>
                <a:pathLst>
                  <a:path w="226" h="119" extrusionOk="0">
                    <a:moveTo>
                      <a:pt x="0" y="1"/>
                    </a:moveTo>
                    <a:lnTo>
                      <a:pt x="0" y="118"/>
                    </a:lnTo>
                    <a:lnTo>
                      <a:pt x="226" y="118"/>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42"/>
              <p:cNvSpPr/>
              <p:nvPr/>
            </p:nvSpPr>
            <p:spPr>
              <a:xfrm>
                <a:off x="6459105" y="3570987"/>
                <a:ext cx="3912" cy="3803"/>
              </a:xfrm>
              <a:custGeom>
                <a:avLst/>
                <a:gdLst/>
                <a:ahLst/>
                <a:cxnLst/>
                <a:rect l="l" t="t" r="r" b="b"/>
                <a:pathLst>
                  <a:path w="36" h="35" extrusionOk="0">
                    <a:moveTo>
                      <a:pt x="1" y="0"/>
                    </a:moveTo>
                    <a:lnTo>
                      <a:pt x="27" y="34"/>
                    </a:lnTo>
                    <a:lnTo>
                      <a:pt x="35" y="34"/>
                    </a:lnTo>
                    <a:lnTo>
                      <a:pt x="1" y="0"/>
                    </a:lnTo>
                    <a:close/>
                  </a:path>
                </a:pathLst>
              </a:custGeom>
              <a:solidFill>
                <a:srgbClr val="E255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pic>
        <p:nvPicPr>
          <p:cNvPr id="929" name="Google Shape;929;p42"/>
          <p:cNvPicPr preferRelativeResize="0">
            <a:picLocks noGrp="1"/>
          </p:cNvPicPr>
          <p:nvPr>
            <p:ph type="pic" idx="2"/>
          </p:nvPr>
        </p:nvPicPr>
        <p:blipFill rotWithShape="1">
          <a:blip r:embed="rId3">
            <a:alphaModFix/>
          </a:blip>
          <a:srcRect t="700" b="700"/>
          <a:stretch/>
        </p:blipFill>
        <p:spPr>
          <a:xfrm>
            <a:off x="3606918" y="3374271"/>
            <a:ext cx="1930348" cy="1903332"/>
          </a:xfrm>
          <a:prstGeom prst="rect">
            <a:avLst/>
          </a:prstGeom>
          <a:noFill/>
          <a:ln>
            <a:noFill/>
          </a:ln>
        </p:spPr>
      </p:pic>
      <p:grpSp>
        <p:nvGrpSpPr>
          <p:cNvPr id="930" name="Google Shape;930;p42"/>
          <p:cNvGrpSpPr/>
          <p:nvPr/>
        </p:nvGrpSpPr>
        <p:grpSpPr>
          <a:xfrm>
            <a:off x="2465262" y="3066191"/>
            <a:ext cx="658344" cy="658344"/>
            <a:chOff x="7928625" y="2245138"/>
            <a:chExt cx="597300" cy="597300"/>
          </a:xfrm>
        </p:grpSpPr>
        <p:sp>
          <p:nvSpPr>
            <p:cNvPr id="931" name="Google Shape;931;p42"/>
            <p:cNvSpPr/>
            <p:nvPr/>
          </p:nvSpPr>
          <p:spPr>
            <a:xfrm>
              <a:off x="7928625" y="2245138"/>
              <a:ext cx="597300" cy="59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42"/>
            <p:cNvSpPr/>
            <p:nvPr/>
          </p:nvSpPr>
          <p:spPr>
            <a:xfrm>
              <a:off x="8054443" y="23707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3" name="Google Shape;933;p42"/>
          <p:cNvGrpSpPr/>
          <p:nvPr/>
        </p:nvGrpSpPr>
        <p:grpSpPr>
          <a:xfrm>
            <a:off x="715089" y="3064288"/>
            <a:ext cx="662151" cy="662151"/>
            <a:chOff x="7928625" y="3680700"/>
            <a:chExt cx="879000" cy="879000"/>
          </a:xfrm>
        </p:grpSpPr>
        <p:sp>
          <p:nvSpPr>
            <p:cNvPr id="934" name="Google Shape;934;p42"/>
            <p:cNvSpPr/>
            <p:nvPr/>
          </p:nvSpPr>
          <p:spPr>
            <a:xfrm>
              <a:off x="7928625" y="3680700"/>
              <a:ext cx="879000" cy="879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35" name="Google Shape;935;p42"/>
            <p:cNvGrpSpPr/>
            <p:nvPr/>
          </p:nvGrpSpPr>
          <p:grpSpPr>
            <a:xfrm>
              <a:off x="8069479" y="3821884"/>
              <a:ext cx="597292" cy="596633"/>
              <a:chOff x="3303268" y="3817349"/>
              <a:chExt cx="346056" cy="345674"/>
            </a:xfrm>
          </p:grpSpPr>
          <p:sp>
            <p:nvSpPr>
              <p:cNvPr id="936" name="Google Shape;936;p4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4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4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 name="Google Shape;939;p4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40" name="Google Shape;940;p42"/>
          <p:cNvGrpSpPr/>
          <p:nvPr/>
        </p:nvGrpSpPr>
        <p:grpSpPr>
          <a:xfrm>
            <a:off x="1592079" y="3066191"/>
            <a:ext cx="658344" cy="658344"/>
            <a:chOff x="4821763" y="2979500"/>
            <a:chExt cx="597300" cy="597300"/>
          </a:xfrm>
        </p:grpSpPr>
        <p:sp>
          <p:nvSpPr>
            <p:cNvPr id="941" name="Google Shape;941;p42"/>
            <p:cNvSpPr/>
            <p:nvPr/>
          </p:nvSpPr>
          <p:spPr>
            <a:xfrm>
              <a:off x="4821763" y="2979500"/>
              <a:ext cx="597300" cy="59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42" name="Google Shape;942;p42"/>
            <p:cNvGrpSpPr/>
            <p:nvPr/>
          </p:nvGrpSpPr>
          <p:grpSpPr>
            <a:xfrm>
              <a:off x="4947385" y="3105313"/>
              <a:ext cx="346056" cy="345674"/>
              <a:chOff x="3752358" y="3817349"/>
              <a:chExt cx="346056" cy="345674"/>
            </a:xfrm>
          </p:grpSpPr>
          <p:sp>
            <p:nvSpPr>
              <p:cNvPr id="943" name="Google Shape;943;p4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 name="Google Shape;944;p4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 name="Google Shape;945;p4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 name="Google Shape;946;p4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47" name="Google Shape;947;p42"/>
          <p:cNvGrpSpPr/>
          <p:nvPr/>
        </p:nvGrpSpPr>
        <p:grpSpPr>
          <a:xfrm>
            <a:off x="7766768" y="3066191"/>
            <a:ext cx="658344" cy="658344"/>
            <a:chOff x="4750238" y="629850"/>
            <a:chExt cx="597300" cy="597300"/>
          </a:xfrm>
        </p:grpSpPr>
        <p:sp>
          <p:nvSpPr>
            <p:cNvPr id="948" name="Google Shape;948;p42"/>
            <p:cNvSpPr/>
            <p:nvPr/>
          </p:nvSpPr>
          <p:spPr>
            <a:xfrm>
              <a:off x="4750238" y="629850"/>
              <a:ext cx="597300" cy="59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49" name="Google Shape;949;p42"/>
            <p:cNvGrpSpPr/>
            <p:nvPr/>
          </p:nvGrpSpPr>
          <p:grpSpPr>
            <a:xfrm>
              <a:off x="4875876" y="755663"/>
              <a:ext cx="346024" cy="345674"/>
              <a:chOff x="4201447" y="3817349"/>
              <a:chExt cx="346024" cy="345674"/>
            </a:xfrm>
          </p:grpSpPr>
          <p:sp>
            <p:nvSpPr>
              <p:cNvPr id="950" name="Google Shape;950;p4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4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52" name="Google Shape;952;p42"/>
          <p:cNvGrpSpPr/>
          <p:nvPr/>
        </p:nvGrpSpPr>
        <p:grpSpPr>
          <a:xfrm>
            <a:off x="6020395" y="3066188"/>
            <a:ext cx="658350" cy="658350"/>
            <a:chOff x="7810124" y="497375"/>
            <a:chExt cx="997500" cy="997500"/>
          </a:xfrm>
        </p:grpSpPr>
        <p:sp>
          <p:nvSpPr>
            <p:cNvPr id="953" name="Google Shape;953;p42"/>
            <p:cNvSpPr/>
            <p:nvPr/>
          </p:nvSpPr>
          <p:spPr>
            <a:xfrm>
              <a:off x="7810124" y="497375"/>
              <a:ext cx="997500" cy="99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54" name="Google Shape;954;p42"/>
            <p:cNvGrpSpPr/>
            <p:nvPr/>
          </p:nvGrpSpPr>
          <p:grpSpPr>
            <a:xfrm>
              <a:off x="7974290" y="661893"/>
              <a:ext cx="669168" cy="668464"/>
              <a:chOff x="2238181" y="4120624"/>
              <a:chExt cx="346056" cy="345674"/>
            </a:xfrm>
          </p:grpSpPr>
          <p:grpSp>
            <p:nvGrpSpPr>
              <p:cNvPr id="955" name="Google Shape;955;p42"/>
              <p:cNvGrpSpPr/>
              <p:nvPr/>
            </p:nvGrpSpPr>
            <p:grpSpPr>
              <a:xfrm>
                <a:off x="2309155" y="4177413"/>
                <a:ext cx="203862" cy="231903"/>
                <a:chOff x="1512725" y="258500"/>
                <a:chExt cx="4570900" cy="5199625"/>
              </a:xfrm>
            </p:grpSpPr>
            <p:sp>
              <p:nvSpPr>
                <p:cNvPr id="956" name="Google Shape;956;p4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4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58" name="Google Shape;958;p4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59" name="Google Shape;959;p42"/>
          <p:cNvGrpSpPr/>
          <p:nvPr/>
        </p:nvGrpSpPr>
        <p:grpSpPr>
          <a:xfrm>
            <a:off x="6893585" y="3066191"/>
            <a:ext cx="658344" cy="658344"/>
            <a:chOff x="4892375" y="1804675"/>
            <a:chExt cx="597300" cy="597300"/>
          </a:xfrm>
        </p:grpSpPr>
        <p:sp>
          <p:nvSpPr>
            <p:cNvPr id="960" name="Google Shape;960;p42"/>
            <p:cNvSpPr/>
            <p:nvPr/>
          </p:nvSpPr>
          <p:spPr>
            <a:xfrm>
              <a:off x="4892375" y="1804675"/>
              <a:ext cx="597300" cy="59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61" name="Google Shape;961;p42"/>
            <p:cNvGrpSpPr/>
            <p:nvPr/>
          </p:nvGrpSpPr>
          <p:grpSpPr>
            <a:xfrm>
              <a:off x="5018220" y="1930490"/>
              <a:ext cx="345642" cy="345674"/>
              <a:chOff x="5549861" y="3817349"/>
              <a:chExt cx="345642" cy="345674"/>
            </a:xfrm>
          </p:grpSpPr>
          <p:sp>
            <p:nvSpPr>
              <p:cNvPr id="962" name="Google Shape;962;p4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4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 name="Google Shape;964;p4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965" name="Google Shape;965;p42"/>
          <p:cNvSpPr/>
          <p:nvPr/>
        </p:nvSpPr>
        <p:spPr>
          <a:xfrm rot="10800000">
            <a:off x="4071225" y="-78375"/>
            <a:ext cx="1002000" cy="866700"/>
          </a:xfrm>
          <a:prstGeom prst="triangl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43"/>
          <p:cNvSpPr/>
          <p:nvPr/>
        </p:nvSpPr>
        <p:spPr>
          <a:xfrm>
            <a:off x="4460575" y="4053300"/>
            <a:ext cx="198600" cy="1090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 name="Google Shape;971;p43"/>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latin typeface="Sora ExtraBold"/>
                <a:ea typeface="Sora ExtraBold"/>
                <a:cs typeface="Sora ExtraBold"/>
                <a:sym typeface="Sora ExtraBold"/>
              </a:rPr>
              <a:t>Sales </a:t>
            </a:r>
            <a:r>
              <a:rPr lang="en" sz="3000" dirty="0"/>
              <a:t>funnel</a:t>
            </a:r>
            <a:endParaRPr sz="3000" dirty="0"/>
          </a:p>
        </p:txBody>
      </p:sp>
      <p:sp>
        <p:nvSpPr>
          <p:cNvPr id="972" name="Google Shape;972;p43"/>
          <p:cNvSpPr/>
          <p:nvPr/>
        </p:nvSpPr>
        <p:spPr>
          <a:xfrm>
            <a:off x="3567640" y="2379630"/>
            <a:ext cx="1989919" cy="573380"/>
          </a:xfrm>
          <a:custGeom>
            <a:avLst/>
            <a:gdLst/>
            <a:ahLst/>
            <a:cxnLst/>
            <a:rect l="l" t="t" r="r" b="b"/>
            <a:pathLst>
              <a:path w="86991" h="24031" extrusionOk="0">
                <a:moveTo>
                  <a:pt x="0" y="0"/>
                </a:moveTo>
                <a:lnTo>
                  <a:pt x="13945" y="24031"/>
                </a:lnTo>
                <a:lnTo>
                  <a:pt x="72847" y="24031"/>
                </a:lnTo>
                <a:lnTo>
                  <a:pt x="86991"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dirty="0">
              <a:solidFill>
                <a:schemeClr val="dk2"/>
              </a:solidFill>
              <a:latin typeface="Roboto"/>
              <a:ea typeface="Roboto"/>
              <a:cs typeface="Roboto"/>
              <a:sym typeface="Roboto"/>
            </a:endParaRPr>
          </a:p>
        </p:txBody>
      </p:sp>
      <p:sp>
        <p:nvSpPr>
          <p:cNvPr id="973" name="Google Shape;973;p43"/>
          <p:cNvSpPr/>
          <p:nvPr/>
        </p:nvSpPr>
        <p:spPr>
          <a:xfrm>
            <a:off x="3889765" y="2952976"/>
            <a:ext cx="1346700" cy="573857"/>
          </a:xfrm>
          <a:custGeom>
            <a:avLst/>
            <a:gdLst/>
            <a:ahLst/>
            <a:cxnLst/>
            <a:rect l="l" t="t" r="r" b="b"/>
            <a:pathLst>
              <a:path w="62405" h="24051" extrusionOk="0">
                <a:moveTo>
                  <a:pt x="1" y="1"/>
                </a:moveTo>
                <a:lnTo>
                  <a:pt x="13707" y="24051"/>
                </a:lnTo>
                <a:lnTo>
                  <a:pt x="48400" y="24051"/>
                </a:lnTo>
                <a:lnTo>
                  <a:pt x="62404"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dirty="0">
              <a:solidFill>
                <a:schemeClr val="dk2"/>
              </a:solidFill>
              <a:latin typeface="Roboto"/>
              <a:ea typeface="Roboto"/>
              <a:cs typeface="Roboto"/>
              <a:sym typeface="Roboto"/>
            </a:endParaRPr>
          </a:p>
        </p:txBody>
      </p:sp>
      <p:sp>
        <p:nvSpPr>
          <p:cNvPr id="974" name="Google Shape;974;p43"/>
          <p:cNvSpPr/>
          <p:nvPr/>
        </p:nvSpPr>
        <p:spPr>
          <a:xfrm>
            <a:off x="4188096" y="3526820"/>
            <a:ext cx="743519" cy="531249"/>
          </a:xfrm>
          <a:custGeom>
            <a:avLst/>
            <a:gdLst/>
            <a:ahLst/>
            <a:cxnLst/>
            <a:rect l="l" t="t" r="r" b="b"/>
            <a:pathLst>
              <a:path w="38056" h="24052" extrusionOk="0">
                <a:moveTo>
                  <a:pt x="1" y="1"/>
                </a:moveTo>
                <a:lnTo>
                  <a:pt x="13926" y="24051"/>
                </a:lnTo>
                <a:lnTo>
                  <a:pt x="24091" y="24051"/>
                </a:lnTo>
                <a:lnTo>
                  <a:pt x="38055" y="1"/>
                </a:ln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dirty="0">
              <a:solidFill>
                <a:schemeClr val="dk2"/>
              </a:solidFill>
              <a:latin typeface="Roboto"/>
              <a:ea typeface="Roboto"/>
              <a:cs typeface="Roboto"/>
              <a:sym typeface="Roboto"/>
            </a:endParaRPr>
          </a:p>
        </p:txBody>
      </p:sp>
      <p:sp>
        <p:nvSpPr>
          <p:cNvPr id="975" name="Google Shape;975;p43"/>
          <p:cNvSpPr/>
          <p:nvPr/>
        </p:nvSpPr>
        <p:spPr>
          <a:xfrm>
            <a:off x="3241817" y="1805774"/>
            <a:ext cx="2660366" cy="573881"/>
          </a:xfrm>
          <a:custGeom>
            <a:avLst/>
            <a:gdLst/>
            <a:ahLst/>
            <a:cxnLst/>
            <a:rect l="l" t="t" r="r" b="b"/>
            <a:pathLst>
              <a:path w="111499" h="24052" extrusionOk="0">
                <a:moveTo>
                  <a:pt x="0" y="1"/>
                </a:moveTo>
                <a:lnTo>
                  <a:pt x="13925" y="24051"/>
                </a:lnTo>
                <a:lnTo>
                  <a:pt x="97037" y="24051"/>
                </a:lnTo>
                <a:lnTo>
                  <a:pt x="111499"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dk2"/>
              </a:solidFill>
              <a:latin typeface="Roboto"/>
              <a:ea typeface="Roboto"/>
              <a:cs typeface="Roboto"/>
              <a:sym typeface="Roboto"/>
            </a:endParaRPr>
          </a:p>
        </p:txBody>
      </p:sp>
      <p:sp>
        <p:nvSpPr>
          <p:cNvPr id="976" name="Google Shape;976;p43"/>
          <p:cNvSpPr txBox="1"/>
          <p:nvPr/>
        </p:nvSpPr>
        <p:spPr>
          <a:xfrm>
            <a:off x="6505675" y="1807025"/>
            <a:ext cx="1929300" cy="344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Interest</a:t>
            </a:r>
            <a:endParaRPr sz="2000" dirty="0">
              <a:solidFill>
                <a:schemeClr val="accent3"/>
              </a:solidFill>
              <a:latin typeface="Sora SemiBold"/>
              <a:ea typeface="Sora SemiBold"/>
              <a:cs typeface="Sora SemiBold"/>
              <a:sym typeface="Sora SemiBold"/>
            </a:endParaRPr>
          </a:p>
        </p:txBody>
      </p:sp>
      <p:sp>
        <p:nvSpPr>
          <p:cNvPr id="977" name="Google Shape;977;p43"/>
          <p:cNvSpPr txBox="1"/>
          <p:nvPr/>
        </p:nvSpPr>
        <p:spPr>
          <a:xfrm>
            <a:off x="6238375" y="2150585"/>
            <a:ext cx="2194500" cy="344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a:ea typeface="Sora"/>
                <a:cs typeface="Sora"/>
                <a:sym typeface="Sora"/>
              </a:rPr>
              <a:t>Saturn is a gas giant </a:t>
            </a:r>
            <a:endParaRPr dirty="0">
              <a:solidFill>
                <a:schemeClr val="dk1"/>
              </a:solidFill>
              <a:latin typeface="Sora"/>
              <a:ea typeface="Sora"/>
              <a:cs typeface="Sora"/>
              <a:sym typeface="Sora"/>
            </a:endParaRPr>
          </a:p>
        </p:txBody>
      </p:sp>
      <p:sp>
        <p:nvSpPr>
          <p:cNvPr id="978" name="Google Shape;978;p43"/>
          <p:cNvSpPr txBox="1"/>
          <p:nvPr/>
        </p:nvSpPr>
        <p:spPr>
          <a:xfrm>
            <a:off x="6505675" y="3923800"/>
            <a:ext cx="1929300" cy="344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Purchase</a:t>
            </a:r>
            <a:endParaRPr sz="2000" dirty="0">
              <a:solidFill>
                <a:schemeClr val="accent3"/>
              </a:solidFill>
              <a:latin typeface="Sora SemiBold"/>
              <a:ea typeface="Sora SemiBold"/>
              <a:cs typeface="Sora SemiBold"/>
              <a:sym typeface="Sora SemiBold"/>
            </a:endParaRPr>
          </a:p>
        </p:txBody>
      </p:sp>
      <p:sp>
        <p:nvSpPr>
          <p:cNvPr id="979" name="Google Shape;979;p43"/>
          <p:cNvSpPr txBox="1"/>
          <p:nvPr/>
        </p:nvSpPr>
        <p:spPr>
          <a:xfrm>
            <a:off x="6238375" y="4266350"/>
            <a:ext cx="2194500" cy="344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a:ea typeface="Sora"/>
                <a:cs typeface="Sora"/>
                <a:sym typeface="Sora"/>
              </a:rPr>
              <a:t>Jupiter is a big planet</a:t>
            </a:r>
            <a:endParaRPr dirty="0">
              <a:solidFill>
                <a:schemeClr val="dk1"/>
              </a:solidFill>
              <a:latin typeface="Sora"/>
              <a:ea typeface="Sora"/>
              <a:cs typeface="Sora"/>
              <a:sym typeface="Sora"/>
            </a:endParaRPr>
          </a:p>
        </p:txBody>
      </p:sp>
      <p:sp>
        <p:nvSpPr>
          <p:cNvPr id="980" name="Google Shape;980;p43"/>
          <p:cNvSpPr txBox="1"/>
          <p:nvPr/>
        </p:nvSpPr>
        <p:spPr>
          <a:xfrm>
            <a:off x="711125" y="1807025"/>
            <a:ext cx="1927200" cy="344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accent3"/>
                </a:solidFill>
                <a:latin typeface="Sora SemiBold"/>
                <a:ea typeface="Sora SemiBold"/>
                <a:cs typeface="Sora SemiBold"/>
                <a:sym typeface="Sora SemiBold"/>
              </a:rPr>
              <a:t>Awareness</a:t>
            </a:r>
            <a:endParaRPr sz="2000" dirty="0">
              <a:solidFill>
                <a:schemeClr val="accent3"/>
              </a:solidFill>
              <a:latin typeface="Sora SemiBold"/>
              <a:ea typeface="Sora SemiBold"/>
              <a:cs typeface="Sora SemiBold"/>
              <a:sym typeface="Sora SemiBold"/>
            </a:endParaRPr>
          </a:p>
        </p:txBody>
      </p:sp>
      <p:sp>
        <p:nvSpPr>
          <p:cNvPr id="981" name="Google Shape;981;p43"/>
          <p:cNvSpPr txBox="1"/>
          <p:nvPr/>
        </p:nvSpPr>
        <p:spPr>
          <a:xfrm>
            <a:off x="711125" y="2150580"/>
            <a:ext cx="2194500" cy="34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a:ea typeface="Sora"/>
                <a:cs typeface="Sora"/>
                <a:sym typeface="Sora"/>
              </a:rPr>
              <a:t>Mars is a cold place</a:t>
            </a:r>
            <a:endParaRPr dirty="0">
              <a:solidFill>
                <a:schemeClr val="dk1"/>
              </a:solidFill>
              <a:latin typeface="Sora"/>
              <a:ea typeface="Sora"/>
              <a:cs typeface="Sora"/>
              <a:sym typeface="Sora"/>
            </a:endParaRPr>
          </a:p>
        </p:txBody>
      </p:sp>
      <p:sp>
        <p:nvSpPr>
          <p:cNvPr id="982" name="Google Shape;982;p43"/>
          <p:cNvSpPr txBox="1"/>
          <p:nvPr/>
        </p:nvSpPr>
        <p:spPr>
          <a:xfrm>
            <a:off x="711125" y="3923800"/>
            <a:ext cx="1929300" cy="344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accent3"/>
                </a:solidFill>
                <a:latin typeface="Sora SemiBold"/>
                <a:ea typeface="Sora SemiBold"/>
                <a:cs typeface="Sora SemiBold"/>
                <a:sym typeface="Sora SemiBold"/>
              </a:rPr>
              <a:t>Decision</a:t>
            </a:r>
            <a:endParaRPr sz="2000" dirty="0">
              <a:solidFill>
                <a:schemeClr val="accent3"/>
              </a:solidFill>
              <a:latin typeface="Sora SemiBold"/>
              <a:ea typeface="Sora SemiBold"/>
              <a:cs typeface="Sora SemiBold"/>
              <a:sym typeface="Sora SemiBold"/>
            </a:endParaRPr>
          </a:p>
        </p:txBody>
      </p:sp>
      <p:sp>
        <p:nvSpPr>
          <p:cNvPr id="983" name="Google Shape;983;p43"/>
          <p:cNvSpPr txBox="1"/>
          <p:nvPr/>
        </p:nvSpPr>
        <p:spPr>
          <a:xfrm>
            <a:off x="711125" y="4266350"/>
            <a:ext cx="2194500" cy="34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a:ea typeface="Sora"/>
                <a:cs typeface="Sora"/>
                <a:sym typeface="Sora"/>
              </a:rPr>
              <a:t>Pluto is a dwarf planet</a:t>
            </a:r>
            <a:endParaRPr dirty="0">
              <a:solidFill>
                <a:schemeClr val="dk1"/>
              </a:solidFill>
              <a:latin typeface="Sora"/>
              <a:ea typeface="Sora"/>
              <a:cs typeface="Sora"/>
              <a:sym typeface="Sora"/>
            </a:endParaRPr>
          </a:p>
        </p:txBody>
      </p:sp>
      <p:cxnSp>
        <p:nvCxnSpPr>
          <p:cNvPr id="984" name="Google Shape;984;p43"/>
          <p:cNvCxnSpPr>
            <a:endCxn id="976" idx="1"/>
          </p:cNvCxnSpPr>
          <p:nvPr/>
        </p:nvCxnSpPr>
        <p:spPr>
          <a:xfrm rot="10800000" flipH="1">
            <a:off x="5128375" y="1979375"/>
            <a:ext cx="1377300" cy="671400"/>
          </a:xfrm>
          <a:prstGeom prst="bentConnector3">
            <a:avLst>
              <a:gd name="adj1" fmla="val 63977"/>
            </a:avLst>
          </a:prstGeom>
          <a:noFill/>
          <a:ln w="38100" cap="flat" cmpd="sng">
            <a:solidFill>
              <a:schemeClr val="accent2"/>
            </a:solidFill>
            <a:prstDash val="solid"/>
            <a:round/>
            <a:headEnd type="oval" w="med" len="med"/>
            <a:tailEnd type="oval" w="med" len="med"/>
          </a:ln>
        </p:spPr>
      </p:cxnSp>
      <p:cxnSp>
        <p:nvCxnSpPr>
          <p:cNvPr id="985" name="Google Shape;985;p43"/>
          <p:cNvCxnSpPr>
            <a:endCxn id="982" idx="3"/>
          </p:cNvCxnSpPr>
          <p:nvPr/>
        </p:nvCxnSpPr>
        <p:spPr>
          <a:xfrm flipH="1">
            <a:off x="2640425" y="3215650"/>
            <a:ext cx="1734900" cy="880500"/>
          </a:xfrm>
          <a:prstGeom prst="bentConnector3">
            <a:avLst>
              <a:gd name="adj1" fmla="val 50000"/>
            </a:avLst>
          </a:prstGeom>
          <a:noFill/>
          <a:ln w="38100" cap="flat" cmpd="sng">
            <a:solidFill>
              <a:schemeClr val="accent1"/>
            </a:solidFill>
            <a:prstDash val="solid"/>
            <a:round/>
            <a:headEnd type="oval" w="med" len="med"/>
            <a:tailEnd type="oval" w="med" len="med"/>
          </a:ln>
        </p:spPr>
      </p:cxnSp>
      <p:cxnSp>
        <p:nvCxnSpPr>
          <p:cNvPr id="986" name="Google Shape;986;p43"/>
          <p:cNvCxnSpPr>
            <a:endCxn id="978" idx="1"/>
          </p:cNvCxnSpPr>
          <p:nvPr/>
        </p:nvCxnSpPr>
        <p:spPr>
          <a:xfrm>
            <a:off x="4540975" y="3750250"/>
            <a:ext cx="1964700" cy="345900"/>
          </a:xfrm>
          <a:prstGeom prst="bentConnector3">
            <a:avLst>
              <a:gd name="adj1" fmla="val 50000"/>
            </a:avLst>
          </a:prstGeom>
          <a:noFill/>
          <a:ln w="38100" cap="flat" cmpd="sng">
            <a:solidFill>
              <a:schemeClr val="dk2"/>
            </a:solidFill>
            <a:prstDash val="solid"/>
            <a:round/>
            <a:headEnd type="oval" w="med" len="med"/>
            <a:tailEnd type="oval" w="med" len="med"/>
          </a:ln>
        </p:spPr>
      </p:cxnSp>
      <p:cxnSp>
        <p:nvCxnSpPr>
          <p:cNvPr id="987" name="Google Shape;987;p43"/>
          <p:cNvCxnSpPr>
            <a:stCxn id="980" idx="3"/>
          </p:cNvCxnSpPr>
          <p:nvPr/>
        </p:nvCxnSpPr>
        <p:spPr>
          <a:xfrm>
            <a:off x="2638325" y="1979375"/>
            <a:ext cx="1112100" cy="151800"/>
          </a:xfrm>
          <a:prstGeom prst="bentConnector3">
            <a:avLst>
              <a:gd name="adj1" fmla="val 50000"/>
            </a:avLst>
          </a:prstGeom>
          <a:noFill/>
          <a:ln w="38100" cap="flat" cmpd="sng">
            <a:solidFill>
              <a:schemeClr val="accent3"/>
            </a:solidFill>
            <a:prstDash val="solid"/>
            <a:round/>
            <a:headEnd type="oval" w="med" len="med"/>
            <a:tailEnd type="oval" w="med" len="med"/>
          </a:ln>
        </p:spPr>
      </p:cxnSp>
      <p:sp>
        <p:nvSpPr>
          <p:cNvPr id="988" name="Google Shape;988;p43"/>
          <p:cNvSpPr/>
          <p:nvPr/>
        </p:nvSpPr>
        <p:spPr>
          <a:xfrm>
            <a:off x="546935" y="471322"/>
            <a:ext cx="915000" cy="27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 name="Google Shape;989;p43"/>
          <p:cNvSpPr/>
          <p:nvPr/>
        </p:nvSpPr>
        <p:spPr>
          <a:xfrm rot="5400000">
            <a:off x="7719025" y="339238"/>
            <a:ext cx="1083488" cy="722325"/>
          </a:xfrm>
          <a:prstGeom prst="flowChartDecision">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44"/>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t>Buyer </a:t>
            </a:r>
            <a:r>
              <a:rPr lang="en" sz="3000" dirty="0">
                <a:latin typeface="Sora SemiBold"/>
                <a:ea typeface="Sora SemiBold"/>
                <a:cs typeface="Sora SemiBold"/>
                <a:sym typeface="Sora SemiBold"/>
              </a:rPr>
              <a:t>journey</a:t>
            </a:r>
            <a:endParaRPr sz="3000" dirty="0">
              <a:latin typeface="Sora SemiBold"/>
              <a:ea typeface="Sora SemiBold"/>
              <a:cs typeface="Sora SemiBold"/>
              <a:sym typeface="Sora SemiBold"/>
            </a:endParaRPr>
          </a:p>
        </p:txBody>
      </p:sp>
      <p:sp>
        <p:nvSpPr>
          <p:cNvPr id="995" name="Google Shape;995;p44"/>
          <p:cNvSpPr/>
          <p:nvPr/>
        </p:nvSpPr>
        <p:spPr>
          <a:xfrm>
            <a:off x="-6" y="3001463"/>
            <a:ext cx="3485100" cy="15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44"/>
          <p:cNvSpPr/>
          <p:nvPr/>
        </p:nvSpPr>
        <p:spPr>
          <a:xfrm>
            <a:off x="3485159" y="3001465"/>
            <a:ext cx="2173800" cy="15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44"/>
          <p:cNvSpPr/>
          <p:nvPr/>
        </p:nvSpPr>
        <p:spPr>
          <a:xfrm>
            <a:off x="5658945" y="3001463"/>
            <a:ext cx="3485100" cy="15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98" name="Google Shape;998;p44"/>
          <p:cNvCxnSpPr>
            <a:endCxn id="999" idx="2"/>
          </p:cNvCxnSpPr>
          <p:nvPr/>
        </p:nvCxnSpPr>
        <p:spPr>
          <a:xfrm rot="10800000" flipH="1">
            <a:off x="2398250" y="2613024"/>
            <a:ext cx="300" cy="388500"/>
          </a:xfrm>
          <a:prstGeom prst="straightConnector1">
            <a:avLst/>
          </a:prstGeom>
          <a:noFill/>
          <a:ln w="38100" cap="flat" cmpd="sng">
            <a:solidFill>
              <a:schemeClr val="accent6"/>
            </a:solidFill>
            <a:prstDash val="solid"/>
            <a:round/>
            <a:headEnd type="none" w="med" len="med"/>
            <a:tailEnd type="oval" w="med" len="med"/>
          </a:ln>
        </p:spPr>
      </p:cxnSp>
      <p:sp>
        <p:nvSpPr>
          <p:cNvPr id="999" name="Google Shape;999;p44"/>
          <p:cNvSpPr txBox="1"/>
          <p:nvPr/>
        </p:nvSpPr>
        <p:spPr>
          <a:xfrm flipH="1">
            <a:off x="1210100" y="2095824"/>
            <a:ext cx="2376900" cy="51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Awareness</a:t>
            </a:r>
            <a:endParaRPr sz="2000" dirty="0">
              <a:solidFill>
                <a:schemeClr val="accent3"/>
              </a:solidFill>
              <a:latin typeface="Sora SemiBold"/>
              <a:ea typeface="Sora SemiBold"/>
              <a:cs typeface="Sora SemiBold"/>
              <a:sym typeface="Sora SemiBold"/>
            </a:endParaRPr>
          </a:p>
        </p:txBody>
      </p:sp>
      <p:sp>
        <p:nvSpPr>
          <p:cNvPr id="1000" name="Google Shape;1000;p44"/>
          <p:cNvSpPr txBox="1"/>
          <p:nvPr/>
        </p:nvSpPr>
        <p:spPr>
          <a:xfrm flipH="1">
            <a:off x="1209503" y="1524013"/>
            <a:ext cx="23775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Venus is the second planet from the Sun</a:t>
            </a:r>
            <a:endParaRPr dirty="0">
              <a:solidFill>
                <a:schemeClr val="dk1"/>
              </a:solidFill>
              <a:latin typeface="Sora"/>
              <a:ea typeface="Sora"/>
              <a:cs typeface="Sora"/>
              <a:sym typeface="Sora"/>
            </a:endParaRPr>
          </a:p>
        </p:txBody>
      </p:sp>
      <p:sp>
        <p:nvSpPr>
          <p:cNvPr id="1001" name="Google Shape;1001;p44"/>
          <p:cNvSpPr txBox="1"/>
          <p:nvPr/>
        </p:nvSpPr>
        <p:spPr>
          <a:xfrm flipH="1">
            <a:off x="3383225" y="3519500"/>
            <a:ext cx="2377500" cy="51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Consideration</a:t>
            </a:r>
            <a:endParaRPr sz="2000" dirty="0">
              <a:solidFill>
                <a:schemeClr val="accent3"/>
              </a:solidFill>
              <a:latin typeface="Sora SemiBold"/>
              <a:ea typeface="Sora SemiBold"/>
              <a:cs typeface="Sora SemiBold"/>
              <a:sym typeface="Sora SemiBold"/>
            </a:endParaRPr>
          </a:p>
        </p:txBody>
      </p:sp>
      <p:sp>
        <p:nvSpPr>
          <p:cNvPr id="1002" name="Google Shape;1002;p44"/>
          <p:cNvSpPr txBox="1"/>
          <p:nvPr/>
        </p:nvSpPr>
        <p:spPr>
          <a:xfrm flipH="1">
            <a:off x="3383878" y="4036688"/>
            <a:ext cx="2376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Mercury is the closest planet to the Sun</a:t>
            </a:r>
            <a:endParaRPr dirty="0">
              <a:solidFill>
                <a:schemeClr val="dk1"/>
              </a:solidFill>
              <a:latin typeface="Sora"/>
              <a:ea typeface="Sora"/>
              <a:cs typeface="Sora"/>
              <a:sym typeface="Sora"/>
            </a:endParaRPr>
          </a:p>
        </p:txBody>
      </p:sp>
      <p:cxnSp>
        <p:nvCxnSpPr>
          <p:cNvPr id="1003" name="Google Shape;1003;p44"/>
          <p:cNvCxnSpPr>
            <a:stCxn id="1001" idx="0"/>
            <a:endCxn id="996" idx="2"/>
          </p:cNvCxnSpPr>
          <p:nvPr/>
        </p:nvCxnSpPr>
        <p:spPr>
          <a:xfrm rot="10800000">
            <a:off x="4571975" y="3153500"/>
            <a:ext cx="0" cy="366000"/>
          </a:xfrm>
          <a:prstGeom prst="straightConnector1">
            <a:avLst/>
          </a:prstGeom>
          <a:noFill/>
          <a:ln w="38100" cap="flat" cmpd="sng">
            <a:solidFill>
              <a:schemeClr val="accent6"/>
            </a:solidFill>
            <a:prstDash val="solid"/>
            <a:round/>
            <a:headEnd type="oval" w="med" len="med"/>
            <a:tailEnd type="none" w="med" len="med"/>
          </a:ln>
        </p:spPr>
      </p:cxnSp>
      <p:sp>
        <p:nvSpPr>
          <p:cNvPr id="1004" name="Google Shape;1004;p44"/>
          <p:cNvSpPr txBox="1"/>
          <p:nvPr/>
        </p:nvSpPr>
        <p:spPr>
          <a:xfrm flipH="1">
            <a:off x="5557075" y="2095831"/>
            <a:ext cx="2377500" cy="51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Decision</a:t>
            </a:r>
            <a:endParaRPr sz="2000" dirty="0">
              <a:solidFill>
                <a:schemeClr val="accent3"/>
              </a:solidFill>
              <a:latin typeface="Sora SemiBold"/>
              <a:ea typeface="Sora SemiBold"/>
              <a:cs typeface="Sora SemiBold"/>
              <a:sym typeface="Sora SemiBold"/>
            </a:endParaRPr>
          </a:p>
        </p:txBody>
      </p:sp>
      <p:sp>
        <p:nvSpPr>
          <p:cNvPr id="1005" name="Google Shape;1005;p44"/>
          <p:cNvSpPr txBox="1"/>
          <p:nvPr/>
        </p:nvSpPr>
        <p:spPr>
          <a:xfrm flipH="1">
            <a:off x="5557727" y="1524013"/>
            <a:ext cx="23769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Despite being red, Mars is a cold place, not hot</a:t>
            </a:r>
            <a:endParaRPr dirty="0">
              <a:solidFill>
                <a:schemeClr val="dk1"/>
              </a:solidFill>
              <a:latin typeface="Sora"/>
              <a:ea typeface="Sora"/>
              <a:cs typeface="Sora"/>
              <a:sym typeface="Sora"/>
            </a:endParaRPr>
          </a:p>
        </p:txBody>
      </p:sp>
      <p:cxnSp>
        <p:nvCxnSpPr>
          <p:cNvPr id="1006" name="Google Shape;1006;p44"/>
          <p:cNvCxnSpPr>
            <a:endCxn id="1004" idx="2"/>
          </p:cNvCxnSpPr>
          <p:nvPr/>
        </p:nvCxnSpPr>
        <p:spPr>
          <a:xfrm rot="10800000">
            <a:off x="6745825" y="2613031"/>
            <a:ext cx="0" cy="388500"/>
          </a:xfrm>
          <a:prstGeom prst="straightConnector1">
            <a:avLst/>
          </a:prstGeom>
          <a:noFill/>
          <a:ln w="38100" cap="flat" cmpd="sng">
            <a:solidFill>
              <a:schemeClr val="accent6"/>
            </a:solidFill>
            <a:prstDash val="solid"/>
            <a:round/>
            <a:headEnd type="none" w="med" len="med"/>
            <a:tailEnd type="oval" w="med" len="med"/>
          </a:ln>
        </p:spPr>
      </p:cxnSp>
      <p:sp>
        <p:nvSpPr>
          <p:cNvPr id="1007" name="Google Shape;1007;p44"/>
          <p:cNvSpPr/>
          <p:nvPr/>
        </p:nvSpPr>
        <p:spPr>
          <a:xfrm rot="2700000">
            <a:off x="431448" y="3859066"/>
            <a:ext cx="1064054" cy="1064054"/>
          </a:xfrm>
          <a:prstGeom prst="plus">
            <a:avLst>
              <a:gd name="adj" fmla="val 3733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1008" name="Google Shape;1008;p44"/>
          <p:cNvSpPr/>
          <p:nvPr/>
        </p:nvSpPr>
        <p:spPr>
          <a:xfrm>
            <a:off x="7816925" y="166000"/>
            <a:ext cx="738000" cy="738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45"/>
          <p:cNvSpPr txBox="1">
            <a:spLocks noGrp="1"/>
          </p:cNvSpPr>
          <p:nvPr>
            <p:ph type="subTitle" idx="13"/>
          </p:nvPr>
        </p:nvSpPr>
        <p:spPr>
          <a:xfrm>
            <a:off x="6441069" y="710250"/>
            <a:ext cx="20964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Mercury</a:t>
            </a:r>
            <a:endParaRPr dirty="0"/>
          </a:p>
        </p:txBody>
      </p:sp>
      <p:sp>
        <p:nvSpPr>
          <p:cNvPr id="1014" name="Google Shape;1014;p45"/>
          <p:cNvSpPr txBox="1">
            <a:spLocks noGrp="1"/>
          </p:cNvSpPr>
          <p:nvPr>
            <p:ph type="subTitle" idx="15"/>
          </p:nvPr>
        </p:nvSpPr>
        <p:spPr>
          <a:xfrm>
            <a:off x="6443272" y="3509550"/>
            <a:ext cx="20964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Neptune</a:t>
            </a:r>
            <a:endParaRPr dirty="0"/>
          </a:p>
        </p:txBody>
      </p:sp>
      <p:sp>
        <p:nvSpPr>
          <p:cNvPr id="1015" name="Google Shape;1015;p45"/>
          <p:cNvSpPr txBox="1">
            <a:spLocks noGrp="1"/>
          </p:cNvSpPr>
          <p:nvPr>
            <p:ph type="subTitle" idx="7"/>
          </p:nvPr>
        </p:nvSpPr>
        <p:spPr>
          <a:xfrm>
            <a:off x="3943362" y="710250"/>
            <a:ext cx="20988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Venus</a:t>
            </a:r>
            <a:endParaRPr dirty="0"/>
          </a:p>
        </p:txBody>
      </p:sp>
      <p:sp>
        <p:nvSpPr>
          <p:cNvPr id="1016" name="Google Shape;1016;p45"/>
          <p:cNvSpPr txBox="1">
            <a:spLocks noGrp="1"/>
          </p:cNvSpPr>
          <p:nvPr>
            <p:ph type="subTitle" idx="8"/>
          </p:nvPr>
        </p:nvSpPr>
        <p:spPr>
          <a:xfrm>
            <a:off x="3943350" y="2086950"/>
            <a:ext cx="21027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Mars</a:t>
            </a:r>
            <a:endParaRPr dirty="0"/>
          </a:p>
        </p:txBody>
      </p:sp>
      <p:sp>
        <p:nvSpPr>
          <p:cNvPr id="1017" name="Google Shape;1017;p45"/>
          <p:cNvSpPr txBox="1">
            <a:spLocks noGrp="1"/>
          </p:cNvSpPr>
          <p:nvPr>
            <p:ph type="subTitle" idx="9"/>
          </p:nvPr>
        </p:nvSpPr>
        <p:spPr>
          <a:xfrm>
            <a:off x="6443272" y="2086950"/>
            <a:ext cx="20964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Saturn</a:t>
            </a:r>
            <a:endParaRPr dirty="0"/>
          </a:p>
        </p:txBody>
      </p:sp>
      <p:sp>
        <p:nvSpPr>
          <p:cNvPr id="1018" name="Google Shape;1018;p45"/>
          <p:cNvSpPr txBox="1">
            <a:spLocks noGrp="1"/>
          </p:cNvSpPr>
          <p:nvPr>
            <p:ph type="subTitle" idx="14"/>
          </p:nvPr>
        </p:nvSpPr>
        <p:spPr>
          <a:xfrm>
            <a:off x="3943350" y="3509550"/>
            <a:ext cx="21027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Jupiter</a:t>
            </a:r>
            <a:endParaRPr dirty="0"/>
          </a:p>
        </p:txBody>
      </p:sp>
      <p:sp>
        <p:nvSpPr>
          <p:cNvPr id="1019" name="Google Shape;1019;p45"/>
          <p:cNvSpPr txBox="1">
            <a:spLocks noGrp="1"/>
          </p:cNvSpPr>
          <p:nvPr>
            <p:ph type="title"/>
          </p:nvPr>
        </p:nvSpPr>
        <p:spPr>
          <a:xfrm>
            <a:off x="528825" y="2009400"/>
            <a:ext cx="2970900" cy="112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3"/>
                </a:solidFill>
              </a:rPr>
              <a:t>Competitor </a:t>
            </a:r>
            <a:r>
              <a:rPr lang="en" dirty="0">
                <a:solidFill>
                  <a:schemeClr val="accent3"/>
                </a:solidFill>
                <a:latin typeface="Sora ExtraBold"/>
                <a:ea typeface="Sora ExtraBold"/>
                <a:cs typeface="Sora ExtraBold"/>
                <a:sym typeface="Sora ExtraBold"/>
              </a:rPr>
              <a:t>analysis</a:t>
            </a:r>
            <a:endParaRPr dirty="0">
              <a:solidFill>
                <a:schemeClr val="accent3"/>
              </a:solidFill>
              <a:latin typeface="Sora ExtraBold"/>
              <a:ea typeface="Sora ExtraBold"/>
              <a:cs typeface="Sora ExtraBold"/>
              <a:sym typeface="Sora ExtraBold"/>
            </a:endParaRPr>
          </a:p>
        </p:txBody>
      </p:sp>
      <p:sp>
        <p:nvSpPr>
          <p:cNvPr id="1020" name="Google Shape;1020;p45"/>
          <p:cNvSpPr txBox="1">
            <a:spLocks noGrp="1"/>
          </p:cNvSpPr>
          <p:nvPr>
            <p:ph type="subTitle" idx="4"/>
          </p:nvPr>
        </p:nvSpPr>
        <p:spPr>
          <a:xfrm>
            <a:off x="6445466" y="1149153"/>
            <a:ext cx="209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It’s the closest planet to the Sun</a:t>
            </a:r>
            <a:endParaRPr dirty="0"/>
          </a:p>
        </p:txBody>
      </p:sp>
      <p:sp>
        <p:nvSpPr>
          <p:cNvPr id="1021" name="Google Shape;1021;p45"/>
          <p:cNvSpPr txBox="1">
            <a:spLocks noGrp="1"/>
          </p:cNvSpPr>
          <p:nvPr>
            <p:ph type="subTitle" idx="5"/>
          </p:nvPr>
        </p:nvSpPr>
        <p:spPr>
          <a:xfrm>
            <a:off x="3943350" y="3948453"/>
            <a:ext cx="21027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Jupiter is the biggest planet of them all</a:t>
            </a:r>
            <a:endParaRPr dirty="0"/>
          </a:p>
        </p:txBody>
      </p:sp>
      <p:sp>
        <p:nvSpPr>
          <p:cNvPr id="1022" name="Google Shape;1022;p45"/>
          <p:cNvSpPr txBox="1">
            <a:spLocks noGrp="1"/>
          </p:cNvSpPr>
          <p:nvPr>
            <p:ph type="subTitle" idx="1"/>
          </p:nvPr>
        </p:nvSpPr>
        <p:spPr>
          <a:xfrm>
            <a:off x="3947762" y="1149161"/>
            <a:ext cx="20988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Venus is the second planet from the Sun</a:t>
            </a:r>
            <a:endParaRPr dirty="0"/>
          </a:p>
        </p:txBody>
      </p:sp>
      <p:sp>
        <p:nvSpPr>
          <p:cNvPr id="1023" name="Google Shape;1023;p45"/>
          <p:cNvSpPr txBox="1">
            <a:spLocks noGrp="1"/>
          </p:cNvSpPr>
          <p:nvPr>
            <p:ph type="subTitle" idx="2"/>
          </p:nvPr>
        </p:nvSpPr>
        <p:spPr>
          <a:xfrm>
            <a:off x="3943350" y="2525861"/>
            <a:ext cx="21027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Mars is actually a very cold place</a:t>
            </a:r>
            <a:endParaRPr dirty="0"/>
          </a:p>
        </p:txBody>
      </p:sp>
      <p:sp>
        <p:nvSpPr>
          <p:cNvPr id="1024" name="Google Shape;1024;p45"/>
          <p:cNvSpPr txBox="1">
            <a:spLocks noGrp="1"/>
          </p:cNvSpPr>
          <p:nvPr>
            <p:ph type="subTitle" idx="3"/>
          </p:nvPr>
        </p:nvSpPr>
        <p:spPr>
          <a:xfrm>
            <a:off x="6438875" y="2525861"/>
            <a:ext cx="209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It’s composed of hydrogen and helium</a:t>
            </a:r>
            <a:endParaRPr dirty="0"/>
          </a:p>
        </p:txBody>
      </p:sp>
      <p:sp>
        <p:nvSpPr>
          <p:cNvPr id="1025" name="Google Shape;1025;p45"/>
          <p:cNvSpPr txBox="1">
            <a:spLocks noGrp="1"/>
          </p:cNvSpPr>
          <p:nvPr>
            <p:ph type="subTitle" idx="6"/>
          </p:nvPr>
        </p:nvSpPr>
        <p:spPr>
          <a:xfrm>
            <a:off x="6438875" y="3948453"/>
            <a:ext cx="209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It’s the farthest planet from the Sun</a:t>
            </a:r>
            <a:endParaRPr dirty="0"/>
          </a:p>
        </p:txBody>
      </p:sp>
      <p:sp>
        <p:nvSpPr>
          <p:cNvPr id="1026" name="Google Shape;1026;p45"/>
          <p:cNvSpPr/>
          <p:nvPr/>
        </p:nvSpPr>
        <p:spPr>
          <a:xfrm rot="10800000">
            <a:off x="2481926" y="3970926"/>
            <a:ext cx="877800" cy="877800"/>
          </a:xfrm>
          <a:prstGeom prst="plus">
            <a:avLst>
              <a:gd name="adj" fmla="val 3733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45"/>
          <p:cNvSpPr/>
          <p:nvPr/>
        </p:nvSpPr>
        <p:spPr>
          <a:xfrm rot="10800000">
            <a:off x="480300" y="347543"/>
            <a:ext cx="801600" cy="801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31"/>
        <p:cNvGrpSpPr/>
        <p:nvPr/>
      </p:nvGrpSpPr>
      <p:grpSpPr>
        <a:xfrm>
          <a:off x="0" y="0"/>
          <a:ext cx="0" cy="0"/>
          <a:chOff x="0" y="0"/>
          <a:chExt cx="0" cy="0"/>
        </a:xfrm>
      </p:grpSpPr>
      <p:sp>
        <p:nvSpPr>
          <p:cNvPr id="1032" name="Google Shape;1032;p46"/>
          <p:cNvSpPr txBox="1">
            <a:spLocks noGrp="1"/>
          </p:cNvSpPr>
          <p:nvPr>
            <p:ph type="title"/>
          </p:nvPr>
        </p:nvSpPr>
        <p:spPr>
          <a:xfrm>
            <a:off x="1284000" y="1001175"/>
            <a:ext cx="65760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150,000</a:t>
            </a:r>
            <a:endParaRPr dirty="0"/>
          </a:p>
        </p:txBody>
      </p:sp>
      <p:sp>
        <p:nvSpPr>
          <p:cNvPr id="1033" name="Google Shape;1033;p46"/>
          <p:cNvSpPr txBox="1">
            <a:spLocks noGrp="1"/>
          </p:cNvSpPr>
          <p:nvPr>
            <p:ph type="subTitle" idx="1"/>
          </p:nvPr>
        </p:nvSpPr>
        <p:spPr>
          <a:xfrm>
            <a:off x="1284000" y="4041100"/>
            <a:ext cx="6576000" cy="34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Big numbers catch your audience’s attention</a:t>
            </a:r>
            <a:endParaRPr dirty="0"/>
          </a:p>
        </p:txBody>
      </p:sp>
      <p:grpSp>
        <p:nvGrpSpPr>
          <p:cNvPr id="1034" name="Google Shape;1034;p46"/>
          <p:cNvGrpSpPr/>
          <p:nvPr/>
        </p:nvGrpSpPr>
        <p:grpSpPr>
          <a:xfrm>
            <a:off x="3725175" y="3066191"/>
            <a:ext cx="658344" cy="658344"/>
            <a:chOff x="7928625" y="2245138"/>
            <a:chExt cx="597300" cy="597300"/>
          </a:xfrm>
        </p:grpSpPr>
        <p:sp>
          <p:nvSpPr>
            <p:cNvPr id="1035" name="Google Shape;1035;p46"/>
            <p:cNvSpPr/>
            <p:nvPr/>
          </p:nvSpPr>
          <p:spPr>
            <a:xfrm>
              <a:off x="7928625" y="2245138"/>
              <a:ext cx="597300" cy="59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46"/>
            <p:cNvSpPr/>
            <p:nvPr/>
          </p:nvSpPr>
          <p:spPr>
            <a:xfrm>
              <a:off x="8054443" y="23707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7" name="Google Shape;1037;p46"/>
          <p:cNvGrpSpPr/>
          <p:nvPr/>
        </p:nvGrpSpPr>
        <p:grpSpPr>
          <a:xfrm>
            <a:off x="1643252" y="3064288"/>
            <a:ext cx="662151" cy="662151"/>
            <a:chOff x="1643252" y="3064288"/>
            <a:chExt cx="662151" cy="662151"/>
          </a:xfrm>
        </p:grpSpPr>
        <p:sp>
          <p:nvSpPr>
            <p:cNvPr id="1038" name="Google Shape;1038;p46"/>
            <p:cNvSpPr/>
            <p:nvPr/>
          </p:nvSpPr>
          <p:spPr>
            <a:xfrm>
              <a:off x="1643252" y="3064288"/>
              <a:ext cx="662151" cy="66215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39" name="Google Shape;1039;p46"/>
            <p:cNvGrpSpPr/>
            <p:nvPr/>
          </p:nvGrpSpPr>
          <p:grpSpPr>
            <a:xfrm>
              <a:off x="1749357" y="3170641"/>
              <a:ext cx="449940" cy="449444"/>
              <a:chOff x="3303268" y="3817349"/>
              <a:chExt cx="346056" cy="345674"/>
            </a:xfrm>
          </p:grpSpPr>
          <p:sp>
            <p:nvSpPr>
              <p:cNvPr id="1040" name="Google Shape;1040;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 name="Google Shape;1041;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 name="Google Shape;1043;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44" name="Google Shape;1044;p46"/>
          <p:cNvGrpSpPr/>
          <p:nvPr/>
        </p:nvGrpSpPr>
        <p:grpSpPr>
          <a:xfrm>
            <a:off x="2686117" y="3066191"/>
            <a:ext cx="658344" cy="658344"/>
            <a:chOff x="4821763" y="2979500"/>
            <a:chExt cx="597300" cy="597300"/>
          </a:xfrm>
        </p:grpSpPr>
        <p:sp>
          <p:nvSpPr>
            <p:cNvPr id="1045" name="Google Shape;1045;p46"/>
            <p:cNvSpPr/>
            <p:nvPr/>
          </p:nvSpPr>
          <p:spPr>
            <a:xfrm>
              <a:off x="4821763" y="2979500"/>
              <a:ext cx="597300" cy="59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46" name="Google Shape;1046;p46"/>
            <p:cNvGrpSpPr/>
            <p:nvPr/>
          </p:nvGrpSpPr>
          <p:grpSpPr>
            <a:xfrm>
              <a:off x="4947385" y="3105313"/>
              <a:ext cx="346056" cy="345674"/>
              <a:chOff x="3752358" y="3817349"/>
              <a:chExt cx="346056" cy="345674"/>
            </a:xfrm>
          </p:grpSpPr>
          <p:sp>
            <p:nvSpPr>
              <p:cNvPr id="1047" name="Google Shape;1047;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 name="Google Shape;1048;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51" name="Google Shape;1051;p46"/>
          <p:cNvGrpSpPr/>
          <p:nvPr/>
        </p:nvGrpSpPr>
        <p:grpSpPr>
          <a:xfrm>
            <a:off x="6842355" y="3066191"/>
            <a:ext cx="658344" cy="658344"/>
            <a:chOff x="4750238" y="629850"/>
            <a:chExt cx="597300" cy="597300"/>
          </a:xfrm>
        </p:grpSpPr>
        <p:sp>
          <p:nvSpPr>
            <p:cNvPr id="1052" name="Google Shape;1052;p46"/>
            <p:cNvSpPr/>
            <p:nvPr/>
          </p:nvSpPr>
          <p:spPr>
            <a:xfrm>
              <a:off x="4750238" y="629850"/>
              <a:ext cx="597300" cy="59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53" name="Google Shape;1053;p46"/>
            <p:cNvGrpSpPr/>
            <p:nvPr/>
          </p:nvGrpSpPr>
          <p:grpSpPr>
            <a:xfrm>
              <a:off x="4875876" y="755663"/>
              <a:ext cx="346024" cy="345674"/>
              <a:chOff x="4201447" y="3817349"/>
              <a:chExt cx="346024" cy="345674"/>
            </a:xfrm>
          </p:grpSpPr>
          <p:sp>
            <p:nvSpPr>
              <p:cNvPr id="1054" name="Google Shape;1054;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 name="Google Shape;1055;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56" name="Google Shape;1056;p46"/>
          <p:cNvGrpSpPr/>
          <p:nvPr/>
        </p:nvGrpSpPr>
        <p:grpSpPr>
          <a:xfrm>
            <a:off x="4764233" y="3066188"/>
            <a:ext cx="658350" cy="658350"/>
            <a:chOff x="7810124" y="497375"/>
            <a:chExt cx="997500" cy="997500"/>
          </a:xfrm>
        </p:grpSpPr>
        <p:sp>
          <p:nvSpPr>
            <p:cNvPr id="1057" name="Google Shape;1057;p46"/>
            <p:cNvSpPr/>
            <p:nvPr/>
          </p:nvSpPr>
          <p:spPr>
            <a:xfrm>
              <a:off x="7810124" y="497375"/>
              <a:ext cx="997500" cy="99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58" name="Google Shape;1058;p46"/>
            <p:cNvGrpSpPr/>
            <p:nvPr/>
          </p:nvGrpSpPr>
          <p:grpSpPr>
            <a:xfrm>
              <a:off x="7974290" y="661893"/>
              <a:ext cx="669168" cy="668464"/>
              <a:chOff x="2238181" y="4120624"/>
              <a:chExt cx="346056" cy="345674"/>
            </a:xfrm>
          </p:grpSpPr>
          <p:grpSp>
            <p:nvGrpSpPr>
              <p:cNvPr id="1059" name="Google Shape;1059;p46"/>
              <p:cNvGrpSpPr/>
              <p:nvPr/>
            </p:nvGrpSpPr>
            <p:grpSpPr>
              <a:xfrm>
                <a:off x="2309155" y="4177413"/>
                <a:ext cx="203862" cy="231903"/>
                <a:chOff x="1512725" y="258500"/>
                <a:chExt cx="4570900" cy="5199625"/>
              </a:xfrm>
            </p:grpSpPr>
            <p:sp>
              <p:nvSpPr>
                <p:cNvPr id="1060" name="Google Shape;1060;p4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 name="Google Shape;1061;p4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62" name="Google Shape;1062;p4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63" name="Google Shape;1063;p46"/>
          <p:cNvGrpSpPr/>
          <p:nvPr/>
        </p:nvGrpSpPr>
        <p:grpSpPr>
          <a:xfrm>
            <a:off x="5803297" y="3066191"/>
            <a:ext cx="658200" cy="658200"/>
            <a:chOff x="5803297" y="3066191"/>
            <a:chExt cx="658200" cy="658200"/>
          </a:xfrm>
        </p:grpSpPr>
        <p:sp>
          <p:nvSpPr>
            <p:cNvPr id="1064" name="Google Shape;1064;p46"/>
            <p:cNvSpPr/>
            <p:nvPr/>
          </p:nvSpPr>
          <p:spPr>
            <a:xfrm>
              <a:off x="5803297" y="3066191"/>
              <a:ext cx="658200" cy="658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65" name="Google Shape;1065;p46"/>
            <p:cNvGrpSpPr/>
            <p:nvPr/>
          </p:nvGrpSpPr>
          <p:grpSpPr>
            <a:xfrm>
              <a:off x="5942003" y="3204864"/>
              <a:ext cx="380967" cy="381002"/>
              <a:chOff x="5549861" y="3817349"/>
              <a:chExt cx="345642" cy="345674"/>
            </a:xfrm>
          </p:grpSpPr>
          <p:sp>
            <p:nvSpPr>
              <p:cNvPr id="1066" name="Google Shape;1066;p4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 name="Google Shape;1067;p4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 name="Google Shape;1068;p4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069" name="Google Shape;1069;p46"/>
          <p:cNvSpPr/>
          <p:nvPr/>
        </p:nvSpPr>
        <p:spPr>
          <a:xfrm rot="10800000">
            <a:off x="7860000" y="298150"/>
            <a:ext cx="1002000" cy="8667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4"/>
              </a:solidFill>
            </a:endParaRPr>
          </a:p>
        </p:txBody>
      </p:sp>
      <p:sp>
        <p:nvSpPr>
          <p:cNvPr id="1070" name="Google Shape;1070;p46"/>
          <p:cNvSpPr/>
          <p:nvPr/>
        </p:nvSpPr>
        <p:spPr>
          <a:xfrm>
            <a:off x="546000" y="3976225"/>
            <a:ext cx="738000" cy="7380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47"/>
          <p:cNvSpPr txBox="1">
            <a:spLocks noGrp="1"/>
          </p:cNvSpPr>
          <p:nvPr>
            <p:ph type="subTitle" idx="1"/>
          </p:nvPr>
        </p:nvSpPr>
        <p:spPr>
          <a:xfrm>
            <a:off x="719998" y="1423175"/>
            <a:ext cx="2469000" cy="43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Strengths</a:t>
            </a:r>
            <a:endParaRPr dirty="0"/>
          </a:p>
        </p:txBody>
      </p:sp>
      <p:sp>
        <p:nvSpPr>
          <p:cNvPr id="1076" name="Google Shape;1076;p47"/>
          <p:cNvSpPr txBox="1">
            <a:spLocks noGrp="1"/>
          </p:cNvSpPr>
          <p:nvPr>
            <p:ph type="subTitle" idx="6"/>
          </p:nvPr>
        </p:nvSpPr>
        <p:spPr>
          <a:xfrm>
            <a:off x="719998" y="3185450"/>
            <a:ext cx="2469000" cy="43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Opportunities</a:t>
            </a:r>
            <a:endParaRPr dirty="0"/>
          </a:p>
        </p:txBody>
      </p:sp>
      <p:sp>
        <p:nvSpPr>
          <p:cNvPr id="1077" name="Google Shape;1077;p47"/>
          <p:cNvSpPr txBox="1">
            <a:spLocks noGrp="1"/>
          </p:cNvSpPr>
          <p:nvPr>
            <p:ph type="subTitle" idx="7"/>
          </p:nvPr>
        </p:nvSpPr>
        <p:spPr>
          <a:xfrm>
            <a:off x="5954899" y="1423175"/>
            <a:ext cx="2469000" cy="43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Weaknesses</a:t>
            </a:r>
            <a:endParaRPr dirty="0"/>
          </a:p>
        </p:txBody>
      </p:sp>
      <p:sp>
        <p:nvSpPr>
          <p:cNvPr id="1078" name="Google Shape;1078;p47"/>
          <p:cNvSpPr txBox="1">
            <a:spLocks noGrp="1"/>
          </p:cNvSpPr>
          <p:nvPr>
            <p:ph type="subTitle" idx="8"/>
          </p:nvPr>
        </p:nvSpPr>
        <p:spPr>
          <a:xfrm>
            <a:off x="5954899" y="3185450"/>
            <a:ext cx="2469000" cy="43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Threats</a:t>
            </a:r>
            <a:endParaRPr dirty="0"/>
          </a:p>
        </p:txBody>
      </p:sp>
      <p:sp>
        <p:nvSpPr>
          <p:cNvPr id="1079" name="Google Shape;1079;p47"/>
          <p:cNvSpPr txBox="1"/>
          <p:nvPr/>
        </p:nvSpPr>
        <p:spPr>
          <a:xfrm flipH="1">
            <a:off x="3272138" y="1479635"/>
            <a:ext cx="807300" cy="807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latin typeface="Sora ExtraBold"/>
                <a:ea typeface="Sora ExtraBold"/>
                <a:cs typeface="Sora ExtraBold"/>
                <a:sym typeface="Sora ExtraBold"/>
              </a:rPr>
              <a:t>S</a:t>
            </a:r>
            <a:endParaRPr sz="2400" dirty="0">
              <a:solidFill>
                <a:schemeClr val="lt1"/>
              </a:solidFill>
              <a:latin typeface="Sora ExtraBold"/>
              <a:ea typeface="Sora ExtraBold"/>
              <a:cs typeface="Sora ExtraBold"/>
              <a:sym typeface="Sora ExtraBold"/>
            </a:endParaRPr>
          </a:p>
        </p:txBody>
      </p:sp>
      <p:sp>
        <p:nvSpPr>
          <p:cNvPr id="1080" name="Google Shape;1080;p47"/>
          <p:cNvSpPr txBox="1"/>
          <p:nvPr/>
        </p:nvSpPr>
        <p:spPr>
          <a:xfrm flipH="1">
            <a:off x="5064563" y="1487116"/>
            <a:ext cx="807300" cy="792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latin typeface="Sora ExtraBold"/>
                <a:ea typeface="Sora ExtraBold"/>
                <a:cs typeface="Sora ExtraBold"/>
                <a:sym typeface="Sora ExtraBold"/>
              </a:rPr>
              <a:t>W</a:t>
            </a:r>
            <a:endParaRPr sz="2400" dirty="0">
              <a:solidFill>
                <a:schemeClr val="lt1"/>
              </a:solidFill>
              <a:latin typeface="Sora ExtraBold"/>
              <a:ea typeface="Sora ExtraBold"/>
              <a:cs typeface="Sora ExtraBold"/>
              <a:sym typeface="Sora ExtraBold"/>
            </a:endParaRPr>
          </a:p>
        </p:txBody>
      </p:sp>
      <p:sp>
        <p:nvSpPr>
          <p:cNvPr id="1081" name="Google Shape;1081;p47"/>
          <p:cNvSpPr txBox="1"/>
          <p:nvPr/>
        </p:nvSpPr>
        <p:spPr>
          <a:xfrm flipH="1">
            <a:off x="3272138" y="3249264"/>
            <a:ext cx="807300" cy="7923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latin typeface="Sora ExtraBold"/>
                <a:ea typeface="Sora ExtraBold"/>
                <a:cs typeface="Sora ExtraBold"/>
                <a:sym typeface="Sora ExtraBold"/>
              </a:rPr>
              <a:t>O</a:t>
            </a:r>
            <a:endParaRPr sz="2400" dirty="0">
              <a:solidFill>
                <a:schemeClr val="lt1"/>
              </a:solidFill>
              <a:latin typeface="Sora ExtraBold"/>
              <a:ea typeface="Sora ExtraBold"/>
              <a:cs typeface="Sora ExtraBold"/>
              <a:sym typeface="Sora ExtraBold"/>
            </a:endParaRPr>
          </a:p>
        </p:txBody>
      </p:sp>
      <p:sp>
        <p:nvSpPr>
          <p:cNvPr id="1082" name="Google Shape;1082;p47"/>
          <p:cNvSpPr txBox="1"/>
          <p:nvPr/>
        </p:nvSpPr>
        <p:spPr>
          <a:xfrm flipH="1">
            <a:off x="5064563" y="3249264"/>
            <a:ext cx="807300" cy="7923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latin typeface="Sora ExtraBold"/>
                <a:ea typeface="Sora ExtraBold"/>
                <a:cs typeface="Sora ExtraBold"/>
                <a:sym typeface="Sora ExtraBold"/>
              </a:rPr>
              <a:t>T</a:t>
            </a:r>
            <a:endParaRPr sz="2400" dirty="0">
              <a:solidFill>
                <a:schemeClr val="lt1"/>
              </a:solidFill>
              <a:latin typeface="Sora ExtraBold"/>
              <a:ea typeface="Sora ExtraBold"/>
              <a:cs typeface="Sora ExtraBold"/>
              <a:sym typeface="Sora ExtraBold"/>
            </a:endParaRPr>
          </a:p>
        </p:txBody>
      </p:sp>
      <p:sp>
        <p:nvSpPr>
          <p:cNvPr id="1083" name="Google Shape;1083;p47"/>
          <p:cNvSpPr txBox="1">
            <a:spLocks noGrp="1"/>
          </p:cNvSpPr>
          <p:nvPr>
            <p:ph type="subTitle" idx="2"/>
          </p:nvPr>
        </p:nvSpPr>
        <p:spPr>
          <a:xfrm>
            <a:off x="719988" y="1862075"/>
            <a:ext cx="24690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Mercury is the closest planet to the Sun</a:t>
            </a:r>
            <a:endParaRPr dirty="0"/>
          </a:p>
        </p:txBody>
      </p:sp>
      <p:sp>
        <p:nvSpPr>
          <p:cNvPr id="1084" name="Google Shape;1084;p47"/>
          <p:cNvSpPr txBox="1">
            <a:spLocks noGrp="1"/>
          </p:cNvSpPr>
          <p:nvPr>
            <p:ph type="subTitle" idx="3"/>
          </p:nvPr>
        </p:nvSpPr>
        <p:spPr>
          <a:xfrm>
            <a:off x="5954893" y="1862075"/>
            <a:ext cx="2469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Despite being red, Mars is a cold place</a:t>
            </a:r>
            <a:endParaRPr dirty="0"/>
          </a:p>
        </p:txBody>
      </p:sp>
      <p:sp>
        <p:nvSpPr>
          <p:cNvPr id="1085" name="Google Shape;1085;p47"/>
          <p:cNvSpPr txBox="1">
            <a:spLocks noGrp="1"/>
          </p:cNvSpPr>
          <p:nvPr>
            <p:ph type="subTitle" idx="4"/>
          </p:nvPr>
        </p:nvSpPr>
        <p:spPr>
          <a:xfrm>
            <a:off x="719988" y="3616725"/>
            <a:ext cx="24690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Venus is the second planet from the Sun</a:t>
            </a:r>
            <a:endParaRPr dirty="0"/>
          </a:p>
        </p:txBody>
      </p:sp>
      <p:sp>
        <p:nvSpPr>
          <p:cNvPr id="1086" name="Google Shape;1086;p47"/>
          <p:cNvSpPr txBox="1">
            <a:spLocks noGrp="1"/>
          </p:cNvSpPr>
          <p:nvPr>
            <p:ph type="subTitle" idx="5"/>
          </p:nvPr>
        </p:nvSpPr>
        <p:spPr>
          <a:xfrm>
            <a:off x="5954893" y="3616725"/>
            <a:ext cx="2469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Jupiter is a gas giant and the biggest planet</a:t>
            </a:r>
            <a:endParaRPr dirty="0"/>
          </a:p>
        </p:txBody>
      </p:sp>
      <p:cxnSp>
        <p:nvCxnSpPr>
          <p:cNvPr id="1087" name="Google Shape;1087;p47"/>
          <p:cNvCxnSpPr/>
          <p:nvPr/>
        </p:nvCxnSpPr>
        <p:spPr>
          <a:xfrm>
            <a:off x="4079425" y="1871650"/>
            <a:ext cx="985200" cy="600"/>
          </a:xfrm>
          <a:prstGeom prst="bentConnector3">
            <a:avLst>
              <a:gd name="adj1" fmla="val 50000"/>
            </a:avLst>
          </a:prstGeom>
          <a:noFill/>
          <a:ln w="38100" cap="flat" cmpd="sng">
            <a:solidFill>
              <a:schemeClr val="accent6"/>
            </a:solidFill>
            <a:prstDash val="solid"/>
            <a:round/>
            <a:headEnd type="none" w="med" len="med"/>
            <a:tailEnd type="none" w="med" len="med"/>
          </a:ln>
        </p:spPr>
      </p:cxnSp>
      <p:cxnSp>
        <p:nvCxnSpPr>
          <p:cNvPr id="1088" name="Google Shape;1088;p47"/>
          <p:cNvCxnSpPr/>
          <p:nvPr/>
        </p:nvCxnSpPr>
        <p:spPr>
          <a:xfrm flipH="1">
            <a:off x="4079356" y="3652900"/>
            <a:ext cx="985200" cy="600"/>
          </a:xfrm>
          <a:prstGeom prst="bentConnector3">
            <a:avLst>
              <a:gd name="adj1" fmla="val 50000"/>
            </a:avLst>
          </a:prstGeom>
          <a:noFill/>
          <a:ln w="38100" cap="flat" cmpd="sng">
            <a:solidFill>
              <a:schemeClr val="accent6"/>
            </a:solidFill>
            <a:prstDash val="solid"/>
            <a:round/>
            <a:headEnd type="none" w="med" len="med"/>
            <a:tailEnd type="none" w="med" len="med"/>
          </a:ln>
        </p:spPr>
      </p:cxnSp>
      <p:cxnSp>
        <p:nvCxnSpPr>
          <p:cNvPr id="1089" name="Google Shape;1089;p47"/>
          <p:cNvCxnSpPr/>
          <p:nvPr/>
        </p:nvCxnSpPr>
        <p:spPr>
          <a:xfrm rot="5400000">
            <a:off x="4084906" y="1866100"/>
            <a:ext cx="974100" cy="1792500"/>
          </a:xfrm>
          <a:prstGeom prst="bentConnector3">
            <a:avLst>
              <a:gd name="adj1" fmla="val 49992"/>
            </a:avLst>
          </a:prstGeom>
          <a:noFill/>
          <a:ln w="38100" cap="flat" cmpd="sng">
            <a:solidFill>
              <a:schemeClr val="accent6"/>
            </a:solidFill>
            <a:prstDash val="solid"/>
            <a:round/>
            <a:headEnd type="none" w="med" len="med"/>
            <a:tailEnd type="none" w="med" len="med"/>
          </a:ln>
        </p:spPr>
      </p:cxnSp>
      <p:sp>
        <p:nvSpPr>
          <p:cNvPr id="1090" name="Google Shape;1090;p47"/>
          <p:cNvSpPr txBox="1">
            <a:spLocks noGrp="1"/>
          </p:cNvSpPr>
          <p:nvPr>
            <p:ph type="title"/>
          </p:nvPr>
        </p:nvSpPr>
        <p:spPr>
          <a:xfrm>
            <a:off x="720000" y="3843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SWOT </a:t>
            </a:r>
            <a:r>
              <a:rPr lang="en" dirty="0">
                <a:solidFill>
                  <a:schemeClr val="lt1"/>
                </a:solidFill>
                <a:latin typeface="Sora ExtraBold"/>
                <a:ea typeface="Sora ExtraBold"/>
                <a:cs typeface="Sora ExtraBold"/>
                <a:sym typeface="Sora ExtraBold"/>
              </a:rPr>
              <a:t>analysis</a:t>
            </a:r>
            <a:endParaRPr dirty="0">
              <a:solidFill>
                <a:schemeClr val="lt1"/>
              </a:solidFill>
              <a:latin typeface="Sora ExtraBold"/>
              <a:ea typeface="Sora ExtraBold"/>
              <a:cs typeface="Sora ExtraBold"/>
              <a:sym typeface="Sora ExtraBold"/>
            </a:endParaRPr>
          </a:p>
        </p:txBody>
      </p:sp>
      <p:sp>
        <p:nvSpPr>
          <p:cNvPr id="1091" name="Google Shape;1091;p47"/>
          <p:cNvSpPr/>
          <p:nvPr/>
        </p:nvSpPr>
        <p:spPr>
          <a:xfrm rot="5400000">
            <a:off x="7804002" y="184066"/>
            <a:ext cx="1064100" cy="1064100"/>
          </a:xfrm>
          <a:prstGeom prst="plus">
            <a:avLst>
              <a:gd name="adj" fmla="val 3733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solidFill>
            </a:endParaRPr>
          </a:p>
        </p:txBody>
      </p:sp>
      <p:sp>
        <p:nvSpPr>
          <p:cNvPr id="1092" name="Google Shape;1092;p47"/>
          <p:cNvSpPr/>
          <p:nvPr/>
        </p:nvSpPr>
        <p:spPr>
          <a:xfrm rot="10800000">
            <a:off x="267200" y="4101524"/>
            <a:ext cx="895800" cy="895800"/>
          </a:xfrm>
          <a:prstGeom prst="donut">
            <a:avLst>
              <a:gd name="adj"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1"/>
          <p:cNvSpPr txBox="1">
            <a:spLocks noGrp="1"/>
          </p:cNvSpPr>
          <p:nvPr>
            <p:ph type="body" idx="1"/>
          </p:nvPr>
        </p:nvSpPr>
        <p:spPr>
          <a:xfrm>
            <a:off x="720000" y="1017725"/>
            <a:ext cx="7704000" cy="359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lt1"/>
              </a:solidFill>
            </a:endParaRPr>
          </a:p>
        </p:txBody>
      </p:sp>
      <p:sp>
        <p:nvSpPr>
          <p:cNvPr id="338" name="Google Shape;33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Sora ExtraBold"/>
                <a:ea typeface="Sora ExtraBold"/>
                <a:cs typeface="Sora ExtraBold"/>
                <a:sym typeface="Sora ExtraBold"/>
              </a:rPr>
              <a:t>Assignment </a:t>
            </a:r>
            <a:r>
              <a:rPr lang="en" dirty="0"/>
              <a:t>Requirements</a:t>
            </a:r>
            <a:endParaRPr dirty="0"/>
          </a:p>
        </p:txBody>
      </p:sp>
      <p:sp>
        <p:nvSpPr>
          <p:cNvPr id="341" name="Google Shape;341;p31"/>
          <p:cNvSpPr/>
          <p:nvPr/>
        </p:nvSpPr>
        <p:spPr>
          <a:xfrm rot="5400000">
            <a:off x="-219925" y="634600"/>
            <a:ext cx="1280100" cy="1280100"/>
          </a:xfrm>
          <a:prstGeom prst="blockArc">
            <a:avLst>
              <a:gd name="adj1" fmla="val 10800000"/>
              <a:gd name="adj2" fmla="val 0"/>
              <a:gd name="adj3"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31"/>
          <p:cNvSpPr/>
          <p:nvPr/>
        </p:nvSpPr>
        <p:spPr>
          <a:xfrm>
            <a:off x="8314750" y="2992350"/>
            <a:ext cx="993300" cy="9933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aphicFrame>
        <p:nvGraphicFramePr>
          <p:cNvPr id="343" name="Google Shape;343;p31"/>
          <p:cNvGraphicFramePr/>
          <p:nvPr>
            <p:extLst>
              <p:ext uri="{D42A27DB-BD31-4B8C-83A1-F6EECF244321}">
                <p14:modId xmlns:p14="http://schemas.microsoft.com/office/powerpoint/2010/main" val="2098760836"/>
              </p:ext>
            </p:extLst>
          </p:nvPr>
        </p:nvGraphicFramePr>
        <p:xfrm>
          <a:off x="720000" y="1767225"/>
          <a:ext cx="7704000" cy="2412870"/>
        </p:xfrm>
        <a:graphic>
          <a:graphicData uri="http://schemas.openxmlformats.org/drawingml/2006/table">
            <a:tbl>
              <a:tblPr>
                <a:noFill/>
                <a:tableStyleId>{02A7CECA-3D7A-4611-AA93-9E6DD80BE2B1}</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a:txBody>
                    <a:bodyPr/>
                    <a:lstStyle/>
                    <a:p>
                      <a:pPr marL="0" lvl="0" indent="0" algn="r" rtl="0">
                        <a:spcBef>
                          <a:spcPts val="0"/>
                        </a:spcBef>
                        <a:spcAft>
                          <a:spcPts val="0"/>
                        </a:spcAft>
                        <a:buNone/>
                      </a:pPr>
                      <a:endParaRPr lang="en" sz="1000" b="1" dirty="0">
                        <a:solidFill>
                          <a:schemeClr val="accent1"/>
                        </a:solidFill>
                        <a:uFill>
                          <a:noFill/>
                        </a:uFill>
                        <a:latin typeface="Sora"/>
                        <a:ea typeface="Sora"/>
                        <a:cs typeface="Sora"/>
                        <a:sym typeface="Sora"/>
                      </a:endParaRPr>
                    </a:p>
                    <a:p>
                      <a:pPr marL="0" lvl="0" indent="0" algn="r" rtl="0">
                        <a:spcBef>
                          <a:spcPts val="0"/>
                        </a:spcBef>
                        <a:spcAft>
                          <a:spcPts val="0"/>
                        </a:spcAft>
                        <a:buNone/>
                      </a:pPr>
                      <a:endParaRPr lang="en" sz="1000" b="1" dirty="0">
                        <a:solidFill>
                          <a:schemeClr val="accent1"/>
                        </a:solidFill>
                        <a:uFill>
                          <a:noFill/>
                        </a:uFill>
                        <a:latin typeface="Sora"/>
                        <a:ea typeface="Sora"/>
                        <a:cs typeface="Sora"/>
                        <a:sym typeface="Sora"/>
                      </a:endParaRPr>
                    </a:p>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rPr>
                        <a:t>Number of facts</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endParaRPr lang="en" sz="900" dirty="0">
                        <a:solidFill>
                          <a:srgbClr val="191919"/>
                        </a:solidFill>
                        <a:latin typeface="Sora ExtraLight"/>
                        <a:ea typeface="Sora ExtraLight"/>
                        <a:cs typeface="Sora ExtraLight"/>
                        <a:sym typeface="Sora ExtraLight"/>
                      </a:endParaRPr>
                    </a:p>
                    <a:p>
                      <a:pPr marL="0" lvl="0" indent="0" algn="l" rtl="0">
                        <a:spcBef>
                          <a:spcPts val="0"/>
                        </a:spcBef>
                        <a:spcAft>
                          <a:spcPts val="1600"/>
                        </a:spcAft>
                        <a:buNone/>
                      </a:pPr>
                      <a:r>
                        <a:rPr lang="en" sz="900" dirty="0">
                          <a:solidFill>
                            <a:srgbClr val="191919"/>
                          </a:solidFill>
                          <a:latin typeface="Sora ExtraLight"/>
                          <a:ea typeface="Sora ExtraLight"/>
                          <a:cs typeface="Sora ExtraLight"/>
                          <a:sym typeface="Sora ExtraLight"/>
                        </a:rPr>
                        <a:t>Minimum 10,000</a:t>
                      </a:r>
                      <a:endParaRPr sz="900" dirty="0">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rPr>
                        <a:t>Facts and measures</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900" dirty="0">
                          <a:solidFill>
                            <a:srgbClr val="191919"/>
                          </a:solidFill>
                          <a:latin typeface="Sora ExtraLight"/>
                          <a:ea typeface="Sora ExtraLight"/>
                          <a:cs typeface="Sora ExtraLight"/>
                          <a:sym typeface="Sora ExtraLight"/>
                        </a:rPr>
                        <a:t>Aggregated facts with at least one semi-additive measures</a:t>
                      </a:r>
                      <a:endParaRPr sz="900" dirty="0">
                        <a:solidFill>
                          <a:srgbClr val="191919"/>
                        </a:solidFill>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rPr>
                        <a:t>Number of dimensions</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rgbClr val="191919"/>
                          </a:solidFill>
                          <a:latin typeface="Sora ExtraLight"/>
                          <a:ea typeface="Sora ExtraLight"/>
                          <a:cs typeface="Sora ExtraLight"/>
                          <a:sym typeface="Sora ExtraLight"/>
                        </a:rPr>
                        <a:t>There must be at least 4 dimensions</a:t>
                      </a:r>
                      <a:endParaRPr sz="900" dirty="0">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rPr>
                        <a:t>Other requirements</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rgbClr val="191919"/>
                          </a:solidFill>
                          <a:latin typeface="Sora ExtraLight"/>
                          <a:ea typeface="Sora ExtraLight"/>
                          <a:cs typeface="Sora ExtraLight"/>
                          <a:sym typeface="Sora ExtraLight"/>
                        </a:rPr>
                        <a:t>Temporal dimensions, and common dimension to both facts</a:t>
                      </a:r>
                      <a:endParaRPr sz="900" dirty="0">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r" rtl="0">
                        <a:spcBef>
                          <a:spcPts val="0"/>
                        </a:spcBef>
                        <a:spcAft>
                          <a:spcPts val="0"/>
                        </a:spcAft>
                        <a:buNone/>
                      </a:pPr>
                      <a:r>
                        <a:rPr lang="en" sz="1000" b="1" dirty="0">
                          <a:solidFill>
                            <a:schemeClr val="accent1"/>
                          </a:solidFill>
                          <a:uFill>
                            <a:noFill/>
                          </a:uFill>
                          <a:latin typeface="Sora"/>
                          <a:ea typeface="Sora"/>
                          <a:cs typeface="Sora"/>
                          <a:sym typeface="Sora"/>
                        </a:rPr>
                        <a:t>Teacher approval</a:t>
                      </a: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Sora ExtraLight"/>
                          <a:ea typeface="Sora ExtraLight"/>
                          <a:cs typeface="Sora ExtraLight"/>
                          <a:sym typeface="Sora ExtraLight"/>
                        </a:rPr>
                        <a:t>Must be approved by the teacher</a:t>
                      </a:r>
                      <a:endParaRPr sz="900" dirty="0">
                        <a:solidFill>
                          <a:srgbClr val="191919"/>
                        </a:solidFill>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marR="0" lvl="0" indent="0" algn="l" rtl="0">
                        <a:lnSpc>
                          <a:spcPct val="100000"/>
                        </a:lnSpc>
                        <a:spcBef>
                          <a:spcPts val="0"/>
                        </a:spcBef>
                        <a:spcAft>
                          <a:spcPts val="0"/>
                        </a:spcAft>
                        <a:buClr>
                          <a:srgbClr val="000000"/>
                        </a:buClr>
                        <a:buFont typeface="Arial"/>
                        <a:buNone/>
                      </a:pPr>
                      <a:endParaRPr sz="1000" b="1"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endParaRPr sz="900" dirty="0">
                        <a:solidFill>
                          <a:schemeClr val="accent1"/>
                        </a:solidFill>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8947745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96"/>
        <p:cNvGrpSpPr/>
        <p:nvPr/>
      </p:nvGrpSpPr>
      <p:grpSpPr>
        <a:xfrm>
          <a:off x="0" y="0"/>
          <a:ext cx="0" cy="0"/>
          <a:chOff x="0" y="0"/>
          <a:chExt cx="0" cy="0"/>
        </a:xfrm>
      </p:grpSpPr>
      <p:sp>
        <p:nvSpPr>
          <p:cNvPr id="1097" name="Google Shape;1097;p48"/>
          <p:cNvSpPr txBox="1">
            <a:spLocks noGrp="1"/>
          </p:cNvSpPr>
          <p:nvPr>
            <p:ph type="title"/>
          </p:nvPr>
        </p:nvSpPr>
        <p:spPr>
          <a:xfrm>
            <a:off x="715100" y="2151150"/>
            <a:ext cx="31497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Goals</a:t>
            </a:r>
            <a:endParaRPr dirty="0"/>
          </a:p>
        </p:txBody>
      </p:sp>
      <p:sp>
        <p:nvSpPr>
          <p:cNvPr id="1098" name="Google Shape;1098;p48"/>
          <p:cNvSpPr txBox="1">
            <a:spLocks noGrp="1"/>
          </p:cNvSpPr>
          <p:nvPr>
            <p:ph type="subTitle" idx="1"/>
          </p:nvPr>
        </p:nvSpPr>
        <p:spPr>
          <a:xfrm>
            <a:off x="5274400" y="526550"/>
            <a:ext cx="29076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Short term</a:t>
            </a:r>
            <a:endParaRPr dirty="0"/>
          </a:p>
        </p:txBody>
      </p:sp>
      <p:sp>
        <p:nvSpPr>
          <p:cNvPr id="1099" name="Google Shape;1099;p48"/>
          <p:cNvSpPr txBox="1">
            <a:spLocks noGrp="1"/>
          </p:cNvSpPr>
          <p:nvPr>
            <p:ph type="subTitle" idx="2"/>
          </p:nvPr>
        </p:nvSpPr>
        <p:spPr>
          <a:xfrm>
            <a:off x="5274400" y="2592950"/>
            <a:ext cx="29076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Long term</a:t>
            </a:r>
            <a:endParaRPr dirty="0"/>
          </a:p>
        </p:txBody>
      </p:sp>
      <p:sp>
        <p:nvSpPr>
          <p:cNvPr id="1100" name="Google Shape;1100;p48"/>
          <p:cNvSpPr txBox="1">
            <a:spLocks noGrp="1"/>
          </p:cNvSpPr>
          <p:nvPr>
            <p:ph type="subTitle" idx="3"/>
          </p:nvPr>
        </p:nvSpPr>
        <p:spPr>
          <a:xfrm>
            <a:off x="5274400" y="965450"/>
            <a:ext cx="2907600" cy="1627500"/>
          </a:xfrm>
          <a:prstGeom prst="rect">
            <a:avLst/>
          </a:prstGeom>
        </p:spPr>
        <p:txBody>
          <a:bodyPr spcFirstLastPara="1" wrap="square" lIns="91425" tIns="91425" rIns="91425" bIns="91425" anchor="t" anchorCtr="0">
            <a:noAutofit/>
          </a:bodyPr>
          <a:lstStyle/>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p:txBody>
      </p:sp>
      <p:sp>
        <p:nvSpPr>
          <p:cNvPr id="1101" name="Google Shape;1101;p48"/>
          <p:cNvSpPr txBox="1">
            <a:spLocks noGrp="1"/>
          </p:cNvSpPr>
          <p:nvPr>
            <p:ph type="subTitle" idx="4"/>
          </p:nvPr>
        </p:nvSpPr>
        <p:spPr>
          <a:xfrm>
            <a:off x="5274400" y="3031850"/>
            <a:ext cx="2907600" cy="1627500"/>
          </a:xfrm>
          <a:prstGeom prst="rect">
            <a:avLst/>
          </a:prstGeom>
        </p:spPr>
        <p:txBody>
          <a:bodyPr spcFirstLastPara="1" wrap="square" lIns="91425" tIns="91425" rIns="91425" bIns="91425" anchor="t" anchorCtr="0">
            <a:noAutofit/>
          </a:bodyPr>
          <a:lstStyle/>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a:p>
            <a:pPr marL="457200" lvl="0" indent="-317500" algn="ctr" rtl="0">
              <a:spcBef>
                <a:spcPts val="0"/>
              </a:spcBef>
              <a:spcAft>
                <a:spcPts val="0"/>
              </a:spcAft>
              <a:buSzPts val="1400"/>
              <a:buChar char="➔"/>
            </a:pPr>
            <a:r>
              <a:rPr lang="en" dirty="0"/>
              <a:t>Write your goal here</a:t>
            </a:r>
            <a:endParaRPr dirty="0"/>
          </a:p>
        </p:txBody>
      </p:sp>
      <p:sp>
        <p:nvSpPr>
          <p:cNvPr id="1102" name="Google Shape;1102;p48"/>
          <p:cNvSpPr/>
          <p:nvPr/>
        </p:nvSpPr>
        <p:spPr>
          <a:xfrm>
            <a:off x="3473350" y="4015575"/>
            <a:ext cx="783600" cy="800700"/>
          </a:xfrm>
          <a:prstGeom prst="triangle">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48"/>
          <p:cNvSpPr/>
          <p:nvPr/>
        </p:nvSpPr>
        <p:spPr>
          <a:xfrm>
            <a:off x="399125" y="203950"/>
            <a:ext cx="843600" cy="843600"/>
          </a:xfrm>
          <a:prstGeom prst="diamond">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7"/>
        <p:cNvGrpSpPr/>
        <p:nvPr/>
      </p:nvGrpSpPr>
      <p:grpSpPr>
        <a:xfrm>
          <a:off x="0" y="0"/>
          <a:ext cx="0" cy="0"/>
          <a:chOff x="0" y="0"/>
          <a:chExt cx="0" cy="0"/>
        </a:xfrm>
      </p:grpSpPr>
      <p:sp>
        <p:nvSpPr>
          <p:cNvPr id="1108" name="Google Shape;1108;p49"/>
          <p:cNvSpPr txBox="1">
            <a:spLocks noGrp="1"/>
          </p:cNvSpPr>
          <p:nvPr>
            <p:ph type="title"/>
          </p:nvPr>
        </p:nvSpPr>
        <p:spPr>
          <a:xfrm>
            <a:off x="715100" y="3968300"/>
            <a:ext cx="7713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rPr>
              <a:t>A </a:t>
            </a:r>
            <a:r>
              <a:rPr lang="en" dirty="0">
                <a:solidFill>
                  <a:schemeClr val="dk1"/>
                </a:solidFill>
                <a:latin typeface="Sora ExtraBold"/>
                <a:ea typeface="Sora ExtraBold"/>
                <a:cs typeface="Sora ExtraBold"/>
                <a:sym typeface="Sora ExtraBold"/>
              </a:rPr>
              <a:t>picture </a:t>
            </a:r>
            <a:r>
              <a:rPr lang="en" dirty="0">
                <a:solidFill>
                  <a:schemeClr val="dk1"/>
                </a:solidFill>
              </a:rPr>
              <a:t>is worth a </a:t>
            </a:r>
            <a:r>
              <a:rPr lang="en" dirty="0">
                <a:solidFill>
                  <a:schemeClr val="dk1"/>
                </a:solidFill>
                <a:latin typeface="Sora ExtraBold"/>
                <a:ea typeface="Sora ExtraBold"/>
                <a:cs typeface="Sora ExtraBold"/>
                <a:sym typeface="Sora ExtraBold"/>
              </a:rPr>
              <a:t>thousand words</a:t>
            </a:r>
            <a:endParaRPr dirty="0">
              <a:solidFill>
                <a:schemeClr val="dk1"/>
              </a:solidFill>
              <a:latin typeface="Sora ExtraBold"/>
              <a:ea typeface="Sora ExtraBold"/>
              <a:cs typeface="Sora ExtraBold"/>
              <a:sym typeface="Sora ExtraBold"/>
            </a:endParaRPr>
          </a:p>
        </p:txBody>
      </p:sp>
      <p:sp>
        <p:nvSpPr>
          <p:cNvPr id="1109" name="Google Shape;1109;p49"/>
          <p:cNvSpPr/>
          <p:nvPr/>
        </p:nvSpPr>
        <p:spPr>
          <a:xfrm rot="8100000">
            <a:off x="353975" y="339238"/>
            <a:ext cx="1083488" cy="722325"/>
          </a:xfrm>
          <a:prstGeom prst="flowChartDecision">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 name="Google Shape;1110;p49"/>
          <p:cNvSpPr/>
          <p:nvPr/>
        </p:nvSpPr>
        <p:spPr>
          <a:xfrm rot="10800000">
            <a:off x="7990001" y="3308226"/>
            <a:ext cx="877800" cy="877800"/>
          </a:xfrm>
          <a:prstGeom prst="plus">
            <a:avLst>
              <a:gd name="adj" fmla="val 3733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14"/>
        <p:cNvGrpSpPr/>
        <p:nvPr/>
      </p:nvGrpSpPr>
      <p:grpSpPr>
        <a:xfrm>
          <a:off x="0" y="0"/>
          <a:ext cx="0" cy="0"/>
          <a:chOff x="0" y="0"/>
          <a:chExt cx="0" cy="0"/>
        </a:xfrm>
      </p:grpSpPr>
      <p:sp>
        <p:nvSpPr>
          <p:cNvPr id="1115" name="Google Shape;1115;p50"/>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Strategy</a:t>
            </a:r>
            <a:endParaRPr dirty="0"/>
          </a:p>
        </p:txBody>
      </p:sp>
      <p:cxnSp>
        <p:nvCxnSpPr>
          <p:cNvPr id="1116" name="Google Shape;1116;p50"/>
          <p:cNvCxnSpPr>
            <a:stCxn id="1117" idx="3"/>
            <a:endCxn id="1118" idx="1"/>
          </p:cNvCxnSpPr>
          <p:nvPr/>
        </p:nvCxnSpPr>
        <p:spPr>
          <a:xfrm rot="10800000" flipH="1">
            <a:off x="4779888" y="1474725"/>
            <a:ext cx="726600" cy="435300"/>
          </a:xfrm>
          <a:prstGeom prst="bentConnector3">
            <a:avLst>
              <a:gd name="adj1" fmla="val 50003"/>
            </a:avLst>
          </a:prstGeom>
          <a:noFill/>
          <a:ln w="38100" cap="flat" cmpd="sng">
            <a:solidFill>
              <a:schemeClr val="accent6"/>
            </a:solidFill>
            <a:prstDash val="solid"/>
            <a:round/>
            <a:headEnd type="none" w="sm" len="sm"/>
            <a:tailEnd type="none" w="sm" len="sm"/>
          </a:ln>
        </p:spPr>
      </p:cxnSp>
      <p:cxnSp>
        <p:nvCxnSpPr>
          <p:cNvPr id="1119" name="Google Shape;1119;p50"/>
          <p:cNvCxnSpPr>
            <a:stCxn id="1117" idx="3"/>
            <a:endCxn id="1120" idx="1"/>
          </p:cNvCxnSpPr>
          <p:nvPr/>
        </p:nvCxnSpPr>
        <p:spPr>
          <a:xfrm>
            <a:off x="4779888" y="1910025"/>
            <a:ext cx="726600" cy="435300"/>
          </a:xfrm>
          <a:prstGeom prst="bentConnector3">
            <a:avLst>
              <a:gd name="adj1" fmla="val 50003"/>
            </a:avLst>
          </a:prstGeom>
          <a:noFill/>
          <a:ln w="38100" cap="flat" cmpd="sng">
            <a:solidFill>
              <a:schemeClr val="accent6"/>
            </a:solidFill>
            <a:prstDash val="solid"/>
            <a:round/>
            <a:headEnd type="none" w="sm" len="sm"/>
            <a:tailEnd type="none" w="sm" len="sm"/>
          </a:ln>
        </p:spPr>
      </p:cxnSp>
      <p:cxnSp>
        <p:nvCxnSpPr>
          <p:cNvPr id="1121" name="Google Shape;1121;p50"/>
          <p:cNvCxnSpPr>
            <a:stCxn id="1122" idx="1"/>
            <a:endCxn id="1123" idx="3"/>
          </p:cNvCxnSpPr>
          <p:nvPr/>
        </p:nvCxnSpPr>
        <p:spPr>
          <a:xfrm flipH="1">
            <a:off x="4779938" y="3373950"/>
            <a:ext cx="726600" cy="435300"/>
          </a:xfrm>
          <a:prstGeom prst="bentConnector3">
            <a:avLst>
              <a:gd name="adj1" fmla="val 50003"/>
            </a:avLst>
          </a:prstGeom>
          <a:noFill/>
          <a:ln w="38100" cap="flat" cmpd="sng">
            <a:solidFill>
              <a:schemeClr val="accent6"/>
            </a:solidFill>
            <a:prstDash val="solid"/>
            <a:round/>
            <a:headEnd type="none" w="sm" len="sm"/>
            <a:tailEnd type="none" w="sm" len="sm"/>
          </a:ln>
        </p:spPr>
      </p:cxnSp>
      <p:cxnSp>
        <p:nvCxnSpPr>
          <p:cNvPr id="1124" name="Google Shape;1124;p50"/>
          <p:cNvCxnSpPr>
            <a:stCxn id="1125" idx="1"/>
            <a:endCxn id="1123" idx="3"/>
          </p:cNvCxnSpPr>
          <p:nvPr/>
        </p:nvCxnSpPr>
        <p:spPr>
          <a:xfrm rot="10800000">
            <a:off x="4779938" y="3809425"/>
            <a:ext cx="726600" cy="435300"/>
          </a:xfrm>
          <a:prstGeom prst="bentConnector3">
            <a:avLst>
              <a:gd name="adj1" fmla="val 50003"/>
            </a:avLst>
          </a:prstGeom>
          <a:noFill/>
          <a:ln w="38100" cap="flat" cmpd="sng">
            <a:solidFill>
              <a:schemeClr val="accent6"/>
            </a:solidFill>
            <a:prstDash val="solid"/>
            <a:round/>
            <a:headEnd type="none" w="sm" len="sm"/>
            <a:tailEnd type="none" w="sm" len="sm"/>
          </a:ln>
        </p:spPr>
      </p:cxnSp>
      <p:sp>
        <p:nvSpPr>
          <p:cNvPr id="1126" name="Google Shape;1126;p50"/>
          <p:cNvSpPr/>
          <p:nvPr/>
        </p:nvSpPr>
        <p:spPr>
          <a:xfrm>
            <a:off x="936550" y="2593075"/>
            <a:ext cx="1104900" cy="530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1"/>
                </a:solidFill>
                <a:latin typeface="Sora"/>
                <a:ea typeface="Sora"/>
                <a:cs typeface="Sora"/>
                <a:sym typeface="Sora"/>
              </a:rPr>
              <a:t>Goal</a:t>
            </a:r>
            <a:endParaRPr sz="2400" dirty="0">
              <a:solidFill>
                <a:schemeClr val="lt1"/>
              </a:solidFill>
              <a:latin typeface="Sora"/>
              <a:ea typeface="Sora"/>
              <a:cs typeface="Sora"/>
              <a:sym typeface="Sora"/>
            </a:endParaRPr>
          </a:p>
        </p:txBody>
      </p:sp>
      <p:sp>
        <p:nvSpPr>
          <p:cNvPr id="1117" name="Google Shape;1117;p50"/>
          <p:cNvSpPr/>
          <p:nvPr/>
        </p:nvSpPr>
        <p:spPr>
          <a:xfrm>
            <a:off x="2768088" y="1674525"/>
            <a:ext cx="2011800" cy="471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lt1"/>
                </a:solidFill>
                <a:latin typeface="Sora"/>
                <a:ea typeface="Sora"/>
                <a:cs typeface="Sora"/>
                <a:sym typeface="Sora"/>
              </a:rPr>
              <a:t>Key action 1</a:t>
            </a:r>
            <a:endParaRPr sz="2100" dirty="0">
              <a:solidFill>
                <a:schemeClr val="lt1"/>
              </a:solidFill>
              <a:latin typeface="Sora"/>
              <a:ea typeface="Sora"/>
              <a:cs typeface="Sora"/>
              <a:sym typeface="Sora"/>
            </a:endParaRPr>
          </a:p>
        </p:txBody>
      </p:sp>
      <p:sp>
        <p:nvSpPr>
          <p:cNvPr id="1123" name="Google Shape;1123;p50"/>
          <p:cNvSpPr/>
          <p:nvPr/>
        </p:nvSpPr>
        <p:spPr>
          <a:xfrm>
            <a:off x="2768088" y="3573850"/>
            <a:ext cx="2011800" cy="471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lt1"/>
                </a:solidFill>
                <a:latin typeface="Sora"/>
                <a:ea typeface="Sora"/>
                <a:cs typeface="Sora"/>
                <a:sym typeface="Sora"/>
              </a:rPr>
              <a:t>Key action 2</a:t>
            </a:r>
            <a:endParaRPr sz="2100" dirty="0">
              <a:solidFill>
                <a:schemeClr val="lt1"/>
              </a:solidFill>
              <a:latin typeface="Sora"/>
              <a:ea typeface="Sora"/>
              <a:cs typeface="Sora"/>
              <a:sym typeface="Sora"/>
            </a:endParaRPr>
          </a:p>
        </p:txBody>
      </p:sp>
      <p:cxnSp>
        <p:nvCxnSpPr>
          <p:cNvPr id="1127" name="Google Shape;1127;p50"/>
          <p:cNvCxnSpPr>
            <a:stCxn id="1126" idx="3"/>
            <a:endCxn id="1117" idx="1"/>
          </p:cNvCxnSpPr>
          <p:nvPr/>
        </p:nvCxnSpPr>
        <p:spPr>
          <a:xfrm rot="10800000" flipH="1">
            <a:off x="2041450" y="1909975"/>
            <a:ext cx="726600" cy="948300"/>
          </a:xfrm>
          <a:prstGeom prst="bentConnector3">
            <a:avLst>
              <a:gd name="adj1" fmla="val 50003"/>
            </a:avLst>
          </a:prstGeom>
          <a:noFill/>
          <a:ln w="38100" cap="flat" cmpd="sng">
            <a:solidFill>
              <a:schemeClr val="accent6"/>
            </a:solidFill>
            <a:prstDash val="solid"/>
            <a:round/>
            <a:headEnd type="none" w="med" len="med"/>
            <a:tailEnd type="none" w="med" len="med"/>
          </a:ln>
        </p:spPr>
      </p:cxnSp>
      <p:cxnSp>
        <p:nvCxnSpPr>
          <p:cNvPr id="1128" name="Google Shape;1128;p50"/>
          <p:cNvCxnSpPr>
            <a:stCxn id="1126" idx="3"/>
            <a:endCxn id="1123" idx="1"/>
          </p:cNvCxnSpPr>
          <p:nvPr/>
        </p:nvCxnSpPr>
        <p:spPr>
          <a:xfrm>
            <a:off x="2041450" y="2858275"/>
            <a:ext cx="726600" cy="951000"/>
          </a:xfrm>
          <a:prstGeom prst="bentConnector3">
            <a:avLst>
              <a:gd name="adj1" fmla="val 50003"/>
            </a:avLst>
          </a:prstGeom>
          <a:noFill/>
          <a:ln w="38100" cap="flat" cmpd="sng">
            <a:solidFill>
              <a:schemeClr val="accent6"/>
            </a:solidFill>
            <a:prstDash val="solid"/>
            <a:round/>
            <a:headEnd type="none" w="med" len="med"/>
            <a:tailEnd type="none" w="med" len="med"/>
          </a:ln>
        </p:spPr>
      </p:cxnSp>
      <p:sp>
        <p:nvSpPr>
          <p:cNvPr id="1129" name="Google Shape;1129;p50"/>
          <p:cNvSpPr txBox="1"/>
          <p:nvPr/>
        </p:nvSpPr>
        <p:spPr>
          <a:xfrm>
            <a:off x="6012962" y="1209025"/>
            <a:ext cx="2194500" cy="475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accent3"/>
                </a:solidFill>
                <a:latin typeface="Sora SemiBold"/>
                <a:ea typeface="Sora SemiBold"/>
                <a:cs typeface="Sora SemiBold"/>
                <a:sym typeface="Sora SemiBold"/>
              </a:rPr>
              <a:t>Earth</a:t>
            </a:r>
            <a:endParaRPr sz="2000" dirty="0">
              <a:solidFill>
                <a:schemeClr val="accent3"/>
              </a:solidFill>
              <a:latin typeface="Sora SemiBold"/>
              <a:ea typeface="Sora SemiBold"/>
              <a:cs typeface="Sora SemiBold"/>
              <a:sym typeface="Sora SemiBold"/>
            </a:endParaRPr>
          </a:p>
        </p:txBody>
      </p:sp>
      <p:sp>
        <p:nvSpPr>
          <p:cNvPr id="1130" name="Google Shape;1130;p50"/>
          <p:cNvSpPr txBox="1"/>
          <p:nvPr/>
        </p:nvSpPr>
        <p:spPr>
          <a:xfrm>
            <a:off x="6012962" y="2082810"/>
            <a:ext cx="2194500" cy="475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accent3"/>
                </a:solidFill>
                <a:latin typeface="Sora SemiBold"/>
                <a:ea typeface="Sora SemiBold"/>
                <a:cs typeface="Sora SemiBold"/>
                <a:sym typeface="Sora SemiBold"/>
              </a:rPr>
              <a:t>Mars</a:t>
            </a:r>
            <a:endParaRPr sz="2000" dirty="0">
              <a:solidFill>
                <a:schemeClr val="accent3"/>
              </a:solidFill>
              <a:latin typeface="Sora SemiBold"/>
              <a:ea typeface="Sora SemiBold"/>
              <a:cs typeface="Sora SemiBold"/>
              <a:sym typeface="Sora SemiBold"/>
            </a:endParaRPr>
          </a:p>
        </p:txBody>
      </p:sp>
      <p:sp>
        <p:nvSpPr>
          <p:cNvPr id="1131" name="Google Shape;1131;p50"/>
          <p:cNvSpPr txBox="1"/>
          <p:nvPr/>
        </p:nvSpPr>
        <p:spPr>
          <a:xfrm>
            <a:off x="6012962" y="3108090"/>
            <a:ext cx="2194500" cy="475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accent3"/>
                </a:solidFill>
                <a:latin typeface="Sora SemiBold"/>
                <a:ea typeface="Sora SemiBold"/>
                <a:cs typeface="Sora SemiBold"/>
                <a:sym typeface="Sora SemiBold"/>
              </a:rPr>
              <a:t>Jupiter</a:t>
            </a:r>
            <a:endParaRPr sz="2000" dirty="0">
              <a:solidFill>
                <a:schemeClr val="accent3"/>
              </a:solidFill>
              <a:latin typeface="Sora SemiBold"/>
              <a:ea typeface="Sora SemiBold"/>
              <a:cs typeface="Sora SemiBold"/>
              <a:sym typeface="Sora SemiBold"/>
            </a:endParaRPr>
          </a:p>
        </p:txBody>
      </p:sp>
      <p:sp>
        <p:nvSpPr>
          <p:cNvPr id="1132" name="Google Shape;1132;p50"/>
          <p:cNvSpPr txBox="1"/>
          <p:nvPr/>
        </p:nvSpPr>
        <p:spPr>
          <a:xfrm>
            <a:off x="6012962" y="3982831"/>
            <a:ext cx="2194500" cy="475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accent3"/>
                </a:solidFill>
                <a:latin typeface="Sora SemiBold"/>
                <a:ea typeface="Sora SemiBold"/>
                <a:cs typeface="Sora SemiBold"/>
                <a:sym typeface="Sora SemiBold"/>
              </a:rPr>
              <a:t>Neptune</a:t>
            </a:r>
            <a:endParaRPr sz="2000" dirty="0">
              <a:solidFill>
                <a:schemeClr val="accent3"/>
              </a:solidFill>
              <a:latin typeface="Sora SemiBold"/>
              <a:ea typeface="Sora SemiBold"/>
              <a:cs typeface="Sora SemiBold"/>
              <a:sym typeface="Sora SemiBold"/>
            </a:endParaRPr>
          </a:p>
        </p:txBody>
      </p:sp>
      <p:sp>
        <p:nvSpPr>
          <p:cNvPr id="1118" name="Google Shape;1118;p50"/>
          <p:cNvSpPr/>
          <p:nvPr/>
        </p:nvSpPr>
        <p:spPr>
          <a:xfrm>
            <a:off x="5506538" y="1288938"/>
            <a:ext cx="371400" cy="37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lt1"/>
                </a:solidFill>
                <a:latin typeface="Sora"/>
                <a:ea typeface="Sora"/>
                <a:cs typeface="Sora"/>
                <a:sym typeface="Sora"/>
              </a:rPr>
              <a:t>1</a:t>
            </a:r>
            <a:endParaRPr sz="2000" dirty="0">
              <a:solidFill>
                <a:schemeClr val="lt1"/>
              </a:solidFill>
              <a:latin typeface="Sora"/>
              <a:ea typeface="Sora"/>
              <a:cs typeface="Sora"/>
              <a:sym typeface="Sora"/>
            </a:endParaRPr>
          </a:p>
        </p:txBody>
      </p:sp>
      <p:sp>
        <p:nvSpPr>
          <p:cNvPr id="1120" name="Google Shape;1120;p50"/>
          <p:cNvSpPr/>
          <p:nvPr/>
        </p:nvSpPr>
        <p:spPr>
          <a:xfrm>
            <a:off x="5506538" y="2159713"/>
            <a:ext cx="371400" cy="37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lt1"/>
                </a:solidFill>
                <a:latin typeface="Sora"/>
                <a:ea typeface="Sora"/>
                <a:cs typeface="Sora"/>
                <a:sym typeface="Sora"/>
              </a:rPr>
              <a:t>2</a:t>
            </a:r>
            <a:endParaRPr sz="2000" dirty="0">
              <a:solidFill>
                <a:schemeClr val="lt1"/>
              </a:solidFill>
              <a:latin typeface="Sora"/>
              <a:ea typeface="Sora"/>
              <a:cs typeface="Sora"/>
              <a:sym typeface="Sora"/>
            </a:endParaRPr>
          </a:p>
        </p:txBody>
      </p:sp>
      <p:sp>
        <p:nvSpPr>
          <p:cNvPr id="1122" name="Google Shape;1122;p50"/>
          <p:cNvSpPr/>
          <p:nvPr/>
        </p:nvSpPr>
        <p:spPr>
          <a:xfrm>
            <a:off x="5506538" y="3188250"/>
            <a:ext cx="371400" cy="37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lt1"/>
                </a:solidFill>
                <a:latin typeface="Sora"/>
                <a:ea typeface="Sora"/>
                <a:cs typeface="Sora"/>
                <a:sym typeface="Sora"/>
              </a:rPr>
              <a:t>3</a:t>
            </a:r>
            <a:endParaRPr sz="2000" dirty="0">
              <a:solidFill>
                <a:schemeClr val="lt1"/>
              </a:solidFill>
              <a:latin typeface="Sora"/>
              <a:ea typeface="Sora"/>
              <a:cs typeface="Sora"/>
              <a:sym typeface="Sora"/>
            </a:endParaRPr>
          </a:p>
        </p:txBody>
      </p:sp>
      <p:sp>
        <p:nvSpPr>
          <p:cNvPr id="1125" name="Google Shape;1125;p50"/>
          <p:cNvSpPr/>
          <p:nvPr/>
        </p:nvSpPr>
        <p:spPr>
          <a:xfrm>
            <a:off x="5506538" y="4059025"/>
            <a:ext cx="371400" cy="37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lt1"/>
                </a:solidFill>
                <a:latin typeface="Sora"/>
                <a:ea typeface="Sora"/>
                <a:cs typeface="Sora"/>
                <a:sym typeface="Sora"/>
              </a:rPr>
              <a:t>4</a:t>
            </a:r>
            <a:endParaRPr sz="2000" dirty="0">
              <a:solidFill>
                <a:schemeClr val="lt1"/>
              </a:solidFill>
              <a:latin typeface="Sora"/>
              <a:ea typeface="Sora"/>
              <a:cs typeface="Sora"/>
              <a:sym typeface="Sora"/>
            </a:endParaRPr>
          </a:p>
        </p:txBody>
      </p:sp>
      <p:sp>
        <p:nvSpPr>
          <p:cNvPr id="1133" name="Google Shape;1133;p50"/>
          <p:cNvSpPr txBox="1"/>
          <p:nvPr/>
        </p:nvSpPr>
        <p:spPr>
          <a:xfrm>
            <a:off x="2768115" y="2145538"/>
            <a:ext cx="20118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Venus is the second planet from the Sun</a:t>
            </a:r>
            <a:endParaRPr dirty="0">
              <a:solidFill>
                <a:schemeClr val="dk1"/>
              </a:solidFill>
              <a:latin typeface="Sora"/>
              <a:ea typeface="Sora"/>
              <a:cs typeface="Sora"/>
              <a:sym typeface="Sora"/>
            </a:endParaRPr>
          </a:p>
        </p:txBody>
      </p:sp>
      <p:sp>
        <p:nvSpPr>
          <p:cNvPr id="1134" name="Google Shape;1134;p50"/>
          <p:cNvSpPr txBox="1"/>
          <p:nvPr/>
        </p:nvSpPr>
        <p:spPr>
          <a:xfrm>
            <a:off x="2768115" y="4044863"/>
            <a:ext cx="20118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Saturn is composed mostly of hydrogen</a:t>
            </a:r>
            <a:endParaRPr dirty="0">
              <a:solidFill>
                <a:schemeClr val="dk1"/>
              </a:solidFill>
              <a:latin typeface="Sora"/>
              <a:ea typeface="Sora"/>
              <a:cs typeface="Sora"/>
              <a:sym typeface="Sora"/>
            </a:endParaRPr>
          </a:p>
        </p:txBody>
      </p:sp>
      <p:sp>
        <p:nvSpPr>
          <p:cNvPr id="1135" name="Google Shape;1135;p50"/>
          <p:cNvSpPr txBox="1"/>
          <p:nvPr/>
        </p:nvSpPr>
        <p:spPr>
          <a:xfrm>
            <a:off x="6012962" y="1578144"/>
            <a:ext cx="2194500" cy="4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dirty="0">
                <a:solidFill>
                  <a:schemeClr val="dk1"/>
                </a:solidFill>
                <a:latin typeface="Sora"/>
                <a:ea typeface="Sora"/>
                <a:cs typeface="Sora"/>
                <a:sym typeface="Sora"/>
              </a:rPr>
              <a:t>Earth harbors life</a:t>
            </a:r>
            <a:endParaRPr sz="1500" dirty="0">
              <a:solidFill>
                <a:schemeClr val="dk1"/>
              </a:solidFill>
              <a:latin typeface="Sora"/>
              <a:ea typeface="Sora"/>
              <a:cs typeface="Sora"/>
              <a:sym typeface="Sora"/>
            </a:endParaRPr>
          </a:p>
        </p:txBody>
      </p:sp>
      <p:sp>
        <p:nvSpPr>
          <p:cNvPr id="1136" name="Google Shape;1136;p50"/>
          <p:cNvSpPr txBox="1"/>
          <p:nvPr/>
        </p:nvSpPr>
        <p:spPr>
          <a:xfrm>
            <a:off x="6012962" y="2451929"/>
            <a:ext cx="2194500" cy="4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dirty="0">
                <a:solidFill>
                  <a:schemeClr val="dk1"/>
                </a:solidFill>
                <a:latin typeface="Sora"/>
                <a:ea typeface="Sora"/>
                <a:cs typeface="Sora"/>
                <a:sym typeface="Sora"/>
              </a:rPr>
              <a:t>Mars is a cold place</a:t>
            </a:r>
            <a:endParaRPr sz="1500" dirty="0">
              <a:solidFill>
                <a:schemeClr val="dk1"/>
              </a:solidFill>
              <a:latin typeface="Sora"/>
              <a:ea typeface="Sora"/>
              <a:cs typeface="Sora"/>
              <a:sym typeface="Sora"/>
            </a:endParaRPr>
          </a:p>
        </p:txBody>
      </p:sp>
      <p:sp>
        <p:nvSpPr>
          <p:cNvPr id="1137" name="Google Shape;1137;p50"/>
          <p:cNvSpPr txBox="1"/>
          <p:nvPr/>
        </p:nvSpPr>
        <p:spPr>
          <a:xfrm>
            <a:off x="6012962" y="3477209"/>
            <a:ext cx="2194500" cy="4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dirty="0">
                <a:solidFill>
                  <a:schemeClr val="dk1"/>
                </a:solidFill>
                <a:latin typeface="Sora"/>
                <a:ea typeface="Sora"/>
                <a:cs typeface="Sora"/>
                <a:sym typeface="Sora"/>
              </a:rPr>
              <a:t>Jupiter is a gas giant</a:t>
            </a:r>
            <a:endParaRPr sz="1500" dirty="0">
              <a:solidFill>
                <a:schemeClr val="dk1"/>
              </a:solidFill>
              <a:latin typeface="Sora"/>
              <a:ea typeface="Sora"/>
              <a:cs typeface="Sora"/>
              <a:sym typeface="Sora"/>
            </a:endParaRPr>
          </a:p>
        </p:txBody>
      </p:sp>
      <p:sp>
        <p:nvSpPr>
          <p:cNvPr id="1138" name="Google Shape;1138;p50"/>
          <p:cNvSpPr txBox="1"/>
          <p:nvPr/>
        </p:nvSpPr>
        <p:spPr>
          <a:xfrm>
            <a:off x="6012962" y="4351950"/>
            <a:ext cx="2194500" cy="4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dirty="0">
                <a:solidFill>
                  <a:schemeClr val="dk1"/>
                </a:solidFill>
                <a:latin typeface="Sora"/>
                <a:ea typeface="Sora"/>
                <a:cs typeface="Sora"/>
                <a:sym typeface="Sora"/>
              </a:rPr>
              <a:t>Neptune is far away</a:t>
            </a:r>
            <a:endParaRPr sz="1500" dirty="0">
              <a:solidFill>
                <a:schemeClr val="dk1"/>
              </a:solidFill>
              <a:latin typeface="Sora"/>
              <a:ea typeface="Sora"/>
              <a:cs typeface="Sora"/>
              <a:sym typeface="Sora"/>
            </a:endParaRPr>
          </a:p>
        </p:txBody>
      </p:sp>
      <p:sp>
        <p:nvSpPr>
          <p:cNvPr id="1139" name="Google Shape;1139;p50"/>
          <p:cNvSpPr/>
          <p:nvPr/>
        </p:nvSpPr>
        <p:spPr>
          <a:xfrm>
            <a:off x="374875" y="3812825"/>
            <a:ext cx="1012800" cy="1012800"/>
          </a:xfrm>
          <a:prstGeom prst="diamond">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50"/>
          <p:cNvSpPr/>
          <p:nvPr/>
        </p:nvSpPr>
        <p:spPr>
          <a:xfrm rot="-5400000">
            <a:off x="7764225" y="438113"/>
            <a:ext cx="1083488" cy="722325"/>
          </a:xfrm>
          <a:prstGeom prst="flowChartDecision">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44"/>
        <p:cNvGrpSpPr/>
        <p:nvPr/>
      </p:nvGrpSpPr>
      <p:grpSpPr>
        <a:xfrm>
          <a:off x="0" y="0"/>
          <a:ext cx="0" cy="0"/>
          <a:chOff x="0" y="0"/>
          <a:chExt cx="0" cy="0"/>
        </a:xfrm>
      </p:grpSpPr>
      <p:sp>
        <p:nvSpPr>
          <p:cNvPr id="1145" name="Google Shape;1145;p51"/>
          <p:cNvSpPr txBox="1">
            <a:spLocks noGrp="1"/>
          </p:cNvSpPr>
          <p:nvPr>
            <p:ph type="title"/>
          </p:nvPr>
        </p:nvSpPr>
        <p:spPr>
          <a:xfrm>
            <a:off x="896150" y="1929029"/>
            <a:ext cx="2743200" cy="132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1"/>
                </a:solidFill>
              </a:rPr>
              <a:t>Market </a:t>
            </a:r>
            <a:r>
              <a:rPr lang="en" dirty="0">
                <a:solidFill>
                  <a:schemeClr val="lt1"/>
                </a:solidFill>
                <a:latin typeface="Sora ExtraBold"/>
                <a:ea typeface="Sora ExtraBold"/>
                <a:cs typeface="Sora ExtraBold"/>
                <a:sym typeface="Sora ExtraBold"/>
              </a:rPr>
              <a:t>analysis</a:t>
            </a:r>
            <a:endParaRPr dirty="0">
              <a:solidFill>
                <a:schemeClr val="lt1"/>
              </a:solidFill>
              <a:latin typeface="Sora ExtraBold"/>
              <a:ea typeface="Sora ExtraBold"/>
              <a:cs typeface="Sora ExtraBold"/>
              <a:sym typeface="Sora ExtraBold"/>
            </a:endParaRPr>
          </a:p>
        </p:txBody>
      </p:sp>
      <p:sp>
        <p:nvSpPr>
          <p:cNvPr id="1146" name="Google Shape;1146;p51"/>
          <p:cNvSpPr/>
          <p:nvPr/>
        </p:nvSpPr>
        <p:spPr>
          <a:xfrm rot="2700000">
            <a:off x="3237985" y="606172"/>
            <a:ext cx="915138" cy="2774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51"/>
          <p:cNvSpPr/>
          <p:nvPr/>
        </p:nvSpPr>
        <p:spPr>
          <a:xfrm>
            <a:off x="542225" y="3990300"/>
            <a:ext cx="801600" cy="801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8" name="Google Shape;1148;p51"/>
          <p:cNvGrpSpPr/>
          <p:nvPr/>
        </p:nvGrpSpPr>
        <p:grpSpPr>
          <a:xfrm>
            <a:off x="5987277" y="679726"/>
            <a:ext cx="1853353" cy="3784074"/>
            <a:chOff x="-3629423" y="679726"/>
            <a:chExt cx="1853353" cy="3784074"/>
          </a:xfrm>
        </p:grpSpPr>
        <p:grpSp>
          <p:nvGrpSpPr>
            <p:cNvPr id="1149" name="Google Shape;1149;p51"/>
            <p:cNvGrpSpPr/>
            <p:nvPr/>
          </p:nvGrpSpPr>
          <p:grpSpPr>
            <a:xfrm>
              <a:off x="-3560710" y="707143"/>
              <a:ext cx="1715990" cy="3729500"/>
              <a:chOff x="-2516670" y="707143"/>
              <a:chExt cx="1715990" cy="3729500"/>
            </a:xfrm>
          </p:grpSpPr>
          <p:sp>
            <p:nvSpPr>
              <p:cNvPr id="1150" name="Google Shape;1150;p51"/>
              <p:cNvSpPr/>
              <p:nvPr/>
            </p:nvSpPr>
            <p:spPr>
              <a:xfrm>
                <a:off x="-2516670" y="707143"/>
                <a:ext cx="1715827" cy="3729500"/>
              </a:xfrm>
              <a:custGeom>
                <a:avLst/>
                <a:gdLst/>
                <a:ahLst/>
                <a:cxnLst/>
                <a:rect l="l" t="t" r="r" b="b"/>
                <a:pathLst>
                  <a:path w="102300" h="187695" extrusionOk="0">
                    <a:moveTo>
                      <a:pt x="11099" y="1"/>
                    </a:moveTo>
                    <a:cubicBezTo>
                      <a:pt x="4955" y="1"/>
                      <a:pt x="1" y="4360"/>
                      <a:pt x="16" y="9748"/>
                    </a:cubicBezTo>
                    <a:lnTo>
                      <a:pt x="580" y="178011"/>
                    </a:lnTo>
                    <a:cubicBezTo>
                      <a:pt x="595" y="183367"/>
                      <a:pt x="5549" y="187695"/>
                      <a:pt x="11661" y="187695"/>
                    </a:cubicBezTo>
                    <a:lnTo>
                      <a:pt x="91216" y="187695"/>
                    </a:lnTo>
                    <a:cubicBezTo>
                      <a:pt x="97329" y="187695"/>
                      <a:pt x="102299" y="183352"/>
                      <a:pt x="102299" y="177979"/>
                    </a:cubicBezTo>
                    <a:lnTo>
                      <a:pt x="102299" y="9716"/>
                    </a:lnTo>
                    <a:cubicBezTo>
                      <a:pt x="102299" y="4343"/>
                      <a:pt x="97329" y="1"/>
                      <a:pt x="91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51"/>
              <p:cNvSpPr/>
              <p:nvPr/>
            </p:nvSpPr>
            <p:spPr>
              <a:xfrm>
                <a:off x="-2505513" y="4027512"/>
                <a:ext cx="1704833" cy="2370"/>
              </a:xfrm>
              <a:custGeom>
                <a:avLst/>
                <a:gdLst/>
                <a:ahLst/>
                <a:cxnLst/>
                <a:rect l="l" t="t" r="r" b="b"/>
                <a:pathLst>
                  <a:path w="96783" h="130" extrusionOk="0">
                    <a:moveTo>
                      <a:pt x="1" y="1"/>
                    </a:moveTo>
                    <a:lnTo>
                      <a:pt x="1" y="129"/>
                    </a:lnTo>
                    <a:lnTo>
                      <a:pt x="96782" y="129"/>
                    </a:lnTo>
                    <a:lnTo>
                      <a:pt x="967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51"/>
              <p:cNvSpPr/>
              <p:nvPr/>
            </p:nvSpPr>
            <p:spPr>
              <a:xfrm>
                <a:off x="-2036299" y="4132400"/>
                <a:ext cx="103672" cy="101359"/>
              </a:xfrm>
              <a:custGeom>
                <a:avLst/>
                <a:gdLst/>
                <a:ahLst/>
                <a:cxnLst/>
                <a:rect l="l" t="t" r="r" b="b"/>
                <a:pathLst>
                  <a:path w="5486" h="5487" extrusionOk="0">
                    <a:moveTo>
                      <a:pt x="2445" y="258"/>
                    </a:moveTo>
                    <a:cubicBezTo>
                      <a:pt x="3652" y="258"/>
                      <a:pt x="4633" y="1256"/>
                      <a:pt x="4633" y="2463"/>
                    </a:cubicBezTo>
                    <a:cubicBezTo>
                      <a:pt x="4633" y="3668"/>
                      <a:pt x="3652" y="4650"/>
                      <a:pt x="2445" y="4650"/>
                    </a:cubicBezTo>
                    <a:cubicBezTo>
                      <a:pt x="1239" y="4650"/>
                      <a:pt x="258" y="3668"/>
                      <a:pt x="258" y="2463"/>
                    </a:cubicBezTo>
                    <a:cubicBezTo>
                      <a:pt x="258" y="1256"/>
                      <a:pt x="1239" y="258"/>
                      <a:pt x="2445" y="258"/>
                    </a:cubicBezTo>
                    <a:close/>
                    <a:moveTo>
                      <a:pt x="2445" y="1"/>
                    </a:moveTo>
                    <a:cubicBezTo>
                      <a:pt x="1094" y="1"/>
                      <a:pt x="0" y="1111"/>
                      <a:pt x="0" y="2463"/>
                    </a:cubicBezTo>
                    <a:cubicBezTo>
                      <a:pt x="0" y="3814"/>
                      <a:pt x="1094" y="4907"/>
                      <a:pt x="2445" y="4907"/>
                    </a:cubicBezTo>
                    <a:cubicBezTo>
                      <a:pt x="3073" y="4907"/>
                      <a:pt x="3652" y="4666"/>
                      <a:pt x="4086" y="4264"/>
                    </a:cubicBezTo>
                    <a:lnTo>
                      <a:pt x="5308" y="5486"/>
                    </a:lnTo>
                    <a:lnTo>
                      <a:pt x="5486" y="5309"/>
                    </a:lnTo>
                    <a:lnTo>
                      <a:pt x="4279" y="4086"/>
                    </a:lnTo>
                    <a:cubicBezTo>
                      <a:pt x="4665" y="3653"/>
                      <a:pt x="4907" y="3089"/>
                      <a:pt x="4907" y="2463"/>
                    </a:cubicBezTo>
                    <a:cubicBezTo>
                      <a:pt x="4907" y="1111"/>
                      <a:pt x="3796" y="1"/>
                      <a:pt x="2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51"/>
              <p:cNvSpPr/>
              <p:nvPr/>
            </p:nvSpPr>
            <p:spPr>
              <a:xfrm>
                <a:off x="-1103664" y="4121509"/>
                <a:ext cx="58696" cy="57062"/>
              </a:xfrm>
              <a:custGeom>
                <a:avLst/>
                <a:gdLst/>
                <a:ahLst/>
                <a:cxnLst/>
                <a:rect l="l" t="t" r="r" b="b"/>
                <a:pathLst>
                  <a:path w="3106" h="3089" extrusionOk="0">
                    <a:moveTo>
                      <a:pt x="1562" y="257"/>
                    </a:moveTo>
                    <a:cubicBezTo>
                      <a:pt x="2269" y="257"/>
                      <a:pt x="2848" y="837"/>
                      <a:pt x="2848" y="1544"/>
                    </a:cubicBezTo>
                    <a:cubicBezTo>
                      <a:pt x="2848" y="2269"/>
                      <a:pt x="2269" y="2831"/>
                      <a:pt x="1562" y="2831"/>
                    </a:cubicBezTo>
                    <a:cubicBezTo>
                      <a:pt x="837" y="2831"/>
                      <a:pt x="258" y="2269"/>
                      <a:pt x="258" y="1544"/>
                    </a:cubicBezTo>
                    <a:cubicBezTo>
                      <a:pt x="258" y="837"/>
                      <a:pt x="837" y="257"/>
                      <a:pt x="1562" y="257"/>
                    </a:cubicBezTo>
                    <a:close/>
                    <a:moveTo>
                      <a:pt x="1562" y="0"/>
                    </a:moveTo>
                    <a:cubicBezTo>
                      <a:pt x="693" y="0"/>
                      <a:pt x="1" y="692"/>
                      <a:pt x="1" y="1544"/>
                    </a:cubicBezTo>
                    <a:cubicBezTo>
                      <a:pt x="1" y="2397"/>
                      <a:pt x="693" y="3088"/>
                      <a:pt x="1562" y="3088"/>
                    </a:cubicBezTo>
                    <a:cubicBezTo>
                      <a:pt x="2414" y="3088"/>
                      <a:pt x="3106" y="2397"/>
                      <a:pt x="3106" y="1544"/>
                    </a:cubicBezTo>
                    <a:cubicBezTo>
                      <a:pt x="3106" y="692"/>
                      <a:pt x="2414" y="0"/>
                      <a:pt x="15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51"/>
              <p:cNvSpPr/>
              <p:nvPr/>
            </p:nvSpPr>
            <p:spPr>
              <a:xfrm>
                <a:off x="-1127979" y="4199862"/>
                <a:ext cx="107319" cy="33306"/>
              </a:xfrm>
              <a:custGeom>
                <a:avLst/>
                <a:gdLst/>
                <a:ahLst/>
                <a:cxnLst/>
                <a:rect l="l" t="t" r="r" b="b"/>
                <a:pathLst>
                  <a:path w="5679" h="1803" extrusionOk="0">
                    <a:moveTo>
                      <a:pt x="1319" y="1"/>
                    </a:moveTo>
                    <a:cubicBezTo>
                      <a:pt x="596" y="1"/>
                      <a:pt x="0" y="580"/>
                      <a:pt x="0" y="1320"/>
                    </a:cubicBezTo>
                    <a:lnTo>
                      <a:pt x="0" y="1674"/>
                    </a:lnTo>
                    <a:cubicBezTo>
                      <a:pt x="0" y="1753"/>
                      <a:pt x="64" y="1802"/>
                      <a:pt x="129" y="1802"/>
                    </a:cubicBezTo>
                    <a:cubicBezTo>
                      <a:pt x="210" y="1802"/>
                      <a:pt x="257" y="1738"/>
                      <a:pt x="257" y="1674"/>
                    </a:cubicBezTo>
                    <a:lnTo>
                      <a:pt x="257" y="1320"/>
                    </a:lnTo>
                    <a:cubicBezTo>
                      <a:pt x="257" y="724"/>
                      <a:pt x="740" y="258"/>
                      <a:pt x="1319" y="258"/>
                    </a:cubicBezTo>
                    <a:lnTo>
                      <a:pt x="4360" y="258"/>
                    </a:lnTo>
                    <a:cubicBezTo>
                      <a:pt x="4939" y="258"/>
                      <a:pt x="5421" y="724"/>
                      <a:pt x="5421" y="1320"/>
                    </a:cubicBezTo>
                    <a:lnTo>
                      <a:pt x="5421" y="1674"/>
                    </a:lnTo>
                    <a:cubicBezTo>
                      <a:pt x="5421" y="1753"/>
                      <a:pt x="5486" y="1802"/>
                      <a:pt x="5550" y="1802"/>
                    </a:cubicBezTo>
                    <a:cubicBezTo>
                      <a:pt x="5630" y="1802"/>
                      <a:pt x="5679" y="1753"/>
                      <a:pt x="5679" y="1674"/>
                    </a:cubicBezTo>
                    <a:lnTo>
                      <a:pt x="5679" y="1320"/>
                    </a:lnTo>
                    <a:cubicBezTo>
                      <a:pt x="5679" y="580"/>
                      <a:pt x="5083" y="1"/>
                      <a:pt x="4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51"/>
              <p:cNvSpPr/>
              <p:nvPr/>
            </p:nvSpPr>
            <p:spPr>
              <a:xfrm>
                <a:off x="-1434198" y="4137757"/>
                <a:ext cx="115842" cy="90645"/>
              </a:xfrm>
              <a:custGeom>
                <a:avLst/>
                <a:gdLst/>
                <a:ahLst/>
                <a:cxnLst/>
                <a:rect l="l" t="t" r="r" b="b"/>
                <a:pathLst>
                  <a:path w="6130" h="4907" extrusionOk="0">
                    <a:moveTo>
                      <a:pt x="4311" y="258"/>
                    </a:moveTo>
                    <a:cubicBezTo>
                      <a:pt x="4536" y="258"/>
                      <a:pt x="4778" y="322"/>
                      <a:pt x="4971" y="451"/>
                    </a:cubicBezTo>
                    <a:cubicBezTo>
                      <a:pt x="5630" y="854"/>
                      <a:pt x="5840" y="1770"/>
                      <a:pt x="5469" y="2478"/>
                    </a:cubicBezTo>
                    <a:cubicBezTo>
                      <a:pt x="5196" y="2977"/>
                      <a:pt x="4070" y="3925"/>
                      <a:pt x="3121" y="4633"/>
                    </a:cubicBezTo>
                    <a:cubicBezTo>
                      <a:pt x="3088" y="4650"/>
                      <a:pt x="3073" y="4650"/>
                      <a:pt x="3073" y="4650"/>
                    </a:cubicBezTo>
                    <a:cubicBezTo>
                      <a:pt x="3056" y="4650"/>
                      <a:pt x="3041" y="4650"/>
                      <a:pt x="3024" y="4633"/>
                    </a:cubicBezTo>
                    <a:cubicBezTo>
                      <a:pt x="2059" y="3925"/>
                      <a:pt x="933" y="2977"/>
                      <a:pt x="676" y="2478"/>
                    </a:cubicBezTo>
                    <a:cubicBezTo>
                      <a:pt x="290" y="1770"/>
                      <a:pt x="515" y="854"/>
                      <a:pt x="1158" y="451"/>
                    </a:cubicBezTo>
                    <a:cubicBezTo>
                      <a:pt x="1368" y="322"/>
                      <a:pt x="1593" y="258"/>
                      <a:pt x="1818" y="258"/>
                    </a:cubicBezTo>
                    <a:cubicBezTo>
                      <a:pt x="2220" y="258"/>
                      <a:pt x="2606" y="451"/>
                      <a:pt x="2863" y="805"/>
                    </a:cubicBezTo>
                    <a:lnTo>
                      <a:pt x="3073" y="1079"/>
                    </a:lnTo>
                    <a:lnTo>
                      <a:pt x="3281" y="805"/>
                    </a:lnTo>
                    <a:cubicBezTo>
                      <a:pt x="3523" y="451"/>
                      <a:pt x="3909" y="258"/>
                      <a:pt x="4311" y="258"/>
                    </a:cubicBezTo>
                    <a:close/>
                    <a:moveTo>
                      <a:pt x="1818" y="0"/>
                    </a:moveTo>
                    <a:cubicBezTo>
                      <a:pt x="1561" y="0"/>
                      <a:pt x="1287" y="82"/>
                      <a:pt x="1030" y="242"/>
                    </a:cubicBezTo>
                    <a:cubicBezTo>
                      <a:pt x="258" y="708"/>
                      <a:pt x="0" y="1770"/>
                      <a:pt x="451" y="2591"/>
                    </a:cubicBezTo>
                    <a:cubicBezTo>
                      <a:pt x="804" y="3266"/>
                      <a:pt x="2316" y="4440"/>
                      <a:pt x="2863" y="4843"/>
                    </a:cubicBezTo>
                    <a:cubicBezTo>
                      <a:pt x="2928" y="4890"/>
                      <a:pt x="2992" y="4907"/>
                      <a:pt x="3073" y="4907"/>
                    </a:cubicBezTo>
                    <a:cubicBezTo>
                      <a:pt x="3137" y="4907"/>
                      <a:pt x="3202" y="4890"/>
                      <a:pt x="3266" y="4843"/>
                    </a:cubicBezTo>
                    <a:cubicBezTo>
                      <a:pt x="3813" y="4440"/>
                      <a:pt x="5340" y="3266"/>
                      <a:pt x="5694" y="2591"/>
                    </a:cubicBezTo>
                    <a:cubicBezTo>
                      <a:pt x="6129" y="1770"/>
                      <a:pt x="5872" y="708"/>
                      <a:pt x="5115" y="242"/>
                    </a:cubicBezTo>
                    <a:cubicBezTo>
                      <a:pt x="4858" y="82"/>
                      <a:pt x="4585" y="0"/>
                      <a:pt x="4311" y="0"/>
                    </a:cubicBezTo>
                    <a:cubicBezTo>
                      <a:pt x="3845" y="0"/>
                      <a:pt x="3378" y="226"/>
                      <a:pt x="3073" y="644"/>
                    </a:cubicBezTo>
                    <a:cubicBezTo>
                      <a:pt x="2767" y="226"/>
                      <a:pt x="2301" y="0"/>
                      <a:pt x="1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51"/>
              <p:cNvSpPr/>
              <p:nvPr/>
            </p:nvSpPr>
            <p:spPr>
              <a:xfrm>
                <a:off x="-1738282" y="4125270"/>
                <a:ext cx="117032" cy="114437"/>
              </a:xfrm>
              <a:custGeom>
                <a:avLst/>
                <a:gdLst/>
                <a:ahLst/>
                <a:cxnLst/>
                <a:rect l="l" t="t" r="r" b="b"/>
                <a:pathLst>
                  <a:path w="6193" h="6195" extrusionOk="0">
                    <a:moveTo>
                      <a:pt x="4247" y="258"/>
                    </a:moveTo>
                    <a:cubicBezTo>
                      <a:pt x="5180" y="258"/>
                      <a:pt x="5935" y="1015"/>
                      <a:pt x="5935" y="1948"/>
                    </a:cubicBezTo>
                    <a:lnTo>
                      <a:pt x="5935" y="4247"/>
                    </a:lnTo>
                    <a:cubicBezTo>
                      <a:pt x="5935" y="5180"/>
                      <a:pt x="5180" y="5937"/>
                      <a:pt x="4247" y="5937"/>
                    </a:cubicBezTo>
                    <a:lnTo>
                      <a:pt x="1946" y="5937"/>
                    </a:lnTo>
                    <a:cubicBezTo>
                      <a:pt x="1013" y="5937"/>
                      <a:pt x="258" y="5180"/>
                      <a:pt x="258" y="4247"/>
                    </a:cubicBezTo>
                    <a:lnTo>
                      <a:pt x="258" y="1948"/>
                    </a:lnTo>
                    <a:cubicBezTo>
                      <a:pt x="258" y="1015"/>
                      <a:pt x="1013" y="258"/>
                      <a:pt x="1946" y="258"/>
                    </a:cubicBezTo>
                    <a:close/>
                    <a:moveTo>
                      <a:pt x="1946" y="1"/>
                    </a:moveTo>
                    <a:cubicBezTo>
                      <a:pt x="869" y="1"/>
                      <a:pt x="1" y="886"/>
                      <a:pt x="1" y="1948"/>
                    </a:cubicBezTo>
                    <a:lnTo>
                      <a:pt x="1" y="4247"/>
                    </a:lnTo>
                    <a:cubicBezTo>
                      <a:pt x="1" y="5326"/>
                      <a:pt x="869" y="6194"/>
                      <a:pt x="1946" y="6194"/>
                    </a:cubicBezTo>
                    <a:lnTo>
                      <a:pt x="4247" y="6194"/>
                    </a:lnTo>
                    <a:cubicBezTo>
                      <a:pt x="5324" y="6194"/>
                      <a:pt x="6192" y="5326"/>
                      <a:pt x="6192" y="4247"/>
                    </a:cubicBezTo>
                    <a:lnTo>
                      <a:pt x="6192" y="1948"/>
                    </a:lnTo>
                    <a:cubicBezTo>
                      <a:pt x="6192" y="886"/>
                      <a:pt x="5324" y="1"/>
                      <a:pt x="4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 name="Google Shape;1157;p51"/>
              <p:cNvSpPr/>
              <p:nvPr/>
            </p:nvSpPr>
            <p:spPr>
              <a:xfrm>
                <a:off x="-1706666" y="4156488"/>
                <a:ext cx="53801" cy="52314"/>
              </a:xfrm>
              <a:custGeom>
                <a:avLst/>
                <a:gdLst/>
                <a:ahLst/>
                <a:cxnLst/>
                <a:rect l="l" t="t" r="r" b="b"/>
                <a:pathLst>
                  <a:path w="2847" h="2832" extrusionOk="0">
                    <a:moveTo>
                      <a:pt x="1303" y="0"/>
                    </a:moveTo>
                    <a:lnTo>
                      <a:pt x="1303" y="1287"/>
                    </a:lnTo>
                    <a:lnTo>
                      <a:pt x="0" y="1287"/>
                    </a:lnTo>
                    <a:lnTo>
                      <a:pt x="0" y="1545"/>
                    </a:lnTo>
                    <a:lnTo>
                      <a:pt x="1303" y="1545"/>
                    </a:lnTo>
                    <a:lnTo>
                      <a:pt x="1303" y="2831"/>
                    </a:lnTo>
                    <a:lnTo>
                      <a:pt x="1560" y="2831"/>
                    </a:lnTo>
                    <a:lnTo>
                      <a:pt x="1560" y="1545"/>
                    </a:lnTo>
                    <a:lnTo>
                      <a:pt x="2847" y="1545"/>
                    </a:lnTo>
                    <a:lnTo>
                      <a:pt x="2847" y="1287"/>
                    </a:lnTo>
                    <a:lnTo>
                      <a:pt x="1560" y="1287"/>
                    </a:lnTo>
                    <a:lnTo>
                      <a:pt x="1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 name="Google Shape;1158;p51"/>
              <p:cNvSpPr/>
              <p:nvPr/>
            </p:nvSpPr>
            <p:spPr>
              <a:xfrm>
                <a:off x="-2339173" y="4134192"/>
                <a:ext cx="107319" cy="97775"/>
              </a:xfrm>
              <a:custGeom>
                <a:avLst/>
                <a:gdLst/>
                <a:ahLst/>
                <a:cxnLst/>
                <a:rect l="l" t="t" r="r" b="b"/>
                <a:pathLst>
                  <a:path w="5679" h="5293" extrusionOk="0">
                    <a:moveTo>
                      <a:pt x="2832" y="0"/>
                    </a:moveTo>
                    <a:cubicBezTo>
                      <a:pt x="2735" y="0"/>
                      <a:pt x="2639" y="33"/>
                      <a:pt x="2575" y="114"/>
                    </a:cubicBezTo>
                    <a:lnTo>
                      <a:pt x="177" y="2510"/>
                    </a:lnTo>
                    <a:cubicBezTo>
                      <a:pt x="65" y="2638"/>
                      <a:pt x="1" y="2799"/>
                      <a:pt x="1" y="2977"/>
                    </a:cubicBezTo>
                    <a:lnTo>
                      <a:pt x="1" y="4907"/>
                    </a:lnTo>
                    <a:cubicBezTo>
                      <a:pt x="1" y="5115"/>
                      <a:pt x="162" y="5293"/>
                      <a:pt x="387" y="5293"/>
                    </a:cubicBezTo>
                    <a:lnTo>
                      <a:pt x="1931" y="5293"/>
                    </a:lnTo>
                    <a:cubicBezTo>
                      <a:pt x="2140" y="5293"/>
                      <a:pt x="2317" y="5115"/>
                      <a:pt x="2317" y="4907"/>
                    </a:cubicBezTo>
                    <a:lnTo>
                      <a:pt x="2317" y="3732"/>
                    </a:lnTo>
                    <a:cubicBezTo>
                      <a:pt x="2317" y="3459"/>
                      <a:pt x="2542" y="3217"/>
                      <a:pt x="2832" y="3217"/>
                    </a:cubicBezTo>
                    <a:cubicBezTo>
                      <a:pt x="3121" y="3217"/>
                      <a:pt x="3347" y="3459"/>
                      <a:pt x="3347" y="3732"/>
                    </a:cubicBezTo>
                    <a:lnTo>
                      <a:pt x="3347" y="4907"/>
                    </a:lnTo>
                    <a:cubicBezTo>
                      <a:pt x="3347" y="5115"/>
                      <a:pt x="3523" y="5293"/>
                      <a:pt x="3733" y="5293"/>
                    </a:cubicBezTo>
                    <a:lnTo>
                      <a:pt x="5277" y="5293"/>
                    </a:lnTo>
                    <a:cubicBezTo>
                      <a:pt x="5502" y="5293"/>
                      <a:pt x="5678" y="5115"/>
                      <a:pt x="5678" y="4907"/>
                    </a:cubicBezTo>
                    <a:lnTo>
                      <a:pt x="5678" y="2977"/>
                    </a:lnTo>
                    <a:cubicBezTo>
                      <a:pt x="5678" y="2799"/>
                      <a:pt x="5598" y="2638"/>
                      <a:pt x="5485" y="2510"/>
                    </a:cubicBezTo>
                    <a:lnTo>
                      <a:pt x="3089" y="114"/>
                    </a:lnTo>
                    <a:cubicBezTo>
                      <a:pt x="3025" y="33"/>
                      <a:pt x="2928" y="0"/>
                      <a:pt x="2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 name="Google Shape;1159;p51"/>
              <p:cNvSpPr/>
              <p:nvPr/>
            </p:nvSpPr>
            <p:spPr>
              <a:xfrm>
                <a:off x="-2404823" y="3129620"/>
                <a:ext cx="126160" cy="102522"/>
              </a:xfrm>
              <a:custGeom>
                <a:avLst/>
                <a:gdLst/>
                <a:ahLst/>
                <a:cxnLst/>
                <a:rect l="l" t="t" r="r" b="b"/>
                <a:pathLst>
                  <a:path w="6676" h="5550" extrusionOk="0">
                    <a:moveTo>
                      <a:pt x="1978" y="0"/>
                    </a:moveTo>
                    <a:cubicBezTo>
                      <a:pt x="1689" y="0"/>
                      <a:pt x="1384" y="80"/>
                      <a:pt x="1110" y="258"/>
                    </a:cubicBezTo>
                    <a:cubicBezTo>
                      <a:pt x="273" y="805"/>
                      <a:pt x="1" y="1995"/>
                      <a:pt x="483" y="2928"/>
                    </a:cubicBezTo>
                    <a:cubicBezTo>
                      <a:pt x="869" y="3700"/>
                      <a:pt x="2525" y="5019"/>
                      <a:pt x="3121" y="5469"/>
                    </a:cubicBezTo>
                    <a:cubicBezTo>
                      <a:pt x="3185" y="5534"/>
                      <a:pt x="3265" y="5549"/>
                      <a:pt x="3346" y="5549"/>
                    </a:cubicBezTo>
                    <a:cubicBezTo>
                      <a:pt x="3411" y="5549"/>
                      <a:pt x="3490" y="5534"/>
                      <a:pt x="3555" y="5469"/>
                    </a:cubicBezTo>
                    <a:cubicBezTo>
                      <a:pt x="4151" y="5019"/>
                      <a:pt x="5807" y="3700"/>
                      <a:pt x="6209" y="2928"/>
                    </a:cubicBezTo>
                    <a:cubicBezTo>
                      <a:pt x="6675" y="1995"/>
                      <a:pt x="6402" y="805"/>
                      <a:pt x="5566" y="258"/>
                    </a:cubicBezTo>
                    <a:cubicBezTo>
                      <a:pt x="5292" y="80"/>
                      <a:pt x="4987" y="0"/>
                      <a:pt x="4697" y="0"/>
                    </a:cubicBezTo>
                    <a:cubicBezTo>
                      <a:pt x="4183" y="0"/>
                      <a:pt x="3683" y="258"/>
                      <a:pt x="3346" y="724"/>
                    </a:cubicBezTo>
                    <a:cubicBezTo>
                      <a:pt x="3008" y="258"/>
                      <a:pt x="2493" y="0"/>
                      <a:pt x="1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 name="Google Shape;1160;p51"/>
              <p:cNvSpPr/>
              <p:nvPr/>
            </p:nvSpPr>
            <p:spPr>
              <a:xfrm>
                <a:off x="-2200560" y="3130507"/>
                <a:ext cx="106695" cy="100971"/>
              </a:xfrm>
              <a:custGeom>
                <a:avLst/>
                <a:gdLst/>
                <a:ahLst/>
                <a:cxnLst/>
                <a:rect l="l" t="t" r="r" b="b"/>
                <a:pathLst>
                  <a:path w="5646" h="5466" extrusionOk="0">
                    <a:moveTo>
                      <a:pt x="2847" y="306"/>
                    </a:moveTo>
                    <a:cubicBezTo>
                      <a:pt x="3072" y="306"/>
                      <a:pt x="3297" y="338"/>
                      <a:pt x="3523" y="386"/>
                    </a:cubicBezTo>
                    <a:cubicBezTo>
                      <a:pt x="4344" y="611"/>
                      <a:pt x="4987" y="1271"/>
                      <a:pt x="5195" y="2108"/>
                    </a:cubicBezTo>
                    <a:cubicBezTo>
                      <a:pt x="5341" y="2702"/>
                      <a:pt x="5276" y="3281"/>
                      <a:pt x="5019" y="3813"/>
                    </a:cubicBezTo>
                    <a:cubicBezTo>
                      <a:pt x="4955" y="3941"/>
                      <a:pt x="4938" y="4070"/>
                      <a:pt x="4970" y="4199"/>
                    </a:cubicBezTo>
                    <a:lnTo>
                      <a:pt x="5195" y="5035"/>
                    </a:lnTo>
                    <a:lnTo>
                      <a:pt x="4408" y="4810"/>
                    </a:lnTo>
                    <a:cubicBezTo>
                      <a:pt x="4367" y="4800"/>
                      <a:pt x="4323" y="4794"/>
                      <a:pt x="4277" y="4794"/>
                    </a:cubicBezTo>
                    <a:cubicBezTo>
                      <a:pt x="4180" y="4794"/>
                      <a:pt x="4077" y="4819"/>
                      <a:pt x="3990" y="4874"/>
                    </a:cubicBezTo>
                    <a:cubicBezTo>
                      <a:pt x="3636" y="5067"/>
                      <a:pt x="3250" y="5164"/>
                      <a:pt x="2847" y="5164"/>
                    </a:cubicBezTo>
                    <a:cubicBezTo>
                      <a:pt x="2654" y="5164"/>
                      <a:pt x="2446" y="5132"/>
                      <a:pt x="2252" y="5083"/>
                    </a:cubicBezTo>
                    <a:cubicBezTo>
                      <a:pt x="1513" y="4907"/>
                      <a:pt x="692" y="4102"/>
                      <a:pt x="515" y="3378"/>
                    </a:cubicBezTo>
                    <a:cubicBezTo>
                      <a:pt x="306" y="2623"/>
                      <a:pt x="466" y="1850"/>
                      <a:pt x="934" y="1239"/>
                    </a:cubicBezTo>
                    <a:cubicBezTo>
                      <a:pt x="1399" y="643"/>
                      <a:pt x="2092" y="306"/>
                      <a:pt x="2847" y="306"/>
                    </a:cubicBezTo>
                    <a:close/>
                    <a:moveTo>
                      <a:pt x="2847" y="0"/>
                    </a:moveTo>
                    <a:cubicBezTo>
                      <a:pt x="1995" y="0"/>
                      <a:pt x="1206" y="386"/>
                      <a:pt x="692" y="1062"/>
                    </a:cubicBezTo>
                    <a:cubicBezTo>
                      <a:pt x="161" y="1737"/>
                      <a:pt x="1" y="2606"/>
                      <a:pt x="209" y="3459"/>
                    </a:cubicBezTo>
                    <a:cubicBezTo>
                      <a:pt x="434" y="4295"/>
                      <a:pt x="1335" y="5179"/>
                      <a:pt x="2171" y="5389"/>
                    </a:cubicBezTo>
                    <a:cubicBezTo>
                      <a:pt x="2387" y="5440"/>
                      <a:pt x="2604" y="5466"/>
                      <a:pt x="2819" y="5466"/>
                    </a:cubicBezTo>
                    <a:cubicBezTo>
                      <a:pt x="3279" y="5466"/>
                      <a:pt x="3729" y="5351"/>
                      <a:pt x="4134" y="5132"/>
                    </a:cubicBezTo>
                    <a:cubicBezTo>
                      <a:pt x="4172" y="5113"/>
                      <a:pt x="4210" y="5105"/>
                      <a:pt x="4248" y="5105"/>
                    </a:cubicBezTo>
                    <a:cubicBezTo>
                      <a:pt x="4274" y="5105"/>
                      <a:pt x="4300" y="5109"/>
                      <a:pt x="4327" y="5115"/>
                    </a:cubicBezTo>
                    <a:lnTo>
                      <a:pt x="5502" y="5421"/>
                    </a:lnTo>
                    <a:cubicBezTo>
                      <a:pt x="5517" y="5421"/>
                      <a:pt x="5549" y="5405"/>
                      <a:pt x="5566" y="5389"/>
                    </a:cubicBezTo>
                    <a:cubicBezTo>
                      <a:pt x="5581" y="5357"/>
                      <a:pt x="5598" y="5325"/>
                      <a:pt x="5581" y="5308"/>
                    </a:cubicBezTo>
                    <a:lnTo>
                      <a:pt x="5276" y="4134"/>
                    </a:lnTo>
                    <a:cubicBezTo>
                      <a:pt x="5260" y="4070"/>
                      <a:pt x="5260" y="4006"/>
                      <a:pt x="5292" y="3941"/>
                    </a:cubicBezTo>
                    <a:cubicBezTo>
                      <a:pt x="5581" y="3362"/>
                      <a:pt x="5646" y="2702"/>
                      <a:pt x="5485" y="2043"/>
                    </a:cubicBezTo>
                    <a:cubicBezTo>
                      <a:pt x="5260" y="1094"/>
                      <a:pt x="4537" y="354"/>
                      <a:pt x="3587" y="97"/>
                    </a:cubicBezTo>
                    <a:cubicBezTo>
                      <a:pt x="3346" y="32"/>
                      <a:pt x="3089" y="0"/>
                      <a:pt x="2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 name="Google Shape;1161;p51"/>
              <p:cNvSpPr/>
              <p:nvPr/>
            </p:nvSpPr>
            <p:spPr>
              <a:xfrm>
                <a:off x="-2386946" y="3300454"/>
                <a:ext cx="26494" cy="41619"/>
              </a:xfrm>
              <a:custGeom>
                <a:avLst/>
                <a:gdLst/>
                <a:ahLst/>
                <a:cxnLst/>
                <a:rect l="l" t="t" r="r" b="b"/>
                <a:pathLst>
                  <a:path w="1402" h="2253" extrusionOk="0">
                    <a:moveTo>
                      <a:pt x="0" y="1"/>
                    </a:moveTo>
                    <a:lnTo>
                      <a:pt x="0" y="2252"/>
                    </a:lnTo>
                    <a:lnTo>
                      <a:pt x="1402" y="2252"/>
                    </a:lnTo>
                    <a:lnTo>
                      <a:pt x="1402" y="1996"/>
                    </a:lnTo>
                    <a:lnTo>
                      <a:pt x="305" y="1996"/>
                    </a:lnTo>
                    <a:lnTo>
                      <a:pt x="3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51"/>
              <p:cNvSpPr/>
              <p:nvPr/>
            </p:nvSpPr>
            <p:spPr>
              <a:xfrm>
                <a:off x="-2354650" y="3298718"/>
                <a:ext cx="5235" cy="43355"/>
              </a:xfrm>
              <a:custGeom>
                <a:avLst/>
                <a:gdLst/>
                <a:ahLst/>
                <a:cxnLst/>
                <a:rect l="l" t="t" r="r" b="b"/>
                <a:pathLst>
                  <a:path w="277" h="2347" extrusionOk="0">
                    <a:moveTo>
                      <a:pt x="0" y="1"/>
                    </a:moveTo>
                    <a:lnTo>
                      <a:pt x="0" y="352"/>
                    </a:lnTo>
                    <a:lnTo>
                      <a:pt x="277" y="352"/>
                    </a:lnTo>
                    <a:lnTo>
                      <a:pt x="277" y="1"/>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51"/>
              <p:cNvSpPr/>
              <p:nvPr/>
            </p:nvSpPr>
            <p:spPr>
              <a:xfrm>
                <a:off x="-2337227" y="3298718"/>
                <a:ext cx="28365" cy="43355"/>
              </a:xfrm>
              <a:custGeom>
                <a:avLst/>
                <a:gdLst/>
                <a:ahLst/>
                <a:cxnLst/>
                <a:rect l="l" t="t" r="r" b="b"/>
                <a:pathLst>
                  <a:path w="1501" h="2347" extrusionOk="0">
                    <a:moveTo>
                      <a:pt x="1" y="1"/>
                    </a:moveTo>
                    <a:lnTo>
                      <a:pt x="1" y="2346"/>
                    </a:lnTo>
                    <a:lnTo>
                      <a:pt x="280" y="2346"/>
                    </a:lnTo>
                    <a:lnTo>
                      <a:pt x="280" y="1522"/>
                    </a:lnTo>
                    <a:lnTo>
                      <a:pt x="1138" y="2346"/>
                    </a:lnTo>
                    <a:lnTo>
                      <a:pt x="1500" y="2346"/>
                    </a:lnTo>
                    <a:lnTo>
                      <a:pt x="566" y="1448"/>
                    </a:lnTo>
                    <a:lnTo>
                      <a:pt x="1463" y="658"/>
                    </a:lnTo>
                    <a:lnTo>
                      <a:pt x="1108" y="658"/>
                    </a:lnTo>
                    <a:lnTo>
                      <a:pt x="280" y="1386"/>
                    </a:lnTo>
                    <a:lnTo>
                      <a:pt x="2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51"/>
              <p:cNvSpPr/>
              <p:nvPr/>
            </p:nvSpPr>
            <p:spPr>
              <a:xfrm>
                <a:off x="-2305517" y="3310097"/>
                <a:ext cx="29612" cy="32789"/>
              </a:xfrm>
              <a:custGeom>
                <a:avLst/>
                <a:gdLst/>
                <a:ahLst/>
                <a:cxnLst/>
                <a:rect l="l" t="t" r="r" b="b"/>
                <a:pathLst>
                  <a:path w="1567" h="1775" extrusionOk="0">
                    <a:moveTo>
                      <a:pt x="832" y="236"/>
                    </a:moveTo>
                    <a:cubicBezTo>
                      <a:pt x="969" y="236"/>
                      <a:pt x="1078" y="281"/>
                      <a:pt x="1160" y="372"/>
                    </a:cubicBezTo>
                    <a:cubicBezTo>
                      <a:pt x="1244" y="462"/>
                      <a:pt x="1286" y="584"/>
                      <a:pt x="1289" y="736"/>
                    </a:cubicBezTo>
                    <a:lnTo>
                      <a:pt x="299" y="737"/>
                    </a:lnTo>
                    <a:cubicBezTo>
                      <a:pt x="314" y="577"/>
                      <a:pt x="368" y="455"/>
                      <a:pt x="460" y="368"/>
                    </a:cubicBezTo>
                    <a:cubicBezTo>
                      <a:pt x="553" y="280"/>
                      <a:pt x="678" y="236"/>
                      <a:pt x="832" y="236"/>
                    </a:cubicBezTo>
                    <a:close/>
                    <a:moveTo>
                      <a:pt x="830" y="1"/>
                    </a:moveTo>
                    <a:cubicBezTo>
                      <a:pt x="576" y="1"/>
                      <a:pt x="374" y="82"/>
                      <a:pt x="225" y="245"/>
                    </a:cubicBezTo>
                    <a:cubicBezTo>
                      <a:pt x="76" y="406"/>
                      <a:pt x="1" y="626"/>
                      <a:pt x="1" y="903"/>
                    </a:cubicBezTo>
                    <a:cubicBezTo>
                      <a:pt x="1" y="1169"/>
                      <a:pt x="79" y="1382"/>
                      <a:pt x="236" y="1539"/>
                    </a:cubicBezTo>
                    <a:cubicBezTo>
                      <a:pt x="395" y="1696"/>
                      <a:pt x="608" y="1774"/>
                      <a:pt x="877" y="1774"/>
                    </a:cubicBezTo>
                    <a:cubicBezTo>
                      <a:pt x="985" y="1774"/>
                      <a:pt x="1091" y="1763"/>
                      <a:pt x="1195" y="1741"/>
                    </a:cubicBezTo>
                    <a:cubicBezTo>
                      <a:pt x="1301" y="1719"/>
                      <a:pt x="1402" y="1687"/>
                      <a:pt x="1501" y="1644"/>
                    </a:cubicBezTo>
                    <a:lnTo>
                      <a:pt x="1501" y="1382"/>
                    </a:lnTo>
                    <a:cubicBezTo>
                      <a:pt x="1403" y="1434"/>
                      <a:pt x="1303" y="1473"/>
                      <a:pt x="1203" y="1500"/>
                    </a:cubicBezTo>
                    <a:cubicBezTo>
                      <a:pt x="1104" y="1526"/>
                      <a:pt x="1001" y="1539"/>
                      <a:pt x="894" y="1539"/>
                    </a:cubicBezTo>
                    <a:cubicBezTo>
                      <a:pt x="710" y="1539"/>
                      <a:pt x="566" y="1490"/>
                      <a:pt x="463" y="1389"/>
                    </a:cubicBezTo>
                    <a:cubicBezTo>
                      <a:pt x="360" y="1289"/>
                      <a:pt x="303" y="1144"/>
                      <a:pt x="290" y="952"/>
                    </a:cubicBezTo>
                    <a:lnTo>
                      <a:pt x="1567" y="952"/>
                    </a:lnTo>
                    <a:lnTo>
                      <a:pt x="1567" y="817"/>
                    </a:lnTo>
                    <a:cubicBezTo>
                      <a:pt x="1567" y="566"/>
                      <a:pt x="1500" y="366"/>
                      <a:pt x="1367" y="221"/>
                    </a:cubicBezTo>
                    <a:cubicBezTo>
                      <a:pt x="1236" y="74"/>
                      <a:pt x="1056" y="1"/>
                      <a:pt x="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51"/>
              <p:cNvSpPr/>
              <p:nvPr/>
            </p:nvSpPr>
            <p:spPr>
              <a:xfrm>
                <a:off x="-2269593" y="3298718"/>
                <a:ext cx="28535" cy="44168"/>
              </a:xfrm>
              <a:custGeom>
                <a:avLst/>
                <a:gdLst/>
                <a:ahLst/>
                <a:cxnLst/>
                <a:rect l="l" t="t" r="r" b="b"/>
                <a:pathLst>
                  <a:path w="1510" h="2391" extrusionOk="0">
                    <a:moveTo>
                      <a:pt x="758" y="849"/>
                    </a:moveTo>
                    <a:cubicBezTo>
                      <a:pt x="905" y="849"/>
                      <a:pt x="1021" y="908"/>
                      <a:pt x="1106" y="1024"/>
                    </a:cubicBezTo>
                    <a:cubicBezTo>
                      <a:pt x="1189" y="1139"/>
                      <a:pt x="1232" y="1299"/>
                      <a:pt x="1232" y="1504"/>
                    </a:cubicBezTo>
                    <a:cubicBezTo>
                      <a:pt x="1232" y="1708"/>
                      <a:pt x="1189" y="1868"/>
                      <a:pt x="1106" y="1985"/>
                    </a:cubicBezTo>
                    <a:cubicBezTo>
                      <a:pt x="1021" y="2101"/>
                      <a:pt x="905" y="2159"/>
                      <a:pt x="758" y="2159"/>
                    </a:cubicBezTo>
                    <a:cubicBezTo>
                      <a:pt x="612" y="2159"/>
                      <a:pt x="496" y="2101"/>
                      <a:pt x="412" y="1985"/>
                    </a:cubicBezTo>
                    <a:cubicBezTo>
                      <a:pt x="329" y="1868"/>
                      <a:pt x="286" y="1708"/>
                      <a:pt x="286" y="1504"/>
                    </a:cubicBezTo>
                    <a:cubicBezTo>
                      <a:pt x="286" y="1299"/>
                      <a:pt x="329" y="1139"/>
                      <a:pt x="412" y="1024"/>
                    </a:cubicBezTo>
                    <a:cubicBezTo>
                      <a:pt x="496" y="908"/>
                      <a:pt x="612" y="849"/>
                      <a:pt x="758" y="849"/>
                    </a:cubicBezTo>
                    <a:close/>
                    <a:moveTo>
                      <a:pt x="1232" y="1"/>
                    </a:moveTo>
                    <a:lnTo>
                      <a:pt x="1232" y="914"/>
                    </a:lnTo>
                    <a:cubicBezTo>
                      <a:pt x="1174" y="814"/>
                      <a:pt x="1101" y="739"/>
                      <a:pt x="1011" y="690"/>
                    </a:cubicBezTo>
                    <a:cubicBezTo>
                      <a:pt x="922" y="641"/>
                      <a:pt x="815" y="617"/>
                      <a:pt x="691" y="617"/>
                    </a:cubicBezTo>
                    <a:cubicBezTo>
                      <a:pt x="487" y="617"/>
                      <a:pt x="321" y="698"/>
                      <a:pt x="192" y="861"/>
                    </a:cubicBezTo>
                    <a:cubicBezTo>
                      <a:pt x="64" y="1024"/>
                      <a:pt x="0" y="1238"/>
                      <a:pt x="0" y="1504"/>
                    </a:cubicBezTo>
                    <a:cubicBezTo>
                      <a:pt x="0" y="1769"/>
                      <a:pt x="64" y="1984"/>
                      <a:pt x="192" y="2146"/>
                    </a:cubicBezTo>
                    <a:cubicBezTo>
                      <a:pt x="321" y="2309"/>
                      <a:pt x="487" y="2390"/>
                      <a:pt x="691" y="2390"/>
                    </a:cubicBezTo>
                    <a:cubicBezTo>
                      <a:pt x="815"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51"/>
              <p:cNvSpPr/>
              <p:nvPr/>
            </p:nvSpPr>
            <p:spPr>
              <a:xfrm>
                <a:off x="-2213146" y="3298718"/>
                <a:ext cx="28592" cy="44168"/>
              </a:xfrm>
              <a:custGeom>
                <a:avLst/>
                <a:gdLst/>
                <a:ahLst/>
                <a:cxnLst/>
                <a:rect l="l" t="t" r="r" b="b"/>
                <a:pathLst>
                  <a:path w="1513" h="2391" extrusionOk="0">
                    <a:moveTo>
                      <a:pt x="752" y="849"/>
                    </a:moveTo>
                    <a:cubicBezTo>
                      <a:pt x="898" y="849"/>
                      <a:pt x="1013" y="908"/>
                      <a:pt x="1096" y="1024"/>
                    </a:cubicBezTo>
                    <a:cubicBezTo>
                      <a:pt x="1181" y="1139"/>
                      <a:pt x="1224" y="1299"/>
                      <a:pt x="1224" y="1504"/>
                    </a:cubicBezTo>
                    <a:cubicBezTo>
                      <a:pt x="1224" y="1708"/>
                      <a:pt x="1181" y="1868"/>
                      <a:pt x="1096" y="1985"/>
                    </a:cubicBezTo>
                    <a:cubicBezTo>
                      <a:pt x="1013" y="2101"/>
                      <a:pt x="898" y="2159"/>
                      <a:pt x="752" y="2159"/>
                    </a:cubicBezTo>
                    <a:cubicBezTo>
                      <a:pt x="605" y="2159"/>
                      <a:pt x="489" y="2101"/>
                      <a:pt x="404" y="1985"/>
                    </a:cubicBezTo>
                    <a:cubicBezTo>
                      <a:pt x="322" y="1868"/>
                      <a:pt x="279" y="1708"/>
                      <a:pt x="279" y="1504"/>
                    </a:cubicBezTo>
                    <a:cubicBezTo>
                      <a:pt x="279" y="1299"/>
                      <a:pt x="322" y="1139"/>
                      <a:pt x="404" y="1024"/>
                    </a:cubicBezTo>
                    <a:cubicBezTo>
                      <a:pt x="489" y="908"/>
                      <a:pt x="605" y="849"/>
                      <a:pt x="752" y="849"/>
                    </a:cubicBezTo>
                    <a:close/>
                    <a:moveTo>
                      <a:pt x="0" y="1"/>
                    </a:moveTo>
                    <a:lnTo>
                      <a:pt x="0" y="2346"/>
                    </a:lnTo>
                    <a:lnTo>
                      <a:pt x="279" y="2346"/>
                    </a:lnTo>
                    <a:lnTo>
                      <a:pt x="279" y="2093"/>
                    </a:lnTo>
                    <a:cubicBezTo>
                      <a:pt x="337" y="2193"/>
                      <a:pt x="411" y="2268"/>
                      <a:pt x="499" y="2318"/>
                    </a:cubicBezTo>
                    <a:cubicBezTo>
                      <a:pt x="589" y="2366"/>
                      <a:pt x="696" y="2390"/>
                      <a:pt x="820" y="2390"/>
                    </a:cubicBezTo>
                    <a:cubicBezTo>
                      <a:pt x="1024" y="2390"/>
                      <a:pt x="1190" y="2309"/>
                      <a:pt x="1319" y="2146"/>
                    </a:cubicBezTo>
                    <a:cubicBezTo>
                      <a:pt x="1448" y="1984"/>
                      <a:pt x="1512" y="1769"/>
                      <a:pt x="1512" y="1504"/>
                    </a:cubicBezTo>
                    <a:cubicBezTo>
                      <a:pt x="1512" y="1238"/>
                      <a:pt x="1448" y="1024"/>
                      <a:pt x="1319" y="861"/>
                    </a:cubicBezTo>
                    <a:cubicBezTo>
                      <a:pt x="1190" y="698"/>
                      <a:pt x="1024" y="617"/>
                      <a:pt x="820" y="617"/>
                    </a:cubicBezTo>
                    <a:cubicBezTo>
                      <a:pt x="696" y="617"/>
                      <a:pt x="589" y="641"/>
                      <a:pt x="499" y="690"/>
                    </a:cubicBezTo>
                    <a:cubicBezTo>
                      <a:pt x="411" y="739"/>
                      <a:pt x="337" y="814"/>
                      <a:pt x="279" y="914"/>
                    </a:cubicBezTo>
                    <a:lnTo>
                      <a:pt x="2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51"/>
              <p:cNvSpPr/>
              <p:nvPr/>
            </p:nvSpPr>
            <p:spPr>
              <a:xfrm>
                <a:off x="-2177789" y="3310873"/>
                <a:ext cx="31067" cy="43059"/>
              </a:xfrm>
              <a:custGeom>
                <a:avLst/>
                <a:gdLst/>
                <a:ahLst/>
                <a:cxnLst/>
                <a:rect l="l" t="t" r="r" b="b"/>
                <a:pathLst>
                  <a:path w="1644" h="2331" extrusionOk="0">
                    <a:moveTo>
                      <a:pt x="0" y="0"/>
                    </a:moveTo>
                    <a:lnTo>
                      <a:pt x="683" y="1661"/>
                    </a:lnTo>
                    <a:lnTo>
                      <a:pt x="633" y="1787"/>
                    </a:lnTo>
                    <a:cubicBezTo>
                      <a:pt x="582" y="1923"/>
                      <a:pt x="535" y="2008"/>
                      <a:pt x="493" y="2045"/>
                    </a:cubicBezTo>
                    <a:cubicBezTo>
                      <a:pt x="450" y="2081"/>
                      <a:pt x="391" y="2099"/>
                      <a:pt x="315" y="2099"/>
                    </a:cubicBezTo>
                    <a:lnTo>
                      <a:pt x="152" y="2099"/>
                    </a:lnTo>
                    <a:lnTo>
                      <a:pt x="152" y="2331"/>
                    </a:lnTo>
                    <a:lnTo>
                      <a:pt x="373" y="2331"/>
                    </a:lnTo>
                    <a:cubicBezTo>
                      <a:pt x="498" y="2331"/>
                      <a:pt x="598" y="2300"/>
                      <a:pt x="672" y="2239"/>
                    </a:cubicBezTo>
                    <a:cubicBezTo>
                      <a:pt x="746" y="2177"/>
                      <a:pt x="824" y="2046"/>
                      <a:pt x="902" y="1845"/>
                    </a:cubicBezTo>
                    <a:lnTo>
                      <a:pt x="1643" y="0"/>
                    </a:lnTo>
                    <a:lnTo>
                      <a:pt x="1350" y="0"/>
                    </a:lnTo>
                    <a:lnTo>
                      <a:pt x="822" y="1320"/>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51"/>
              <p:cNvSpPr/>
              <p:nvPr/>
            </p:nvSpPr>
            <p:spPr>
              <a:xfrm>
                <a:off x="-2120094" y="3311371"/>
                <a:ext cx="30784" cy="31034"/>
              </a:xfrm>
              <a:custGeom>
                <a:avLst/>
                <a:gdLst/>
                <a:ahLst/>
                <a:cxnLst/>
                <a:rect l="l" t="t" r="r" b="b"/>
                <a:pathLst>
                  <a:path w="1629" h="1680" extrusionOk="0">
                    <a:moveTo>
                      <a:pt x="1" y="0"/>
                    </a:moveTo>
                    <a:lnTo>
                      <a:pt x="1" y="1044"/>
                    </a:lnTo>
                    <a:cubicBezTo>
                      <a:pt x="1" y="1239"/>
                      <a:pt x="55" y="1395"/>
                      <a:pt x="161" y="1510"/>
                    </a:cubicBezTo>
                    <a:cubicBezTo>
                      <a:pt x="271" y="1623"/>
                      <a:pt x="417" y="1679"/>
                      <a:pt x="600" y="1679"/>
                    </a:cubicBezTo>
                    <a:cubicBezTo>
                      <a:pt x="858" y="1679"/>
                      <a:pt x="1043" y="1576"/>
                      <a:pt x="1156" y="1368"/>
                    </a:cubicBezTo>
                    <a:lnTo>
                      <a:pt x="1156" y="1661"/>
                    </a:lnTo>
                    <a:lnTo>
                      <a:pt x="1628" y="1661"/>
                    </a:lnTo>
                    <a:lnTo>
                      <a:pt x="1628" y="0"/>
                    </a:lnTo>
                    <a:lnTo>
                      <a:pt x="1156" y="0"/>
                    </a:lnTo>
                    <a:lnTo>
                      <a:pt x="1156" y="821"/>
                    </a:lnTo>
                    <a:cubicBezTo>
                      <a:pt x="1156" y="945"/>
                      <a:pt x="1123" y="1046"/>
                      <a:pt x="1057" y="1124"/>
                    </a:cubicBezTo>
                    <a:cubicBezTo>
                      <a:pt x="991" y="1202"/>
                      <a:pt x="901" y="1242"/>
                      <a:pt x="788" y="1244"/>
                    </a:cubicBezTo>
                    <a:cubicBezTo>
                      <a:pt x="692" y="1244"/>
                      <a:pt x="616" y="1215"/>
                      <a:pt x="560"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51"/>
              <p:cNvSpPr/>
              <p:nvPr/>
            </p:nvSpPr>
            <p:spPr>
              <a:xfrm>
                <a:off x="-2083906" y="3310965"/>
                <a:ext cx="26400" cy="31440"/>
              </a:xfrm>
              <a:custGeom>
                <a:avLst/>
                <a:gdLst/>
                <a:ahLst/>
                <a:cxnLst/>
                <a:rect l="l" t="t" r="r" b="b"/>
                <a:pathLst>
                  <a:path w="1397" h="1702" extrusionOk="0">
                    <a:moveTo>
                      <a:pt x="736" y="0"/>
                    </a:moveTo>
                    <a:cubicBezTo>
                      <a:pt x="546" y="0"/>
                      <a:pt x="390" y="45"/>
                      <a:pt x="267" y="137"/>
                    </a:cubicBezTo>
                    <a:cubicBezTo>
                      <a:pt x="143" y="227"/>
                      <a:pt x="81" y="354"/>
                      <a:pt x="81" y="519"/>
                    </a:cubicBezTo>
                    <a:cubicBezTo>
                      <a:pt x="81" y="626"/>
                      <a:pt x="108" y="713"/>
                      <a:pt x="161" y="781"/>
                    </a:cubicBezTo>
                    <a:cubicBezTo>
                      <a:pt x="215" y="847"/>
                      <a:pt x="278" y="897"/>
                      <a:pt x="353" y="929"/>
                    </a:cubicBezTo>
                    <a:cubicBezTo>
                      <a:pt x="429" y="963"/>
                      <a:pt x="524" y="996"/>
                      <a:pt x="637" y="1028"/>
                    </a:cubicBezTo>
                    <a:cubicBezTo>
                      <a:pt x="744" y="1059"/>
                      <a:pt x="821" y="1089"/>
                      <a:pt x="869" y="1115"/>
                    </a:cubicBezTo>
                    <a:cubicBezTo>
                      <a:pt x="918" y="1142"/>
                      <a:pt x="942" y="1179"/>
                      <a:pt x="942" y="1227"/>
                    </a:cubicBezTo>
                    <a:cubicBezTo>
                      <a:pt x="942" y="1269"/>
                      <a:pt x="923" y="1303"/>
                      <a:pt x="884" y="1326"/>
                    </a:cubicBezTo>
                    <a:cubicBezTo>
                      <a:pt x="847" y="1346"/>
                      <a:pt x="797" y="1357"/>
                      <a:pt x="732" y="1357"/>
                    </a:cubicBezTo>
                    <a:cubicBezTo>
                      <a:pt x="640" y="1357"/>
                      <a:pt x="541" y="1339"/>
                      <a:pt x="437" y="1304"/>
                    </a:cubicBezTo>
                    <a:cubicBezTo>
                      <a:pt x="334" y="1266"/>
                      <a:pt x="240" y="1215"/>
                      <a:pt x="155" y="1149"/>
                    </a:cubicBezTo>
                    <a:lnTo>
                      <a:pt x="0" y="1470"/>
                    </a:lnTo>
                    <a:cubicBezTo>
                      <a:pt x="93" y="1544"/>
                      <a:pt x="202" y="1602"/>
                      <a:pt x="328" y="1644"/>
                    </a:cubicBezTo>
                    <a:cubicBezTo>
                      <a:pt x="453" y="1682"/>
                      <a:pt x="585" y="1701"/>
                      <a:pt x="721" y="1701"/>
                    </a:cubicBezTo>
                    <a:cubicBezTo>
                      <a:pt x="918" y="1701"/>
                      <a:pt x="1080" y="1656"/>
                      <a:pt x="1205" y="1566"/>
                    </a:cubicBezTo>
                    <a:cubicBezTo>
                      <a:pt x="1333" y="1474"/>
                      <a:pt x="1396" y="1345"/>
                      <a:pt x="1396" y="1180"/>
                    </a:cubicBezTo>
                    <a:cubicBezTo>
                      <a:pt x="1396" y="1071"/>
                      <a:pt x="1369" y="983"/>
                      <a:pt x="1313" y="918"/>
                    </a:cubicBezTo>
                    <a:cubicBezTo>
                      <a:pt x="1257" y="850"/>
                      <a:pt x="1192" y="799"/>
                      <a:pt x="1116" y="766"/>
                    </a:cubicBezTo>
                    <a:cubicBezTo>
                      <a:pt x="1040" y="731"/>
                      <a:pt x="942" y="696"/>
                      <a:pt x="825" y="662"/>
                    </a:cubicBezTo>
                    <a:cubicBezTo>
                      <a:pt x="718" y="631"/>
                      <a:pt x="641" y="603"/>
                      <a:pt x="594" y="578"/>
                    </a:cubicBezTo>
                    <a:cubicBezTo>
                      <a:pt x="546" y="554"/>
                      <a:pt x="523" y="518"/>
                      <a:pt x="523" y="473"/>
                    </a:cubicBezTo>
                    <a:cubicBezTo>
                      <a:pt x="523" y="431"/>
                      <a:pt x="541" y="400"/>
                      <a:pt x="576" y="380"/>
                    </a:cubicBezTo>
                    <a:cubicBezTo>
                      <a:pt x="610" y="359"/>
                      <a:pt x="657" y="349"/>
                      <a:pt x="714" y="349"/>
                    </a:cubicBezTo>
                    <a:cubicBezTo>
                      <a:pt x="784" y="349"/>
                      <a:pt x="864" y="363"/>
                      <a:pt x="953" y="393"/>
                    </a:cubicBezTo>
                    <a:cubicBezTo>
                      <a:pt x="1040" y="420"/>
                      <a:pt x="1130" y="458"/>
                      <a:pt x="1220" y="510"/>
                    </a:cubicBezTo>
                    <a:lnTo>
                      <a:pt x="1385" y="186"/>
                    </a:lnTo>
                    <a:cubicBezTo>
                      <a:pt x="1292" y="126"/>
                      <a:pt x="1189" y="80"/>
                      <a:pt x="1076" y="49"/>
                    </a:cubicBezTo>
                    <a:cubicBezTo>
                      <a:pt x="963" y="17"/>
                      <a:pt x="850"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51"/>
              <p:cNvSpPr/>
              <p:nvPr/>
            </p:nvSpPr>
            <p:spPr>
              <a:xfrm>
                <a:off x="-2054199" y="3311076"/>
                <a:ext cx="31653" cy="31329"/>
              </a:xfrm>
              <a:custGeom>
                <a:avLst/>
                <a:gdLst/>
                <a:ahLst/>
                <a:cxnLst/>
                <a:rect l="l" t="t" r="r" b="b"/>
                <a:pathLst>
                  <a:path w="1675" h="1696" extrusionOk="0">
                    <a:moveTo>
                      <a:pt x="859" y="349"/>
                    </a:moveTo>
                    <a:cubicBezTo>
                      <a:pt x="968" y="349"/>
                      <a:pt x="1056" y="383"/>
                      <a:pt x="1122" y="449"/>
                    </a:cubicBezTo>
                    <a:cubicBezTo>
                      <a:pt x="1187" y="514"/>
                      <a:pt x="1223" y="602"/>
                      <a:pt x="1227" y="711"/>
                    </a:cubicBezTo>
                    <a:lnTo>
                      <a:pt x="470" y="711"/>
                    </a:lnTo>
                    <a:cubicBezTo>
                      <a:pt x="488" y="599"/>
                      <a:pt x="532" y="512"/>
                      <a:pt x="600" y="449"/>
                    </a:cubicBezTo>
                    <a:cubicBezTo>
                      <a:pt x="670" y="383"/>
                      <a:pt x="756" y="349"/>
                      <a:pt x="859" y="349"/>
                    </a:cubicBezTo>
                    <a:close/>
                    <a:moveTo>
                      <a:pt x="856" y="1"/>
                    </a:moveTo>
                    <a:cubicBezTo>
                      <a:pt x="689" y="1"/>
                      <a:pt x="541" y="37"/>
                      <a:pt x="411" y="109"/>
                    </a:cubicBezTo>
                    <a:cubicBezTo>
                      <a:pt x="281" y="178"/>
                      <a:pt x="181" y="279"/>
                      <a:pt x="109" y="409"/>
                    </a:cubicBezTo>
                    <a:cubicBezTo>
                      <a:pt x="37" y="536"/>
                      <a:pt x="1" y="684"/>
                      <a:pt x="1" y="853"/>
                    </a:cubicBezTo>
                    <a:cubicBezTo>
                      <a:pt x="1" y="1020"/>
                      <a:pt x="35" y="1167"/>
                      <a:pt x="106" y="1294"/>
                    </a:cubicBezTo>
                    <a:cubicBezTo>
                      <a:pt x="178" y="1423"/>
                      <a:pt x="279" y="1520"/>
                      <a:pt x="409" y="1591"/>
                    </a:cubicBezTo>
                    <a:cubicBezTo>
                      <a:pt x="540" y="1661"/>
                      <a:pt x="693" y="1695"/>
                      <a:pt x="868" y="1695"/>
                    </a:cubicBezTo>
                    <a:cubicBezTo>
                      <a:pt x="1017" y="1695"/>
                      <a:pt x="1151" y="1671"/>
                      <a:pt x="1270" y="1622"/>
                    </a:cubicBezTo>
                    <a:cubicBezTo>
                      <a:pt x="1392" y="1571"/>
                      <a:pt x="1495" y="1497"/>
                      <a:pt x="1578" y="1402"/>
                    </a:cubicBezTo>
                    <a:lnTo>
                      <a:pt x="1329" y="1150"/>
                    </a:lnTo>
                    <a:cubicBezTo>
                      <a:pt x="1271" y="1206"/>
                      <a:pt x="1206" y="1251"/>
                      <a:pt x="1134" y="1282"/>
                    </a:cubicBezTo>
                    <a:cubicBezTo>
                      <a:pt x="1062" y="1311"/>
                      <a:pt x="986" y="1325"/>
                      <a:pt x="909" y="1325"/>
                    </a:cubicBezTo>
                    <a:cubicBezTo>
                      <a:pt x="801" y="1325"/>
                      <a:pt x="710" y="1297"/>
                      <a:pt x="634" y="1239"/>
                    </a:cubicBezTo>
                    <a:cubicBezTo>
                      <a:pt x="558" y="1179"/>
                      <a:pt x="506" y="1097"/>
                      <a:pt x="479" y="992"/>
                    </a:cubicBezTo>
                    <a:lnTo>
                      <a:pt x="1671" y="992"/>
                    </a:lnTo>
                    <a:cubicBezTo>
                      <a:pt x="1674" y="965"/>
                      <a:pt x="1675" y="927"/>
                      <a:pt x="1675" y="877"/>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51"/>
              <p:cNvSpPr/>
              <p:nvPr/>
            </p:nvSpPr>
            <p:spPr>
              <a:xfrm>
                <a:off x="-2012757" y="3311002"/>
                <a:ext cx="19389" cy="31071"/>
              </a:xfrm>
              <a:custGeom>
                <a:avLst/>
                <a:gdLst/>
                <a:ahLst/>
                <a:cxnLst/>
                <a:rect l="l" t="t" r="r" b="b"/>
                <a:pathLst>
                  <a:path w="1026" h="1682" extrusionOk="0">
                    <a:moveTo>
                      <a:pt x="1026" y="1"/>
                    </a:moveTo>
                    <a:cubicBezTo>
                      <a:pt x="902" y="3"/>
                      <a:pt x="794" y="32"/>
                      <a:pt x="702" y="85"/>
                    </a:cubicBezTo>
                    <a:cubicBezTo>
                      <a:pt x="609" y="139"/>
                      <a:pt x="533" y="217"/>
                      <a:pt x="475" y="320"/>
                    </a:cubicBezTo>
                    <a:lnTo>
                      <a:pt x="475" y="20"/>
                    </a:lnTo>
                    <a:lnTo>
                      <a:pt x="0" y="20"/>
                    </a:lnTo>
                    <a:lnTo>
                      <a:pt x="0" y="1681"/>
                    </a:lnTo>
                    <a:lnTo>
                      <a:pt x="475" y="1681"/>
                    </a:lnTo>
                    <a:lnTo>
                      <a:pt x="475" y="881"/>
                    </a:lnTo>
                    <a:cubicBezTo>
                      <a:pt x="475" y="750"/>
                      <a:pt x="518" y="644"/>
                      <a:pt x="603" y="567"/>
                    </a:cubicBezTo>
                    <a:cubicBezTo>
                      <a:pt x="689" y="486"/>
                      <a:pt x="805"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51"/>
              <p:cNvSpPr/>
              <p:nvPr/>
            </p:nvSpPr>
            <p:spPr>
              <a:xfrm>
                <a:off x="-1988492" y="3311002"/>
                <a:ext cx="31370" cy="31071"/>
              </a:xfrm>
              <a:custGeom>
                <a:avLst/>
                <a:gdLst/>
                <a:ahLst/>
                <a:cxnLst/>
                <a:rect l="l" t="t" r="r" b="b"/>
                <a:pathLst>
                  <a:path w="1660" h="1682" extrusionOk="0">
                    <a:moveTo>
                      <a:pt x="1051" y="1"/>
                    </a:moveTo>
                    <a:cubicBezTo>
                      <a:pt x="783" y="6"/>
                      <a:pt x="591" y="109"/>
                      <a:pt x="477" y="310"/>
                    </a:cubicBezTo>
                    <a:lnTo>
                      <a:pt x="477" y="20"/>
                    </a:lnTo>
                    <a:lnTo>
                      <a:pt x="1" y="20"/>
                    </a:lnTo>
                    <a:lnTo>
                      <a:pt x="1" y="1681"/>
                    </a:lnTo>
                    <a:lnTo>
                      <a:pt x="477" y="1681"/>
                    </a:lnTo>
                    <a:lnTo>
                      <a:pt x="477" y="863"/>
                    </a:lnTo>
                    <a:cubicBezTo>
                      <a:pt x="477" y="739"/>
                      <a:pt x="510" y="639"/>
                      <a:pt x="578" y="561"/>
                    </a:cubicBezTo>
                    <a:cubicBezTo>
                      <a:pt x="647" y="480"/>
                      <a:pt x="739" y="438"/>
                      <a:pt x="856" y="437"/>
                    </a:cubicBezTo>
                    <a:cubicBezTo>
                      <a:pt x="957" y="437"/>
                      <a:pt x="1036" y="468"/>
                      <a:pt x="1094" y="530"/>
                    </a:cubicBezTo>
                    <a:cubicBezTo>
                      <a:pt x="1154" y="589"/>
                      <a:pt x="1183" y="671"/>
                      <a:pt x="1183" y="777"/>
                    </a:cubicBezTo>
                    <a:lnTo>
                      <a:pt x="1183" y="1681"/>
                    </a:lnTo>
                    <a:lnTo>
                      <a:pt x="1659" y="1681"/>
                    </a:lnTo>
                    <a:lnTo>
                      <a:pt x="1659" y="638"/>
                    </a:lnTo>
                    <a:cubicBezTo>
                      <a:pt x="1659" y="444"/>
                      <a:pt x="1604" y="289"/>
                      <a:pt x="1492" y="175"/>
                    </a:cubicBezTo>
                    <a:cubicBezTo>
                      <a:pt x="1384"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51"/>
              <p:cNvSpPr/>
              <p:nvPr/>
            </p:nvSpPr>
            <p:spPr>
              <a:xfrm>
                <a:off x="-1951850" y="3311002"/>
                <a:ext cx="29499" cy="31477"/>
              </a:xfrm>
              <a:custGeom>
                <a:avLst/>
                <a:gdLst/>
                <a:ahLst/>
                <a:cxnLst/>
                <a:rect l="l" t="t" r="r" b="b"/>
                <a:pathLst>
                  <a:path w="1561" h="1704" extrusionOk="0">
                    <a:moveTo>
                      <a:pt x="1092" y="965"/>
                    </a:moveTo>
                    <a:lnTo>
                      <a:pt x="1092" y="1113"/>
                    </a:lnTo>
                    <a:cubicBezTo>
                      <a:pt x="1077" y="1185"/>
                      <a:pt x="1034" y="1245"/>
                      <a:pt x="962" y="1293"/>
                    </a:cubicBezTo>
                    <a:cubicBezTo>
                      <a:pt x="890" y="1339"/>
                      <a:pt x="804" y="1364"/>
                      <a:pt x="706" y="1364"/>
                    </a:cubicBezTo>
                    <a:cubicBezTo>
                      <a:pt x="625" y="1364"/>
                      <a:pt x="562" y="1344"/>
                      <a:pt x="514" y="1308"/>
                    </a:cubicBezTo>
                    <a:cubicBezTo>
                      <a:pt x="469" y="1268"/>
                      <a:pt x="446" y="1217"/>
                      <a:pt x="446" y="1154"/>
                    </a:cubicBezTo>
                    <a:cubicBezTo>
                      <a:pt x="446" y="1087"/>
                      <a:pt x="468" y="1041"/>
                      <a:pt x="510" y="1011"/>
                    </a:cubicBezTo>
                    <a:cubicBezTo>
                      <a:pt x="557" y="980"/>
                      <a:pt x="625" y="965"/>
                      <a:pt x="718" y="965"/>
                    </a:cubicBezTo>
                    <a:close/>
                    <a:moveTo>
                      <a:pt x="854" y="1"/>
                    </a:moveTo>
                    <a:cubicBezTo>
                      <a:pt x="716" y="1"/>
                      <a:pt x="589" y="16"/>
                      <a:pt x="474" y="47"/>
                    </a:cubicBezTo>
                    <a:cubicBezTo>
                      <a:pt x="359" y="78"/>
                      <a:pt x="235" y="127"/>
                      <a:pt x="104" y="193"/>
                    </a:cubicBezTo>
                    <a:lnTo>
                      <a:pt x="252" y="521"/>
                    </a:lnTo>
                    <a:cubicBezTo>
                      <a:pt x="427" y="423"/>
                      <a:pt x="591" y="375"/>
                      <a:pt x="746" y="375"/>
                    </a:cubicBezTo>
                    <a:cubicBezTo>
                      <a:pt x="859" y="375"/>
                      <a:pt x="944" y="400"/>
                      <a:pt x="1002" y="449"/>
                    </a:cubicBezTo>
                    <a:cubicBezTo>
                      <a:pt x="1061" y="496"/>
                      <a:pt x="1092" y="564"/>
                      <a:pt x="1092" y="653"/>
                    </a:cubicBezTo>
                    <a:lnTo>
                      <a:pt x="1092" y="684"/>
                    </a:lnTo>
                    <a:lnTo>
                      <a:pt x="634" y="684"/>
                    </a:lnTo>
                    <a:cubicBezTo>
                      <a:pt x="433" y="685"/>
                      <a:pt x="276" y="732"/>
                      <a:pt x="166" y="819"/>
                    </a:cubicBezTo>
                    <a:cubicBezTo>
                      <a:pt x="56" y="907"/>
                      <a:pt x="1" y="1028"/>
                      <a:pt x="1" y="1185"/>
                    </a:cubicBezTo>
                    <a:cubicBezTo>
                      <a:pt x="1" y="1339"/>
                      <a:pt x="52" y="1464"/>
                      <a:pt x="155" y="1560"/>
                    </a:cubicBezTo>
                    <a:cubicBezTo>
                      <a:pt x="258" y="1656"/>
                      <a:pt x="397" y="1703"/>
                      <a:pt x="572" y="1703"/>
                    </a:cubicBezTo>
                    <a:cubicBezTo>
                      <a:pt x="688" y="1703"/>
                      <a:pt x="790" y="1684"/>
                      <a:pt x="878" y="1648"/>
                    </a:cubicBezTo>
                    <a:cubicBezTo>
                      <a:pt x="967" y="1611"/>
                      <a:pt x="1039" y="1557"/>
                      <a:pt x="1095" y="1487"/>
                    </a:cubicBezTo>
                    <a:lnTo>
                      <a:pt x="1095" y="1681"/>
                    </a:lnTo>
                    <a:lnTo>
                      <a:pt x="1560" y="1681"/>
                    </a:lnTo>
                    <a:lnTo>
                      <a:pt x="1558" y="598"/>
                    </a:lnTo>
                    <a:cubicBezTo>
                      <a:pt x="1555" y="410"/>
                      <a:pt x="1493" y="263"/>
                      <a:pt x="1370" y="159"/>
                    </a:cubicBezTo>
                    <a:cubicBezTo>
                      <a:pt x="1248" y="54"/>
                      <a:pt x="1077"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51"/>
              <p:cNvSpPr/>
              <p:nvPr/>
            </p:nvSpPr>
            <p:spPr>
              <a:xfrm>
                <a:off x="-1913110" y="3311002"/>
                <a:ext cx="52913" cy="31071"/>
              </a:xfrm>
              <a:custGeom>
                <a:avLst/>
                <a:gdLst/>
                <a:ahLst/>
                <a:cxnLst/>
                <a:rect l="l" t="t" r="r" b="b"/>
                <a:pathLst>
                  <a:path w="2800" h="1682" extrusionOk="0">
                    <a:moveTo>
                      <a:pt x="1039" y="1"/>
                    </a:moveTo>
                    <a:cubicBezTo>
                      <a:pt x="779" y="6"/>
                      <a:pt x="591" y="108"/>
                      <a:pt x="477" y="307"/>
                    </a:cubicBezTo>
                    <a:lnTo>
                      <a:pt x="477" y="20"/>
                    </a:lnTo>
                    <a:lnTo>
                      <a:pt x="1" y="20"/>
                    </a:lnTo>
                    <a:lnTo>
                      <a:pt x="1" y="1681"/>
                    </a:lnTo>
                    <a:lnTo>
                      <a:pt x="477" y="1681"/>
                    </a:lnTo>
                    <a:lnTo>
                      <a:pt x="477" y="860"/>
                    </a:lnTo>
                    <a:cubicBezTo>
                      <a:pt x="477" y="737"/>
                      <a:pt x="509" y="635"/>
                      <a:pt x="576" y="557"/>
                    </a:cubicBezTo>
                    <a:cubicBezTo>
                      <a:pt x="643" y="480"/>
                      <a:pt x="734" y="438"/>
                      <a:pt x="847" y="437"/>
                    </a:cubicBezTo>
                    <a:cubicBezTo>
                      <a:pt x="946" y="437"/>
                      <a:pt x="1024" y="468"/>
                      <a:pt x="1079" y="530"/>
                    </a:cubicBezTo>
                    <a:cubicBezTo>
                      <a:pt x="1137" y="589"/>
                      <a:pt x="1165" y="671"/>
                      <a:pt x="1165" y="777"/>
                    </a:cubicBezTo>
                    <a:lnTo>
                      <a:pt x="1165" y="1681"/>
                    </a:lnTo>
                    <a:lnTo>
                      <a:pt x="1637" y="1681"/>
                    </a:lnTo>
                    <a:lnTo>
                      <a:pt x="1637" y="860"/>
                    </a:lnTo>
                    <a:cubicBezTo>
                      <a:pt x="1637" y="737"/>
                      <a:pt x="1671" y="635"/>
                      <a:pt x="1737" y="557"/>
                    </a:cubicBezTo>
                    <a:cubicBezTo>
                      <a:pt x="1802" y="480"/>
                      <a:pt x="1892" y="438"/>
                      <a:pt x="2005" y="437"/>
                    </a:cubicBezTo>
                    <a:cubicBezTo>
                      <a:pt x="2105" y="437"/>
                      <a:pt x="2182" y="467"/>
                      <a:pt x="2240" y="526"/>
                    </a:cubicBezTo>
                    <a:cubicBezTo>
                      <a:pt x="2298" y="586"/>
                      <a:pt x="2326" y="670"/>
                      <a:pt x="2326" y="777"/>
                    </a:cubicBezTo>
                    <a:lnTo>
                      <a:pt x="2326" y="1681"/>
                    </a:lnTo>
                    <a:lnTo>
                      <a:pt x="2799" y="1681"/>
                    </a:lnTo>
                    <a:lnTo>
                      <a:pt x="2799" y="638"/>
                    </a:lnTo>
                    <a:cubicBezTo>
                      <a:pt x="2799" y="442"/>
                      <a:pt x="2744" y="288"/>
                      <a:pt x="2635" y="175"/>
                    </a:cubicBezTo>
                    <a:cubicBezTo>
                      <a:pt x="2528" y="59"/>
                      <a:pt x="2382" y="1"/>
                      <a:pt x="2200" y="1"/>
                    </a:cubicBezTo>
                    <a:cubicBezTo>
                      <a:pt x="2058" y="3"/>
                      <a:pt x="1935" y="37"/>
                      <a:pt x="1832" y="100"/>
                    </a:cubicBezTo>
                    <a:cubicBezTo>
                      <a:pt x="1731" y="164"/>
                      <a:pt x="1654" y="258"/>
                      <a:pt x="1600" y="384"/>
                    </a:cubicBezTo>
                    <a:cubicBezTo>
                      <a:pt x="1559" y="263"/>
                      <a:pt x="1491" y="169"/>
                      <a:pt x="1394" y="104"/>
                    </a:cubicBezTo>
                    <a:cubicBezTo>
                      <a:pt x="1296" y="36"/>
                      <a:pt x="1178"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51"/>
              <p:cNvSpPr/>
              <p:nvPr/>
            </p:nvSpPr>
            <p:spPr>
              <a:xfrm>
                <a:off x="-1853772" y="3311076"/>
                <a:ext cx="31653" cy="31329"/>
              </a:xfrm>
              <a:custGeom>
                <a:avLst/>
                <a:gdLst/>
                <a:ahLst/>
                <a:cxnLst/>
                <a:rect l="l" t="t" r="r" b="b"/>
                <a:pathLst>
                  <a:path w="1675" h="1696" extrusionOk="0">
                    <a:moveTo>
                      <a:pt x="859" y="349"/>
                    </a:moveTo>
                    <a:cubicBezTo>
                      <a:pt x="968" y="349"/>
                      <a:pt x="1056" y="383"/>
                      <a:pt x="1121" y="449"/>
                    </a:cubicBezTo>
                    <a:cubicBezTo>
                      <a:pt x="1187" y="514"/>
                      <a:pt x="1222" y="602"/>
                      <a:pt x="1227" y="711"/>
                    </a:cubicBezTo>
                    <a:lnTo>
                      <a:pt x="470" y="711"/>
                    </a:lnTo>
                    <a:cubicBezTo>
                      <a:pt x="488" y="599"/>
                      <a:pt x="532" y="512"/>
                      <a:pt x="599" y="449"/>
                    </a:cubicBezTo>
                    <a:cubicBezTo>
                      <a:pt x="670" y="383"/>
                      <a:pt x="756" y="349"/>
                      <a:pt x="859" y="349"/>
                    </a:cubicBezTo>
                    <a:close/>
                    <a:moveTo>
                      <a:pt x="856" y="1"/>
                    </a:moveTo>
                    <a:cubicBezTo>
                      <a:pt x="689" y="1"/>
                      <a:pt x="541" y="37"/>
                      <a:pt x="411" y="109"/>
                    </a:cubicBezTo>
                    <a:cubicBezTo>
                      <a:pt x="281" y="178"/>
                      <a:pt x="181" y="279"/>
                      <a:pt x="108" y="409"/>
                    </a:cubicBezTo>
                    <a:cubicBezTo>
                      <a:pt x="36" y="536"/>
                      <a:pt x="0" y="684"/>
                      <a:pt x="0" y="853"/>
                    </a:cubicBezTo>
                    <a:cubicBezTo>
                      <a:pt x="0" y="1020"/>
                      <a:pt x="35" y="1167"/>
                      <a:pt x="105" y="1294"/>
                    </a:cubicBezTo>
                    <a:cubicBezTo>
                      <a:pt x="177" y="1423"/>
                      <a:pt x="278" y="1520"/>
                      <a:pt x="408" y="1591"/>
                    </a:cubicBezTo>
                    <a:cubicBezTo>
                      <a:pt x="540" y="1661"/>
                      <a:pt x="693" y="1695"/>
                      <a:pt x="868" y="1695"/>
                    </a:cubicBezTo>
                    <a:cubicBezTo>
                      <a:pt x="1016" y="1695"/>
                      <a:pt x="1149" y="1671"/>
                      <a:pt x="1269" y="1622"/>
                    </a:cubicBezTo>
                    <a:cubicBezTo>
                      <a:pt x="1391" y="1571"/>
                      <a:pt x="1494" y="1497"/>
                      <a:pt x="1578" y="1402"/>
                    </a:cubicBezTo>
                    <a:lnTo>
                      <a:pt x="1328" y="1150"/>
                    </a:lnTo>
                    <a:cubicBezTo>
                      <a:pt x="1270" y="1206"/>
                      <a:pt x="1206" y="1251"/>
                      <a:pt x="1134" y="1282"/>
                    </a:cubicBezTo>
                    <a:cubicBezTo>
                      <a:pt x="1062" y="1311"/>
                      <a:pt x="986" y="1325"/>
                      <a:pt x="908" y="1325"/>
                    </a:cubicBezTo>
                    <a:cubicBezTo>
                      <a:pt x="801" y="1325"/>
                      <a:pt x="709" y="1297"/>
                      <a:pt x="633" y="1239"/>
                    </a:cubicBezTo>
                    <a:cubicBezTo>
                      <a:pt x="558" y="1179"/>
                      <a:pt x="506" y="1097"/>
                      <a:pt x="479" y="992"/>
                    </a:cubicBezTo>
                    <a:lnTo>
                      <a:pt x="1671" y="992"/>
                    </a:lnTo>
                    <a:cubicBezTo>
                      <a:pt x="1673" y="965"/>
                      <a:pt x="1674" y="927"/>
                      <a:pt x="1674" y="877"/>
                    </a:cubicBezTo>
                    <a:cubicBezTo>
                      <a:pt x="1674" y="602"/>
                      <a:pt x="1604" y="387"/>
                      <a:pt x="1463"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51"/>
              <p:cNvSpPr/>
              <p:nvPr/>
            </p:nvSpPr>
            <p:spPr>
              <a:xfrm>
                <a:off x="-1819001" y="3333538"/>
                <a:ext cx="9713" cy="15258"/>
              </a:xfrm>
              <a:custGeom>
                <a:avLst/>
                <a:gdLst/>
                <a:ahLst/>
                <a:cxnLst/>
                <a:rect l="l" t="t" r="r" b="b"/>
                <a:pathLst>
                  <a:path w="514" h="826" extrusionOk="0">
                    <a:moveTo>
                      <a:pt x="282" y="1"/>
                    </a:moveTo>
                    <a:cubicBezTo>
                      <a:pt x="214" y="1"/>
                      <a:pt x="157" y="24"/>
                      <a:pt x="112" y="69"/>
                    </a:cubicBezTo>
                    <a:cubicBezTo>
                      <a:pt x="66" y="114"/>
                      <a:pt x="44" y="172"/>
                      <a:pt x="44" y="243"/>
                    </a:cubicBezTo>
                    <a:cubicBezTo>
                      <a:pt x="44" y="329"/>
                      <a:pt x="78" y="393"/>
                      <a:pt x="146" y="437"/>
                    </a:cubicBezTo>
                    <a:lnTo>
                      <a:pt x="0" y="826"/>
                    </a:lnTo>
                    <a:lnTo>
                      <a:pt x="232" y="826"/>
                    </a:lnTo>
                    <a:lnTo>
                      <a:pt x="452" y="433"/>
                    </a:lnTo>
                    <a:cubicBezTo>
                      <a:pt x="473" y="395"/>
                      <a:pt x="488" y="361"/>
                      <a:pt x="498" y="335"/>
                    </a:cubicBezTo>
                    <a:cubicBezTo>
                      <a:pt x="509" y="306"/>
                      <a:pt x="514" y="275"/>
                      <a:pt x="514" y="243"/>
                    </a:cubicBezTo>
                    <a:cubicBezTo>
                      <a:pt x="514" y="168"/>
                      <a:pt x="491" y="109"/>
                      <a:pt x="446" y="66"/>
                    </a:cubicBezTo>
                    <a:cubicBezTo>
                      <a:pt x="401" y="23"/>
                      <a:pt x="345"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51"/>
              <p:cNvSpPr/>
              <p:nvPr/>
            </p:nvSpPr>
            <p:spPr>
              <a:xfrm>
                <a:off x="-1786157" y="3311371"/>
                <a:ext cx="30784" cy="31034"/>
              </a:xfrm>
              <a:custGeom>
                <a:avLst/>
                <a:gdLst/>
                <a:ahLst/>
                <a:cxnLst/>
                <a:rect l="l" t="t" r="r" b="b"/>
                <a:pathLst>
                  <a:path w="1629" h="1680" extrusionOk="0">
                    <a:moveTo>
                      <a:pt x="1" y="0"/>
                    </a:moveTo>
                    <a:lnTo>
                      <a:pt x="1" y="1044"/>
                    </a:lnTo>
                    <a:cubicBezTo>
                      <a:pt x="1" y="1239"/>
                      <a:pt x="55" y="1395"/>
                      <a:pt x="162" y="1510"/>
                    </a:cubicBezTo>
                    <a:cubicBezTo>
                      <a:pt x="271" y="1623"/>
                      <a:pt x="418" y="1679"/>
                      <a:pt x="601" y="1679"/>
                    </a:cubicBezTo>
                    <a:cubicBezTo>
                      <a:pt x="858" y="1679"/>
                      <a:pt x="1043" y="1576"/>
                      <a:pt x="1156" y="1368"/>
                    </a:cubicBezTo>
                    <a:lnTo>
                      <a:pt x="1156" y="1661"/>
                    </a:lnTo>
                    <a:lnTo>
                      <a:pt x="1629" y="1661"/>
                    </a:lnTo>
                    <a:lnTo>
                      <a:pt x="1629" y="0"/>
                    </a:lnTo>
                    <a:lnTo>
                      <a:pt x="1156" y="0"/>
                    </a:lnTo>
                    <a:lnTo>
                      <a:pt x="1156" y="821"/>
                    </a:lnTo>
                    <a:cubicBezTo>
                      <a:pt x="1156" y="945"/>
                      <a:pt x="1123" y="1046"/>
                      <a:pt x="1057" y="1124"/>
                    </a:cubicBezTo>
                    <a:cubicBezTo>
                      <a:pt x="992" y="1202"/>
                      <a:pt x="902" y="1242"/>
                      <a:pt x="788" y="1244"/>
                    </a:cubicBezTo>
                    <a:cubicBezTo>
                      <a:pt x="692" y="1244"/>
                      <a:pt x="616" y="1215"/>
                      <a:pt x="561" y="1154"/>
                    </a:cubicBezTo>
                    <a:cubicBezTo>
                      <a:pt x="505" y="1095"/>
                      <a:pt x="477" y="1013"/>
                      <a:pt x="477" y="907"/>
                    </a:cubicBezTo>
                    <a:lnTo>
                      <a:pt x="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51"/>
              <p:cNvSpPr/>
              <p:nvPr/>
            </p:nvSpPr>
            <p:spPr>
              <a:xfrm>
                <a:off x="-1749968" y="3310965"/>
                <a:ext cx="26400" cy="31440"/>
              </a:xfrm>
              <a:custGeom>
                <a:avLst/>
                <a:gdLst/>
                <a:ahLst/>
                <a:cxnLst/>
                <a:rect l="l" t="t" r="r" b="b"/>
                <a:pathLst>
                  <a:path w="1397" h="1702" extrusionOk="0">
                    <a:moveTo>
                      <a:pt x="737" y="0"/>
                    </a:moveTo>
                    <a:cubicBezTo>
                      <a:pt x="546" y="0"/>
                      <a:pt x="391" y="45"/>
                      <a:pt x="267" y="137"/>
                    </a:cubicBezTo>
                    <a:cubicBezTo>
                      <a:pt x="143" y="227"/>
                      <a:pt x="82" y="354"/>
                      <a:pt x="82" y="519"/>
                    </a:cubicBezTo>
                    <a:cubicBezTo>
                      <a:pt x="82" y="626"/>
                      <a:pt x="109" y="713"/>
                      <a:pt x="161" y="781"/>
                    </a:cubicBezTo>
                    <a:cubicBezTo>
                      <a:pt x="216" y="847"/>
                      <a:pt x="279" y="897"/>
                      <a:pt x="353" y="929"/>
                    </a:cubicBezTo>
                    <a:cubicBezTo>
                      <a:pt x="429" y="963"/>
                      <a:pt x="524" y="996"/>
                      <a:pt x="638" y="1028"/>
                    </a:cubicBezTo>
                    <a:cubicBezTo>
                      <a:pt x="744" y="1059"/>
                      <a:pt x="822" y="1089"/>
                      <a:pt x="869" y="1115"/>
                    </a:cubicBezTo>
                    <a:cubicBezTo>
                      <a:pt x="918" y="1142"/>
                      <a:pt x="943" y="1179"/>
                      <a:pt x="943" y="1227"/>
                    </a:cubicBezTo>
                    <a:cubicBezTo>
                      <a:pt x="943" y="1269"/>
                      <a:pt x="923" y="1303"/>
                      <a:pt x="885" y="1326"/>
                    </a:cubicBezTo>
                    <a:cubicBezTo>
                      <a:pt x="847" y="1346"/>
                      <a:pt x="797" y="1357"/>
                      <a:pt x="733" y="1357"/>
                    </a:cubicBezTo>
                    <a:cubicBezTo>
                      <a:pt x="640" y="1357"/>
                      <a:pt x="541" y="1339"/>
                      <a:pt x="437" y="1304"/>
                    </a:cubicBezTo>
                    <a:cubicBezTo>
                      <a:pt x="334" y="1266"/>
                      <a:pt x="240" y="1215"/>
                      <a:pt x="155" y="1149"/>
                    </a:cubicBezTo>
                    <a:lnTo>
                      <a:pt x="1" y="1470"/>
                    </a:lnTo>
                    <a:cubicBezTo>
                      <a:pt x="93" y="1544"/>
                      <a:pt x="203" y="1602"/>
                      <a:pt x="329" y="1644"/>
                    </a:cubicBezTo>
                    <a:cubicBezTo>
                      <a:pt x="454" y="1682"/>
                      <a:pt x="585" y="1701"/>
                      <a:pt x="721" y="1701"/>
                    </a:cubicBezTo>
                    <a:cubicBezTo>
                      <a:pt x="918" y="1701"/>
                      <a:pt x="1080" y="1656"/>
                      <a:pt x="1205" y="1566"/>
                    </a:cubicBezTo>
                    <a:cubicBezTo>
                      <a:pt x="1334" y="1474"/>
                      <a:pt x="1397" y="1345"/>
                      <a:pt x="1397" y="1180"/>
                    </a:cubicBezTo>
                    <a:cubicBezTo>
                      <a:pt x="1397" y="1071"/>
                      <a:pt x="1370" y="983"/>
                      <a:pt x="1313" y="918"/>
                    </a:cubicBezTo>
                    <a:cubicBezTo>
                      <a:pt x="1258" y="850"/>
                      <a:pt x="1192" y="799"/>
                      <a:pt x="1116" y="766"/>
                    </a:cubicBezTo>
                    <a:cubicBezTo>
                      <a:pt x="1040" y="731"/>
                      <a:pt x="943" y="696"/>
                      <a:pt x="825" y="662"/>
                    </a:cubicBezTo>
                    <a:cubicBezTo>
                      <a:pt x="719" y="631"/>
                      <a:pt x="641" y="603"/>
                      <a:pt x="594" y="578"/>
                    </a:cubicBezTo>
                    <a:cubicBezTo>
                      <a:pt x="546" y="554"/>
                      <a:pt x="523" y="518"/>
                      <a:pt x="523" y="473"/>
                    </a:cubicBezTo>
                    <a:cubicBezTo>
                      <a:pt x="523" y="431"/>
                      <a:pt x="541" y="400"/>
                      <a:pt x="576" y="380"/>
                    </a:cubicBezTo>
                    <a:cubicBezTo>
                      <a:pt x="611" y="359"/>
                      <a:pt x="657" y="349"/>
                      <a:pt x="715" y="349"/>
                    </a:cubicBezTo>
                    <a:cubicBezTo>
                      <a:pt x="784" y="349"/>
                      <a:pt x="864" y="363"/>
                      <a:pt x="953" y="393"/>
                    </a:cubicBezTo>
                    <a:cubicBezTo>
                      <a:pt x="1040" y="420"/>
                      <a:pt x="1130" y="458"/>
                      <a:pt x="1221" y="510"/>
                    </a:cubicBezTo>
                    <a:lnTo>
                      <a:pt x="1385" y="186"/>
                    </a:lnTo>
                    <a:cubicBezTo>
                      <a:pt x="1293" y="126"/>
                      <a:pt x="1190" y="80"/>
                      <a:pt x="1076" y="49"/>
                    </a:cubicBezTo>
                    <a:cubicBezTo>
                      <a:pt x="963" y="17"/>
                      <a:pt x="850" y="0"/>
                      <a:pt x="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51"/>
              <p:cNvSpPr/>
              <p:nvPr/>
            </p:nvSpPr>
            <p:spPr>
              <a:xfrm>
                <a:off x="-1720242" y="3311076"/>
                <a:ext cx="31653" cy="31329"/>
              </a:xfrm>
              <a:custGeom>
                <a:avLst/>
                <a:gdLst/>
                <a:ahLst/>
                <a:cxnLst/>
                <a:rect l="l" t="t" r="r" b="b"/>
                <a:pathLst>
                  <a:path w="1675" h="1696" extrusionOk="0">
                    <a:moveTo>
                      <a:pt x="858" y="349"/>
                    </a:moveTo>
                    <a:cubicBezTo>
                      <a:pt x="968" y="349"/>
                      <a:pt x="1055" y="383"/>
                      <a:pt x="1121" y="449"/>
                    </a:cubicBezTo>
                    <a:cubicBezTo>
                      <a:pt x="1187" y="514"/>
                      <a:pt x="1223" y="602"/>
                      <a:pt x="1226" y="711"/>
                    </a:cubicBezTo>
                    <a:lnTo>
                      <a:pt x="470" y="711"/>
                    </a:lnTo>
                    <a:cubicBezTo>
                      <a:pt x="488" y="599"/>
                      <a:pt x="532" y="512"/>
                      <a:pt x="600" y="449"/>
                    </a:cubicBezTo>
                    <a:cubicBezTo>
                      <a:pt x="669" y="383"/>
                      <a:pt x="755" y="349"/>
                      <a:pt x="858" y="349"/>
                    </a:cubicBezTo>
                    <a:close/>
                    <a:moveTo>
                      <a:pt x="856" y="1"/>
                    </a:moveTo>
                    <a:cubicBezTo>
                      <a:pt x="689" y="1"/>
                      <a:pt x="541" y="37"/>
                      <a:pt x="411" y="109"/>
                    </a:cubicBezTo>
                    <a:cubicBezTo>
                      <a:pt x="281" y="178"/>
                      <a:pt x="180" y="279"/>
                      <a:pt x="108" y="409"/>
                    </a:cubicBezTo>
                    <a:cubicBezTo>
                      <a:pt x="36" y="536"/>
                      <a:pt x="0" y="684"/>
                      <a:pt x="0" y="853"/>
                    </a:cubicBezTo>
                    <a:cubicBezTo>
                      <a:pt x="0" y="1020"/>
                      <a:pt x="35" y="1167"/>
                      <a:pt x="106" y="1294"/>
                    </a:cubicBezTo>
                    <a:cubicBezTo>
                      <a:pt x="178" y="1423"/>
                      <a:pt x="278" y="1520"/>
                      <a:pt x="408" y="1591"/>
                    </a:cubicBezTo>
                    <a:cubicBezTo>
                      <a:pt x="539" y="1661"/>
                      <a:pt x="692" y="1695"/>
                      <a:pt x="867" y="1695"/>
                    </a:cubicBezTo>
                    <a:cubicBezTo>
                      <a:pt x="1017" y="1695"/>
                      <a:pt x="1150" y="1671"/>
                      <a:pt x="1269" y="1622"/>
                    </a:cubicBezTo>
                    <a:cubicBezTo>
                      <a:pt x="1391" y="1571"/>
                      <a:pt x="1494" y="1497"/>
                      <a:pt x="1578" y="1402"/>
                    </a:cubicBezTo>
                    <a:lnTo>
                      <a:pt x="1328" y="1150"/>
                    </a:lnTo>
                    <a:cubicBezTo>
                      <a:pt x="1270" y="1206"/>
                      <a:pt x="1206" y="1251"/>
                      <a:pt x="1134" y="1282"/>
                    </a:cubicBezTo>
                    <a:cubicBezTo>
                      <a:pt x="1062" y="1311"/>
                      <a:pt x="986" y="1325"/>
                      <a:pt x="909" y="1325"/>
                    </a:cubicBezTo>
                    <a:cubicBezTo>
                      <a:pt x="800" y="1325"/>
                      <a:pt x="709" y="1297"/>
                      <a:pt x="633" y="1239"/>
                    </a:cubicBezTo>
                    <a:cubicBezTo>
                      <a:pt x="557" y="1179"/>
                      <a:pt x="506" y="1097"/>
                      <a:pt x="479" y="992"/>
                    </a:cubicBezTo>
                    <a:lnTo>
                      <a:pt x="1670" y="992"/>
                    </a:lnTo>
                    <a:cubicBezTo>
                      <a:pt x="1673" y="965"/>
                      <a:pt x="1674" y="927"/>
                      <a:pt x="1674" y="877"/>
                    </a:cubicBezTo>
                    <a:cubicBezTo>
                      <a:pt x="1674" y="602"/>
                      <a:pt x="1603" y="387"/>
                      <a:pt x="1464" y="232"/>
                    </a:cubicBezTo>
                    <a:cubicBezTo>
                      <a:pt x="1325" y="78"/>
                      <a:pt x="1123"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51"/>
              <p:cNvSpPr/>
              <p:nvPr/>
            </p:nvSpPr>
            <p:spPr>
              <a:xfrm>
                <a:off x="-1680289" y="3311002"/>
                <a:ext cx="19389" cy="31071"/>
              </a:xfrm>
              <a:custGeom>
                <a:avLst/>
                <a:gdLst/>
                <a:ahLst/>
                <a:cxnLst/>
                <a:rect l="l" t="t" r="r" b="b"/>
                <a:pathLst>
                  <a:path w="1026" h="1682" extrusionOk="0">
                    <a:moveTo>
                      <a:pt x="1026" y="1"/>
                    </a:moveTo>
                    <a:cubicBezTo>
                      <a:pt x="902" y="3"/>
                      <a:pt x="794" y="32"/>
                      <a:pt x="702" y="85"/>
                    </a:cubicBezTo>
                    <a:cubicBezTo>
                      <a:pt x="609" y="139"/>
                      <a:pt x="534" y="217"/>
                      <a:pt x="476" y="320"/>
                    </a:cubicBezTo>
                    <a:lnTo>
                      <a:pt x="476" y="20"/>
                    </a:lnTo>
                    <a:lnTo>
                      <a:pt x="0" y="20"/>
                    </a:lnTo>
                    <a:lnTo>
                      <a:pt x="0" y="1681"/>
                    </a:lnTo>
                    <a:lnTo>
                      <a:pt x="476" y="1681"/>
                    </a:lnTo>
                    <a:lnTo>
                      <a:pt x="476" y="881"/>
                    </a:lnTo>
                    <a:cubicBezTo>
                      <a:pt x="476" y="750"/>
                      <a:pt x="519" y="644"/>
                      <a:pt x="602" y="567"/>
                    </a:cubicBezTo>
                    <a:cubicBezTo>
                      <a:pt x="689" y="486"/>
                      <a:pt x="806" y="446"/>
                      <a:pt x="951" y="446"/>
                    </a:cubicBezTo>
                    <a:cubicBezTo>
                      <a:pt x="985" y="446"/>
                      <a:pt x="1009" y="447"/>
                      <a:pt x="1026" y="449"/>
                    </a:cubicBezTo>
                    <a:lnTo>
                      <a:pt x="1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51"/>
              <p:cNvSpPr/>
              <p:nvPr/>
            </p:nvSpPr>
            <p:spPr>
              <a:xfrm>
                <a:off x="-1653553" y="3311002"/>
                <a:ext cx="31351" cy="31071"/>
              </a:xfrm>
              <a:custGeom>
                <a:avLst/>
                <a:gdLst/>
                <a:ahLst/>
                <a:cxnLst/>
                <a:rect l="l" t="t" r="r" b="b"/>
                <a:pathLst>
                  <a:path w="1659" h="1682" extrusionOk="0">
                    <a:moveTo>
                      <a:pt x="1051" y="1"/>
                    </a:moveTo>
                    <a:cubicBezTo>
                      <a:pt x="783" y="6"/>
                      <a:pt x="591" y="109"/>
                      <a:pt x="476" y="310"/>
                    </a:cubicBezTo>
                    <a:lnTo>
                      <a:pt x="476" y="20"/>
                    </a:lnTo>
                    <a:lnTo>
                      <a:pt x="1" y="20"/>
                    </a:lnTo>
                    <a:lnTo>
                      <a:pt x="1" y="1681"/>
                    </a:lnTo>
                    <a:lnTo>
                      <a:pt x="476" y="1681"/>
                    </a:lnTo>
                    <a:lnTo>
                      <a:pt x="476" y="863"/>
                    </a:lnTo>
                    <a:cubicBezTo>
                      <a:pt x="476" y="739"/>
                      <a:pt x="510" y="639"/>
                      <a:pt x="577" y="561"/>
                    </a:cubicBezTo>
                    <a:cubicBezTo>
                      <a:pt x="645" y="480"/>
                      <a:pt x="738" y="438"/>
                      <a:pt x="855" y="437"/>
                    </a:cubicBezTo>
                    <a:cubicBezTo>
                      <a:pt x="957" y="437"/>
                      <a:pt x="1035" y="468"/>
                      <a:pt x="1093" y="530"/>
                    </a:cubicBezTo>
                    <a:cubicBezTo>
                      <a:pt x="1154" y="589"/>
                      <a:pt x="1183" y="671"/>
                      <a:pt x="1183" y="777"/>
                    </a:cubicBezTo>
                    <a:lnTo>
                      <a:pt x="1183" y="1681"/>
                    </a:lnTo>
                    <a:lnTo>
                      <a:pt x="1658" y="1681"/>
                    </a:lnTo>
                    <a:lnTo>
                      <a:pt x="1658" y="638"/>
                    </a:lnTo>
                    <a:cubicBezTo>
                      <a:pt x="1658" y="444"/>
                      <a:pt x="1603" y="289"/>
                      <a:pt x="1492" y="175"/>
                    </a:cubicBezTo>
                    <a:cubicBezTo>
                      <a:pt x="1383" y="59"/>
                      <a:pt x="123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51"/>
              <p:cNvSpPr/>
              <p:nvPr/>
            </p:nvSpPr>
            <p:spPr>
              <a:xfrm>
                <a:off x="-1616911" y="3311002"/>
                <a:ext cx="29499" cy="31477"/>
              </a:xfrm>
              <a:custGeom>
                <a:avLst/>
                <a:gdLst/>
                <a:ahLst/>
                <a:cxnLst/>
                <a:rect l="l" t="t" r="r" b="b"/>
                <a:pathLst>
                  <a:path w="1561" h="1704" extrusionOk="0">
                    <a:moveTo>
                      <a:pt x="1091" y="965"/>
                    </a:moveTo>
                    <a:lnTo>
                      <a:pt x="1091" y="1113"/>
                    </a:lnTo>
                    <a:cubicBezTo>
                      <a:pt x="1077" y="1185"/>
                      <a:pt x="1033" y="1245"/>
                      <a:pt x="961" y="1293"/>
                    </a:cubicBezTo>
                    <a:cubicBezTo>
                      <a:pt x="889" y="1339"/>
                      <a:pt x="804" y="1364"/>
                      <a:pt x="705" y="1364"/>
                    </a:cubicBezTo>
                    <a:cubicBezTo>
                      <a:pt x="625" y="1364"/>
                      <a:pt x="561" y="1344"/>
                      <a:pt x="513" y="1308"/>
                    </a:cubicBezTo>
                    <a:cubicBezTo>
                      <a:pt x="468" y="1268"/>
                      <a:pt x="445" y="1217"/>
                      <a:pt x="445" y="1154"/>
                    </a:cubicBezTo>
                    <a:cubicBezTo>
                      <a:pt x="445" y="1087"/>
                      <a:pt x="467" y="1041"/>
                      <a:pt x="510" y="1011"/>
                    </a:cubicBezTo>
                    <a:cubicBezTo>
                      <a:pt x="556" y="980"/>
                      <a:pt x="625" y="965"/>
                      <a:pt x="718" y="965"/>
                    </a:cubicBezTo>
                    <a:close/>
                    <a:moveTo>
                      <a:pt x="853" y="1"/>
                    </a:moveTo>
                    <a:cubicBezTo>
                      <a:pt x="715" y="1"/>
                      <a:pt x="589" y="16"/>
                      <a:pt x="473" y="47"/>
                    </a:cubicBezTo>
                    <a:cubicBezTo>
                      <a:pt x="357" y="78"/>
                      <a:pt x="234" y="127"/>
                      <a:pt x="103" y="193"/>
                    </a:cubicBezTo>
                    <a:lnTo>
                      <a:pt x="251" y="521"/>
                    </a:lnTo>
                    <a:cubicBezTo>
                      <a:pt x="426" y="423"/>
                      <a:pt x="590" y="375"/>
                      <a:pt x="745" y="375"/>
                    </a:cubicBezTo>
                    <a:cubicBezTo>
                      <a:pt x="858" y="375"/>
                      <a:pt x="944" y="400"/>
                      <a:pt x="1001" y="449"/>
                    </a:cubicBezTo>
                    <a:cubicBezTo>
                      <a:pt x="1061" y="496"/>
                      <a:pt x="1091" y="564"/>
                      <a:pt x="1091" y="653"/>
                    </a:cubicBezTo>
                    <a:lnTo>
                      <a:pt x="1091" y="684"/>
                    </a:lnTo>
                    <a:lnTo>
                      <a:pt x="634" y="684"/>
                    </a:lnTo>
                    <a:cubicBezTo>
                      <a:pt x="432" y="685"/>
                      <a:pt x="275" y="732"/>
                      <a:pt x="164" y="819"/>
                    </a:cubicBezTo>
                    <a:cubicBezTo>
                      <a:pt x="55" y="907"/>
                      <a:pt x="1" y="1028"/>
                      <a:pt x="1" y="1185"/>
                    </a:cubicBezTo>
                    <a:cubicBezTo>
                      <a:pt x="1" y="1339"/>
                      <a:pt x="52" y="1464"/>
                      <a:pt x="155" y="1560"/>
                    </a:cubicBezTo>
                    <a:cubicBezTo>
                      <a:pt x="258" y="1656"/>
                      <a:pt x="397" y="1703"/>
                      <a:pt x="572" y="1703"/>
                    </a:cubicBezTo>
                    <a:cubicBezTo>
                      <a:pt x="687" y="1703"/>
                      <a:pt x="790" y="1684"/>
                      <a:pt x="877" y="1648"/>
                    </a:cubicBezTo>
                    <a:cubicBezTo>
                      <a:pt x="966" y="1611"/>
                      <a:pt x="1038" y="1557"/>
                      <a:pt x="1093" y="1487"/>
                    </a:cubicBezTo>
                    <a:lnTo>
                      <a:pt x="1093" y="1681"/>
                    </a:lnTo>
                    <a:lnTo>
                      <a:pt x="1560" y="1681"/>
                    </a:lnTo>
                    <a:lnTo>
                      <a:pt x="1557" y="598"/>
                    </a:lnTo>
                    <a:cubicBezTo>
                      <a:pt x="1555" y="410"/>
                      <a:pt x="1492" y="263"/>
                      <a:pt x="1369" y="159"/>
                    </a:cubicBezTo>
                    <a:cubicBezTo>
                      <a:pt x="1248" y="54"/>
                      <a:pt x="1075" y="1"/>
                      <a:pt x="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51"/>
              <p:cNvSpPr/>
              <p:nvPr/>
            </p:nvSpPr>
            <p:spPr>
              <a:xfrm>
                <a:off x="-1578171" y="3311002"/>
                <a:ext cx="52894" cy="31071"/>
              </a:xfrm>
              <a:custGeom>
                <a:avLst/>
                <a:gdLst/>
                <a:ahLst/>
                <a:cxnLst/>
                <a:rect l="l" t="t" r="r" b="b"/>
                <a:pathLst>
                  <a:path w="2799" h="1682" extrusionOk="0">
                    <a:moveTo>
                      <a:pt x="1038" y="1"/>
                    </a:moveTo>
                    <a:cubicBezTo>
                      <a:pt x="778" y="6"/>
                      <a:pt x="591" y="108"/>
                      <a:pt x="476" y="307"/>
                    </a:cubicBezTo>
                    <a:lnTo>
                      <a:pt x="476" y="20"/>
                    </a:lnTo>
                    <a:lnTo>
                      <a:pt x="1" y="20"/>
                    </a:lnTo>
                    <a:lnTo>
                      <a:pt x="1" y="1681"/>
                    </a:lnTo>
                    <a:lnTo>
                      <a:pt x="476" y="1681"/>
                    </a:lnTo>
                    <a:lnTo>
                      <a:pt x="476" y="860"/>
                    </a:lnTo>
                    <a:cubicBezTo>
                      <a:pt x="476" y="737"/>
                      <a:pt x="509" y="635"/>
                      <a:pt x="575" y="557"/>
                    </a:cubicBezTo>
                    <a:cubicBezTo>
                      <a:pt x="643" y="480"/>
                      <a:pt x="733" y="438"/>
                      <a:pt x="846" y="437"/>
                    </a:cubicBezTo>
                    <a:cubicBezTo>
                      <a:pt x="945" y="437"/>
                      <a:pt x="1022" y="468"/>
                      <a:pt x="1078" y="530"/>
                    </a:cubicBezTo>
                    <a:cubicBezTo>
                      <a:pt x="1136" y="589"/>
                      <a:pt x="1164" y="671"/>
                      <a:pt x="1164" y="777"/>
                    </a:cubicBezTo>
                    <a:lnTo>
                      <a:pt x="1164" y="1681"/>
                    </a:lnTo>
                    <a:lnTo>
                      <a:pt x="1638" y="1681"/>
                    </a:lnTo>
                    <a:lnTo>
                      <a:pt x="1638" y="860"/>
                    </a:lnTo>
                    <a:cubicBezTo>
                      <a:pt x="1638" y="737"/>
                      <a:pt x="1670" y="635"/>
                      <a:pt x="1735" y="557"/>
                    </a:cubicBezTo>
                    <a:cubicBezTo>
                      <a:pt x="1802" y="480"/>
                      <a:pt x="1891" y="438"/>
                      <a:pt x="2004" y="437"/>
                    </a:cubicBezTo>
                    <a:cubicBezTo>
                      <a:pt x="2103" y="437"/>
                      <a:pt x="2182" y="467"/>
                      <a:pt x="2240" y="526"/>
                    </a:cubicBezTo>
                    <a:cubicBezTo>
                      <a:pt x="2296" y="586"/>
                      <a:pt x="2326" y="670"/>
                      <a:pt x="2326" y="777"/>
                    </a:cubicBezTo>
                    <a:lnTo>
                      <a:pt x="2326" y="1681"/>
                    </a:lnTo>
                    <a:lnTo>
                      <a:pt x="2798" y="1681"/>
                    </a:lnTo>
                    <a:lnTo>
                      <a:pt x="2798" y="638"/>
                    </a:lnTo>
                    <a:cubicBezTo>
                      <a:pt x="2798" y="442"/>
                      <a:pt x="2744" y="288"/>
                      <a:pt x="2635" y="175"/>
                    </a:cubicBezTo>
                    <a:cubicBezTo>
                      <a:pt x="2528" y="59"/>
                      <a:pt x="2383" y="1"/>
                      <a:pt x="2199" y="1"/>
                    </a:cubicBezTo>
                    <a:cubicBezTo>
                      <a:pt x="2057" y="3"/>
                      <a:pt x="1935" y="37"/>
                      <a:pt x="1832" y="100"/>
                    </a:cubicBezTo>
                    <a:cubicBezTo>
                      <a:pt x="1730" y="164"/>
                      <a:pt x="1653" y="258"/>
                      <a:pt x="1600" y="384"/>
                    </a:cubicBezTo>
                    <a:cubicBezTo>
                      <a:pt x="1559" y="263"/>
                      <a:pt x="1490" y="169"/>
                      <a:pt x="1393" y="104"/>
                    </a:cubicBezTo>
                    <a:cubicBezTo>
                      <a:pt x="1297" y="36"/>
                      <a:pt x="1178" y="1"/>
                      <a:pt x="1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51"/>
              <p:cNvSpPr/>
              <p:nvPr/>
            </p:nvSpPr>
            <p:spPr>
              <a:xfrm>
                <a:off x="-1518852" y="3311076"/>
                <a:ext cx="31653" cy="31329"/>
              </a:xfrm>
              <a:custGeom>
                <a:avLst/>
                <a:gdLst/>
                <a:ahLst/>
                <a:cxnLst/>
                <a:rect l="l" t="t" r="r" b="b"/>
                <a:pathLst>
                  <a:path w="1675" h="1696" extrusionOk="0">
                    <a:moveTo>
                      <a:pt x="858" y="349"/>
                    </a:moveTo>
                    <a:cubicBezTo>
                      <a:pt x="968" y="349"/>
                      <a:pt x="1055" y="383"/>
                      <a:pt x="1121" y="449"/>
                    </a:cubicBezTo>
                    <a:cubicBezTo>
                      <a:pt x="1188" y="514"/>
                      <a:pt x="1223" y="602"/>
                      <a:pt x="1226" y="711"/>
                    </a:cubicBezTo>
                    <a:lnTo>
                      <a:pt x="470" y="711"/>
                    </a:lnTo>
                    <a:cubicBezTo>
                      <a:pt x="488" y="599"/>
                      <a:pt x="532" y="512"/>
                      <a:pt x="600" y="449"/>
                    </a:cubicBezTo>
                    <a:cubicBezTo>
                      <a:pt x="669" y="383"/>
                      <a:pt x="756" y="349"/>
                      <a:pt x="858" y="349"/>
                    </a:cubicBezTo>
                    <a:close/>
                    <a:moveTo>
                      <a:pt x="856" y="1"/>
                    </a:moveTo>
                    <a:cubicBezTo>
                      <a:pt x="689" y="1"/>
                      <a:pt x="541" y="37"/>
                      <a:pt x="411" y="109"/>
                    </a:cubicBezTo>
                    <a:cubicBezTo>
                      <a:pt x="282" y="178"/>
                      <a:pt x="180" y="279"/>
                      <a:pt x="108" y="409"/>
                    </a:cubicBezTo>
                    <a:cubicBezTo>
                      <a:pt x="36" y="536"/>
                      <a:pt x="0" y="684"/>
                      <a:pt x="0" y="853"/>
                    </a:cubicBezTo>
                    <a:cubicBezTo>
                      <a:pt x="0" y="1020"/>
                      <a:pt x="35" y="1167"/>
                      <a:pt x="106" y="1294"/>
                    </a:cubicBezTo>
                    <a:cubicBezTo>
                      <a:pt x="178" y="1423"/>
                      <a:pt x="278" y="1520"/>
                      <a:pt x="408" y="1591"/>
                    </a:cubicBezTo>
                    <a:cubicBezTo>
                      <a:pt x="539" y="1661"/>
                      <a:pt x="694" y="1695"/>
                      <a:pt x="869" y="1695"/>
                    </a:cubicBezTo>
                    <a:cubicBezTo>
                      <a:pt x="1017" y="1695"/>
                      <a:pt x="1151" y="1671"/>
                      <a:pt x="1270" y="1622"/>
                    </a:cubicBezTo>
                    <a:cubicBezTo>
                      <a:pt x="1391" y="1571"/>
                      <a:pt x="1494" y="1497"/>
                      <a:pt x="1579" y="1402"/>
                    </a:cubicBezTo>
                    <a:lnTo>
                      <a:pt x="1328" y="1150"/>
                    </a:lnTo>
                    <a:cubicBezTo>
                      <a:pt x="1270" y="1206"/>
                      <a:pt x="1206" y="1251"/>
                      <a:pt x="1134" y="1282"/>
                    </a:cubicBezTo>
                    <a:cubicBezTo>
                      <a:pt x="1062" y="1311"/>
                      <a:pt x="987" y="1325"/>
                      <a:pt x="909" y="1325"/>
                    </a:cubicBezTo>
                    <a:cubicBezTo>
                      <a:pt x="802" y="1325"/>
                      <a:pt x="709" y="1297"/>
                      <a:pt x="633" y="1239"/>
                    </a:cubicBezTo>
                    <a:cubicBezTo>
                      <a:pt x="557" y="1179"/>
                      <a:pt x="506" y="1097"/>
                      <a:pt x="479" y="992"/>
                    </a:cubicBezTo>
                    <a:lnTo>
                      <a:pt x="1672" y="992"/>
                    </a:lnTo>
                    <a:cubicBezTo>
                      <a:pt x="1673" y="965"/>
                      <a:pt x="1674" y="927"/>
                      <a:pt x="1674" y="877"/>
                    </a:cubicBezTo>
                    <a:cubicBezTo>
                      <a:pt x="1674" y="602"/>
                      <a:pt x="1605" y="387"/>
                      <a:pt x="1465" y="232"/>
                    </a:cubicBezTo>
                    <a:cubicBezTo>
                      <a:pt x="1327"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51"/>
              <p:cNvSpPr/>
              <p:nvPr/>
            </p:nvSpPr>
            <p:spPr>
              <a:xfrm>
                <a:off x="-1464389" y="3310097"/>
                <a:ext cx="26967" cy="32789"/>
              </a:xfrm>
              <a:custGeom>
                <a:avLst/>
                <a:gdLst/>
                <a:ahLst/>
                <a:cxnLst/>
                <a:rect l="l" t="t" r="r" b="b"/>
                <a:pathLst>
                  <a:path w="1427" h="1775" extrusionOk="0">
                    <a:moveTo>
                      <a:pt x="1150" y="881"/>
                    </a:moveTo>
                    <a:lnTo>
                      <a:pt x="1150" y="943"/>
                    </a:lnTo>
                    <a:cubicBezTo>
                      <a:pt x="1150" y="1124"/>
                      <a:pt x="1102" y="1270"/>
                      <a:pt x="1009" y="1379"/>
                    </a:cubicBezTo>
                    <a:cubicBezTo>
                      <a:pt x="917" y="1487"/>
                      <a:pt x="793" y="1543"/>
                      <a:pt x="640" y="1543"/>
                    </a:cubicBezTo>
                    <a:cubicBezTo>
                      <a:pt x="528" y="1543"/>
                      <a:pt x="439" y="1513"/>
                      <a:pt x="374" y="1456"/>
                    </a:cubicBezTo>
                    <a:cubicBezTo>
                      <a:pt x="309" y="1397"/>
                      <a:pt x="277" y="1319"/>
                      <a:pt x="277" y="1221"/>
                    </a:cubicBezTo>
                    <a:cubicBezTo>
                      <a:pt x="277" y="1097"/>
                      <a:pt x="321" y="1010"/>
                      <a:pt x="407" y="958"/>
                    </a:cubicBezTo>
                    <a:cubicBezTo>
                      <a:pt x="493" y="907"/>
                      <a:pt x="649" y="881"/>
                      <a:pt x="873" y="881"/>
                    </a:cubicBezTo>
                    <a:close/>
                    <a:moveTo>
                      <a:pt x="698" y="1"/>
                    </a:moveTo>
                    <a:cubicBezTo>
                      <a:pt x="608" y="1"/>
                      <a:pt x="515" y="11"/>
                      <a:pt x="419" y="31"/>
                    </a:cubicBezTo>
                    <a:cubicBezTo>
                      <a:pt x="324" y="50"/>
                      <a:pt x="226" y="79"/>
                      <a:pt x="124" y="118"/>
                    </a:cubicBezTo>
                    <a:lnTo>
                      <a:pt x="124" y="374"/>
                    </a:lnTo>
                    <a:cubicBezTo>
                      <a:pt x="208" y="329"/>
                      <a:pt x="297" y="294"/>
                      <a:pt x="388" y="271"/>
                    </a:cubicBezTo>
                    <a:cubicBezTo>
                      <a:pt x="479" y="248"/>
                      <a:pt x="573" y="236"/>
                      <a:pt x="670" y="236"/>
                    </a:cubicBezTo>
                    <a:cubicBezTo>
                      <a:pt x="822" y="236"/>
                      <a:pt x="939" y="271"/>
                      <a:pt x="1022" y="342"/>
                    </a:cubicBezTo>
                    <a:cubicBezTo>
                      <a:pt x="1107" y="411"/>
                      <a:pt x="1150" y="509"/>
                      <a:pt x="1150" y="637"/>
                    </a:cubicBezTo>
                    <a:lnTo>
                      <a:pt x="1150" y="664"/>
                    </a:lnTo>
                    <a:lnTo>
                      <a:pt x="760" y="664"/>
                    </a:lnTo>
                    <a:cubicBezTo>
                      <a:pt x="508" y="664"/>
                      <a:pt x="318" y="713"/>
                      <a:pt x="190" y="809"/>
                    </a:cubicBezTo>
                    <a:cubicBezTo>
                      <a:pt x="64" y="906"/>
                      <a:pt x="1" y="1048"/>
                      <a:pt x="1" y="1239"/>
                    </a:cubicBezTo>
                    <a:cubicBezTo>
                      <a:pt x="1" y="1402"/>
                      <a:pt x="51" y="1532"/>
                      <a:pt x="152" y="1629"/>
                    </a:cubicBezTo>
                    <a:cubicBezTo>
                      <a:pt x="255" y="1725"/>
                      <a:pt x="393" y="1774"/>
                      <a:pt x="565" y="1774"/>
                    </a:cubicBezTo>
                    <a:cubicBezTo>
                      <a:pt x="702" y="1774"/>
                      <a:pt x="818" y="1750"/>
                      <a:pt x="913" y="1702"/>
                    </a:cubicBezTo>
                    <a:cubicBezTo>
                      <a:pt x="1007" y="1652"/>
                      <a:pt x="1085" y="1576"/>
                      <a:pt x="1150" y="1474"/>
                    </a:cubicBezTo>
                    <a:lnTo>
                      <a:pt x="1150" y="1730"/>
                    </a:lnTo>
                    <a:lnTo>
                      <a:pt x="1426" y="1730"/>
                    </a:lnTo>
                    <a:lnTo>
                      <a:pt x="1426" y="767"/>
                    </a:lnTo>
                    <a:cubicBezTo>
                      <a:pt x="1426" y="509"/>
                      <a:pt x="1366" y="318"/>
                      <a:pt x="1246" y="191"/>
                    </a:cubicBezTo>
                    <a:cubicBezTo>
                      <a:pt x="1125" y="64"/>
                      <a:pt x="942"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51"/>
              <p:cNvSpPr/>
              <p:nvPr/>
            </p:nvSpPr>
            <p:spPr>
              <a:xfrm>
                <a:off x="-1428257" y="3310097"/>
                <a:ext cx="26740" cy="31976"/>
              </a:xfrm>
              <a:custGeom>
                <a:avLst/>
                <a:gdLst/>
                <a:ahLst/>
                <a:cxnLst/>
                <a:rect l="l" t="t" r="r" b="b"/>
                <a:pathLst>
                  <a:path w="1415" h="1731" extrusionOk="0">
                    <a:moveTo>
                      <a:pt x="826" y="1"/>
                    </a:moveTo>
                    <a:cubicBezTo>
                      <a:pt x="708" y="1"/>
                      <a:pt x="604" y="25"/>
                      <a:pt x="513" y="76"/>
                    </a:cubicBezTo>
                    <a:cubicBezTo>
                      <a:pt x="424" y="127"/>
                      <a:pt x="346" y="203"/>
                      <a:pt x="280" y="303"/>
                    </a:cubicBezTo>
                    <a:lnTo>
                      <a:pt x="280" y="42"/>
                    </a:lnTo>
                    <a:lnTo>
                      <a:pt x="1" y="42"/>
                    </a:lnTo>
                    <a:lnTo>
                      <a:pt x="1" y="1730"/>
                    </a:lnTo>
                    <a:lnTo>
                      <a:pt x="280" y="1730"/>
                    </a:lnTo>
                    <a:lnTo>
                      <a:pt x="280" y="776"/>
                    </a:lnTo>
                    <a:cubicBezTo>
                      <a:pt x="280" y="611"/>
                      <a:pt x="322" y="481"/>
                      <a:pt x="410" y="386"/>
                    </a:cubicBezTo>
                    <a:cubicBezTo>
                      <a:pt x="496" y="289"/>
                      <a:pt x="615" y="242"/>
                      <a:pt x="764" y="242"/>
                    </a:cubicBezTo>
                    <a:cubicBezTo>
                      <a:pt x="889" y="242"/>
                      <a:pt x="981" y="281"/>
                      <a:pt x="1044" y="361"/>
                    </a:cubicBezTo>
                    <a:cubicBezTo>
                      <a:pt x="1106" y="441"/>
                      <a:pt x="1138" y="561"/>
                      <a:pt x="1138" y="720"/>
                    </a:cubicBezTo>
                    <a:lnTo>
                      <a:pt x="1138" y="1730"/>
                    </a:lnTo>
                    <a:lnTo>
                      <a:pt x="1415" y="1730"/>
                    </a:lnTo>
                    <a:lnTo>
                      <a:pt x="1415" y="711"/>
                    </a:lnTo>
                    <a:cubicBezTo>
                      <a:pt x="1415" y="478"/>
                      <a:pt x="1366" y="301"/>
                      <a:pt x="1266" y="181"/>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51"/>
              <p:cNvSpPr/>
              <p:nvPr/>
            </p:nvSpPr>
            <p:spPr>
              <a:xfrm>
                <a:off x="-1390519" y="3298718"/>
                <a:ext cx="28554" cy="44168"/>
              </a:xfrm>
              <a:custGeom>
                <a:avLst/>
                <a:gdLst/>
                <a:ahLst/>
                <a:cxnLst/>
                <a:rect l="l" t="t" r="r" b="b"/>
                <a:pathLst>
                  <a:path w="1511" h="2391" extrusionOk="0">
                    <a:moveTo>
                      <a:pt x="759" y="849"/>
                    </a:moveTo>
                    <a:cubicBezTo>
                      <a:pt x="905" y="849"/>
                      <a:pt x="1021" y="908"/>
                      <a:pt x="1106" y="1024"/>
                    </a:cubicBezTo>
                    <a:cubicBezTo>
                      <a:pt x="1191" y="1139"/>
                      <a:pt x="1232" y="1299"/>
                      <a:pt x="1232" y="1504"/>
                    </a:cubicBezTo>
                    <a:cubicBezTo>
                      <a:pt x="1232" y="1708"/>
                      <a:pt x="1191" y="1868"/>
                      <a:pt x="1106" y="1985"/>
                    </a:cubicBezTo>
                    <a:cubicBezTo>
                      <a:pt x="1021" y="2101"/>
                      <a:pt x="905" y="2159"/>
                      <a:pt x="759" y="2159"/>
                    </a:cubicBezTo>
                    <a:cubicBezTo>
                      <a:pt x="612" y="2159"/>
                      <a:pt x="496" y="2101"/>
                      <a:pt x="413" y="1985"/>
                    </a:cubicBezTo>
                    <a:cubicBezTo>
                      <a:pt x="329" y="1868"/>
                      <a:pt x="288" y="1708"/>
                      <a:pt x="288" y="1504"/>
                    </a:cubicBezTo>
                    <a:cubicBezTo>
                      <a:pt x="288" y="1299"/>
                      <a:pt x="329" y="1139"/>
                      <a:pt x="413" y="1024"/>
                    </a:cubicBezTo>
                    <a:cubicBezTo>
                      <a:pt x="496" y="908"/>
                      <a:pt x="612" y="849"/>
                      <a:pt x="759" y="849"/>
                    </a:cubicBezTo>
                    <a:close/>
                    <a:moveTo>
                      <a:pt x="1232" y="1"/>
                    </a:moveTo>
                    <a:lnTo>
                      <a:pt x="1232" y="914"/>
                    </a:lnTo>
                    <a:cubicBezTo>
                      <a:pt x="1174" y="814"/>
                      <a:pt x="1101" y="739"/>
                      <a:pt x="1011" y="690"/>
                    </a:cubicBezTo>
                    <a:cubicBezTo>
                      <a:pt x="922" y="641"/>
                      <a:pt x="817" y="617"/>
                      <a:pt x="692" y="617"/>
                    </a:cubicBezTo>
                    <a:cubicBezTo>
                      <a:pt x="487" y="617"/>
                      <a:pt x="321" y="698"/>
                      <a:pt x="193" y="861"/>
                    </a:cubicBezTo>
                    <a:cubicBezTo>
                      <a:pt x="65" y="1024"/>
                      <a:pt x="1" y="1238"/>
                      <a:pt x="1" y="1504"/>
                    </a:cubicBezTo>
                    <a:cubicBezTo>
                      <a:pt x="1" y="1769"/>
                      <a:pt x="65" y="1984"/>
                      <a:pt x="193" y="2146"/>
                    </a:cubicBezTo>
                    <a:cubicBezTo>
                      <a:pt x="321" y="2309"/>
                      <a:pt x="487" y="2390"/>
                      <a:pt x="692" y="2390"/>
                    </a:cubicBezTo>
                    <a:cubicBezTo>
                      <a:pt x="817" y="2390"/>
                      <a:pt x="922" y="2366"/>
                      <a:pt x="1011" y="2318"/>
                    </a:cubicBezTo>
                    <a:cubicBezTo>
                      <a:pt x="1101" y="2268"/>
                      <a:pt x="1174" y="2193"/>
                      <a:pt x="1232" y="2093"/>
                    </a:cubicBezTo>
                    <a:lnTo>
                      <a:pt x="1232" y="2346"/>
                    </a:lnTo>
                    <a:lnTo>
                      <a:pt x="1510" y="2346"/>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51"/>
              <p:cNvSpPr/>
              <p:nvPr/>
            </p:nvSpPr>
            <p:spPr>
              <a:xfrm>
                <a:off x="-1338475" y="3302117"/>
                <a:ext cx="17461" cy="39956"/>
              </a:xfrm>
              <a:custGeom>
                <a:avLst/>
                <a:gdLst/>
                <a:ahLst/>
                <a:cxnLst/>
                <a:rect l="l" t="t" r="r" b="b"/>
                <a:pathLst>
                  <a:path w="924" h="2163" extrusionOk="0">
                    <a:moveTo>
                      <a:pt x="1" y="1"/>
                    </a:moveTo>
                    <a:lnTo>
                      <a:pt x="1" y="415"/>
                    </a:lnTo>
                    <a:lnTo>
                      <a:pt x="435" y="415"/>
                    </a:lnTo>
                    <a:lnTo>
                      <a:pt x="435" y="2162"/>
                    </a:lnTo>
                    <a:lnTo>
                      <a:pt x="923" y="2162"/>
                    </a:lnTo>
                    <a:lnTo>
                      <a:pt x="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51"/>
              <p:cNvSpPr/>
              <p:nvPr/>
            </p:nvSpPr>
            <p:spPr>
              <a:xfrm>
                <a:off x="-1313908" y="3302117"/>
                <a:ext cx="32107" cy="40362"/>
              </a:xfrm>
              <a:custGeom>
                <a:avLst/>
                <a:gdLst/>
                <a:ahLst/>
                <a:cxnLst/>
                <a:rect l="l" t="t" r="r" b="b"/>
                <a:pathLst>
                  <a:path w="1699" h="2185" extrusionOk="0">
                    <a:moveTo>
                      <a:pt x="183" y="1"/>
                    </a:moveTo>
                    <a:lnTo>
                      <a:pt x="183" y="1202"/>
                    </a:lnTo>
                    <a:cubicBezTo>
                      <a:pt x="246" y="1196"/>
                      <a:pt x="341" y="1192"/>
                      <a:pt x="466" y="1190"/>
                    </a:cubicBezTo>
                    <a:cubicBezTo>
                      <a:pt x="592" y="1186"/>
                      <a:pt x="698" y="1183"/>
                      <a:pt x="781" y="1183"/>
                    </a:cubicBezTo>
                    <a:cubicBezTo>
                      <a:pt x="907" y="1183"/>
                      <a:pt x="1004" y="1209"/>
                      <a:pt x="1072" y="1260"/>
                    </a:cubicBezTo>
                    <a:cubicBezTo>
                      <a:pt x="1142" y="1312"/>
                      <a:pt x="1176" y="1383"/>
                      <a:pt x="1176" y="1474"/>
                    </a:cubicBezTo>
                    <a:cubicBezTo>
                      <a:pt x="1176" y="1574"/>
                      <a:pt x="1142" y="1653"/>
                      <a:pt x="1072" y="1708"/>
                    </a:cubicBezTo>
                    <a:cubicBezTo>
                      <a:pt x="1001" y="1764"/>
                      <a:pt x="903" y="1792"/>
                      <a:pt x="779" y="1792"/>
                    </a:cubicBezTo>
                    <a:cubicBezTo>
                      <a:pt x="677" y="1792"/>
                      <a:pt x="577" y="1770"/>
                      <a:pt x="476" y="1727"/>
                    </a:cubicBezTo>
                    <a:cubicBezTo>
                      <a:pt x="377" y="1681"/>
                      <a:pt x="285" y="1618"/>
                      <a:pt x="198" y="1536"/>
                    </a:cubicBezTo>
                    <a:lnTo>
                      <a:pt x="0" y="1922"/>
                    </a:lnTo>
                    <a:cubicBezTo>
                      <a:pt x="116" y="2002"/>
                      <a:pt x="249" y="2066"/>
                      <a:pt x="399" y="2114"/>
                    </a:cubicBezTo>
                    <a:cubicBezTo>
                      <a:pt x="548" y="2160"/>
                      <a:pt x="694" y="2184"/>
                      <a:pt x="834" y="2184"/>
                    </a:cubicBezTo>
                    <a:cubicBezTo>
                      <a:pt x="1006" y="2184"/>
                      <a:pt x="1158" y="2155"/>
                      <a:pt x="1288" y="2094"/>
                    </a:cubicBezTo>
                    <a:cubicBezTo>
                      <a:pt x="1419" y="2032"/>
                      <a:pt x="1521" y="1946"/>
                      <a:pt x="1591" y="1836"/>
                    </a:cubicBezTo>
                    <a:cubicBezTo>
                      <a:pt x="1663" y="1722"/>
                      <a:pt x="1699" y="1591"/>
                      <a:pt x="1699" y="1443"/>
                    </a:cubicBezTo>
                    <a:cubicBezTo>
                      <a:pt x="1699" y="1316"/>
                      <a:pt x="1665" y="1202"/>
                      <a:pt x="1597" y="1103"/>
                    </a:cubicBezTo>
                    <a:cubicBezTo>
                      <a:pt x="1529" y="1004"/>
                      <a:pt x="1432" y="927"/>
                      <a:pt x="1306" y="872"/>
                    </a:cubicBezTo>
                    <a:cubicBezTo>
                      <a:pt x="1183" y="816"/>
                      <a:pt x="1039" y="788"/>
                      <a:pt x="874" y="788"/>
                    </a:cubicBezTo>
                    <a:lnTo>
                      <a:pt x="631" y="788"/>
                    </a:lnTo>
                    <a:lnTo>
                      <a:pt x="631" y="409"/>
                    </a:lnTo>
                    <a:lnTo>
                      <a:pt x="1603" y="409"/>
                    </a:lnTo>
                    <a:lnTo>
                      <a:pt x="16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51"/>
              <p:cNvSpPr/>
              <p:nvPr/>
            </p:nvSpPr>
            <p:spPr>
              <a:xfrm>
                <a:off x="-1260277" y="3311076"/>
                <a:ext cx="33675" cy="31329"/>
              </a:xfrm>
              <a:custGeom>
                <a:avLst/>
                <a:gdLst/>
                <a:ahLst/>
                <a:cxnLst/>
                <a:rect l="l" t="t" r="r" b="b"/>
                <a:pathLst>
                  <a:path w="1782" h="1696" extrusionOk="0">
                    <a:moveTo>
                      <a:pt x="893" y="396"/>
                    </a:moveTo>
                    <a:cubicBezTo>
                      <a:pt x="1015" y="396"/>
                      <a:pt x="1113" y="438"/>
                      <a:pt x="1190" y="522"/>
                    </a:cubicBezTo>
                    <a:cubicBezTo>
                      <a:pt x="1267" y="607"/>
                      <a:pt x="1307" y="717"/>
                      <a:pt x="1307" y="853"/>
                    </a:cubicBezTo>
                    <a:cubicBezTo>
                      <a:pt x="1307" y="989"/>
                      <a:pt x="1267" y="1098"/>
                      <a:pt x="1190" y="1183"/>
                    </a:cubicBezTo>
                    <a:cubicBezTo>
                      <a:pt x="1113" y="1268"/>
                      <a:pt x="1015" y="1309"/>
                      <a:pt x="893" y="1309"/>
                    </a:cubicBezTo>
                    <a:cubicBezTo>
                      <a:pt x="769" y="1309"/>
                      <a:pt x="669" y="1268"/>
                      <a:pt x="590" y="1183"/>
                    </a:cubicBezTo>
                    <a:cubicBezTo>
                      <a:pt x="514" y="1098"/>
                      <a:pt x="476" y="989"/>
                      <a:pt x="476" y="853"/>
                    </a:cubicBezTo>
                    <a:cubicBezTo>
                      <a:pt x="476" y="717"/>
                      <a:pt x="514" y="607"/>
                      <a:pt x="590" y="522"/>
                    </a:cubicBezTo>
                    <a:cubicBezTo>
                      <a:pt x="669" y="438"/>
                      <a:pt x="769" y="396"/>
                      <a:pt x="893" y="396"/>
                    </a:cubicBezTo>
                    <a:close/>
                    <a:moveTo>
                      <a:pt x="893" y="1"/>
                    </a:moveTo>
                    <a:cubicBezTo>
                      <a:pt x="716" y="1"/>
                      <a:pt x="559" y="35"/>
                      <a:pt x="423" y="105"/>
                    </a:cubicBezTo>
                    <a:cubicBezTo>
                      <a:pt x="289" y="176"/>
                      <a:pt x="186" y="275"/>
                      <a:pt x="111" y="402"/>
                    </a:cubicBezTo>
                    <a:cubicBezTo>
                      <a:pt x="37" y="530"/>
                      <a:pt x="1" y="678"/>
                      <a:pt x="1" y="846"/>
                    </a:cubicBezTo>
                    <a:cubicBezTo>
                      <a:pt x="1" y="1013"/>
                      <a:pt x="37" y="1161"/>
                      <a:pt x="111" y="1291"/>
                    </a:cubicBezTo>
                    <a:cubicBezTo>
                      <a:pt x="186" y="1419"/>
                      <a:pt x="289" y="1519"/>
                      <a:pt x="423" y="1591"/>
                    </a:cubicBezTo>
                    <a:cubicBezTo>
                      <a:pt x="559" y="1661"/>
                      <a:pt x="716" y="1695"/>
                      <a:pt x="893" y="1695"/>
                    </a:cubicBezTo>
                    <a:cubicBezTo>
                      <a:pt x="1068" y="1695"/>
                      <a:pt x="1222" y="1661"/>
                      <a:pt x="1356" y="1591"/>
                    </a:cubicBezTo>
                    <a:cubicBezTo>
                      <a:pt x="1492" y="1519"/>
                      <a:pt x="1596" y="1419"/>
                      <a:pt x="1671" y="1291"/>
                    </a:cubicBezTo>
                    <a:cubicBezTo>
                      <a:pt x="1746" y="1161"/>
                      <a:pt x="1782" y="1013"/>
                      <a:pt x="1782" y="846"/>
                    </a:cubicBezTo>
                    <a:cubicBezTo>
                      <a:pt x="1782" y="678"/>
                      <a:pt x="1746" y="530"/>
                      <a:pt x="1671" y="402"/>
                    </a:cubicBezTo>
                    <a:cubicBezTo>
                      <a:pt x="1596" y="275"/>
                      <a:pt x="1492" y="176"/>
                      <a:pt x="1356" y="105"/>
                    </a:cubicBezTo>
                    <a:cubicBezTo>
                      <a:pt x="1222" y="35"/>
                      <a:pt x="1068" y="1"/>
                      <a:pt x="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51"/>
              <p:cNvSpPr/>
              <p:nvPr/>
            </p:nvSpPr>
            <p:spPr>
              <a:xfrm>
                <a:off x="-1223635" y="3304278"/>
                <a:ext cx="22431" cy="38201"/>
              </a:xfrm>
              <a:custGeom>
                <a:avLst/>
                <a:gdLst/>
                <a:ahLst/>
                <a:cxnLst/>
                <a:rect l="l" t="t" r="r" b="b"/>
                <a:pathLst>
                  <a:path w="1187" h="2068" extrusionOk="0">
                    <a:moveTo>
                      <a:pt x="233" y="1"/>
                    </a:moveTo>
                    <a:lnTo>
                      <a:pt x="233" y="458"/>
                    </a:lnTo>
                    <a:lnTo>
                      <a:pt x="1" y="458"/>
                    </a:lnTo>
                    <a:lnTo>
                      <a:pt x="1" y="786"/>
                    </a:lnTo>
                    <a:lnTo>
                      <a:pt x="233" y="786"/>
                    </a:lnTo>
                    <a:lnTo>
                      <a:pt x="233" y="1554"/>
                    </a:lnTo>
                    <a:cubicBezTo>
                      <a:pt x="233" y="1719"/>
                      <a:pt x="280" y="1846"/>
                      <a:pt x="378" y="1935"/>
                    </a:cubicBezTo>
                    <a:cubicBezTo>
                      <a:pt x="475" y="2022"/>
                      <a:pt x="599" y="2067"/>
                      <a:pt x="754" y="2067"/>
                    </a:cubicBezTo>
                    <a:cubicBezTo>
                      <a:pt x="831" y="2067"/>
                      <a:pt x="906" y="2058"/>
                      <a:pt x="980" y="2039"/>
                    </a:cubicBezTo>
                    <a:cubicBezTo>
                      <a:pt x="1056" y="2018"/>
                      <a:pt x="1124" y="1990"/>
                      <a:pt x="1186" y="1953"/>
                    </a:cubicBezTo>
                    <a:lnTo>
                      <a:pt x="1088" y="1604"/>
                    </a:lnTo>
                    <a:cubicBezTo>
                      <a:pt x="1003" y="1645"/>
                      <a:pt x="926" y="1666"/>
                      <a:pt x="857" y="1666"/>
                    </a:cubicBezTo>
                    <a:cubicBezTo>
                      <a:pt x="755" y="1666"/>
                      <a:pt x="705" y="1601"/>
                      <a:pt x="705" y="1474"/>
                    </a:cubicBezTo>
                    <a:lnTo>
                      <a:pt x="705" y="788"/>
                    </a:lnTo>
                    <a:lnTo>
                      <a:pt x="1155" y="788"/>
                    </a:lnTo>
                    <a:lnTo>
                      <a:pt x="1155" y="458"/>
                    </a:lnTo>
                    <a:lnTo>
                      <a:pt x="705" y="458"/>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 name="Google Shape;1192;p51"/>
              <p:cNvSpPr/>
              <p:nvPr/>
            </p:nvSpPr>
            <p:spPr>
              <a:xfrm>
                <a:off x="-1198841" y="3299715"/>
                <a:ext cx="31408" cy="42357"/>
              </a:xfrm>
              <a:custGeom>
                <a:avLst/>
                <a:gdLst/>
                <a:ahLst/>
                <a:cxnLst/>
                <a:rect l="l" t="t" r="r" b="b"/>
                <a:pathLst>
                  <a:path w="1662" h="2293" extrusionOk="0">
                    <a:moveTo>
                      <a:pt x="0" y="1"/>
                    </a:moveTo>
                    <a:lnTo>
                      <a:pt x="0" y="2292"/>
                    </a:lnTo>
                    <a:lnTo>
                      <a:pt x="476" y="2292"/>
                    </a:lnTo>
                    <a:lnTo>
                      <a:pt x="476" y="1474"/>
                    </a:lnTo>
                    <a:cubicBezTo>
                      <a:pt x="476" y="1350"/>
                      <a:pt x="510" y="1250"/>
                      <a:pt x="578" y="1172"/>
                    </a:cubicBezTo>
                    <a:cubicBezTo>
                      <a:pt x="647" y="1091"/>
                      <a:pt x="741" y="1049"/>
                      <a:pt x="858" y="1048"/>
                    </a:cubicBezTo>
                    <a:cubicBezTo>
                      <a:pt x="960" y="1048"/>
                      <a:pt x="1039" y="1079"/>
                      <a:pt x="1097" y="1141"/>
                    </a:cubicBezTo>
                    <a:cubicBezTo>
                      <a:pt x="1157" y="1200"/>
                      <a:pt x="1187" y="1282"/>
                      <a:pt x="1187" y="1388"/>
                    </a:cubicBezTo>
                    <a:lnTo>
                      <a:pt x="1187" y="2292"/>
                    </a:lnTo>
                    <a:lnTo>
                      <a:pt x="1661" y="2292"/>
                    </a:lnTo>
                    <a:lnTo>
                      <a:pt x="1661" y="1249"/>
                    </a:lnTo>
                    <a:cubicBezTo>
                      <a:pt x="1661" y="1055"/>
                      <a:pt x="1606" y="900"/>
                      <a:pt x="1495" y="786"/>
                    </a:cubicBezTo>
                    <a:cubicBezTo>
                      <a:pt x="1386" y="670"/>
                      <a:pt x="1238" y="612"/>
                      <a:pt x="1050" y="612"/>
                    </a:cubicBezTo>
                    <a:cubicBezTo>
                      <a:pt x="783" y="617"/>
                      <a:pt x="591" y="720"/>
                      <a:pt x="476" y="925"/>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 name="Google Shape;1193;p51"/>
              <p:cNvSpPr/>
              <p:nvPr/>
            </p:nvSpPr>
            <p:spPr>
              <a:xfrm>
                <a:off x="-1161405" y="3311076"/>
                <a:ext cx="31653" cy="31329"/>
              </a:xfrm>
              <a:custGeom>
                <a:avLst/>
                <a:gdLst/>
                <a:ahLst/>
                <a:cxnLst/>
                <a:rect l="l" t="t" r="r" b="b"/>
                <a:pathLst>
                  <a:path w="1675" h="1696" extrusionOk="0">
                    <a:moveTo>
                      <a:pt x="859" y="349"/>
                    </a:moveTo>
                    <a:cubicBezTo>
                      <a:pt x="968" y="349"/>
                      <a:pt x="1056" y="383"/>
                      <a:pt x="1122" y="449"/>
                    </a:cubicBezTo>
                    <a:cubicBezTo>
                      <a:pt x="1189" y="514"/>
                      <a:pt x="1223" y="602"/>
                      <a:pt x="1227" y="711"/>
                    </a:cubicBezTo>
                    <a:lnTo>
                      <a:pt x="471" y="711"/>
                    </a:lnTo>
                    <a:cubicBezTo>
                      <a:pt x="489" y="599"/>
                      <a:pt x="532" y="512"/>
                      <a:pt x="600" y="449"/>
                    </a:cubicBezTo>
                    <a:cubicBezTo>
                      <a:pt x="670" y="383"/>
                      <a:pt x="756" y="349"/>
                      <a:pt x="859" y="349"/>
                    </a:cubicBezTo>
                    <a:close/>
                    <a:moveTo>
                      <a:pt x="857" y="1"/>
                    </a:moveTo>
                    <a:cubicBezTo>
                      <a:pt x="689" y="1"/>
                      <a:pt x="541" y="37"/>
                      <a:pt x="411" y="109"/>
                    </a:cubicBezTo>
                    <a:cubicBezTo>
                      <a:pt x="283" y="178"/>
                      <a:pt x="181" y="279"/>
                      <a:pt x="109" y="409"/>
                    </a:cubicBezTo>
                    <a:cubicBezTo>
                      <a:pt x="37" y="536"/>
                      <a:pt x="1" y="684"/>
                      <a:pt x="1" y="853"/>
                    </a:cubicBezTo>
                    <a:cubicBezTo>
                      <a:pt x="1" y="1020"/>
                      <a:pt x="36" y="1167"/>
                      <a:pt x="106" y="1294"/>
                    </a:cubicBezTo>
                    <a:cubicBezTo>
                      <a:pt x="178" y="1423"/>
                      <a:pt x="279" y="1520"/>
                      <a:pt x="409" y="1591"/>
                    </a:cubicBezTo>
                    <a:cubicBezTo>
                      <a:pt x="540" y="1661"/>
                      <a:pt x="694" y="1695"/>
                      <a:pt x="869" y="1695"/>
                    </a:cubicBezTo>
                    <a:cubicBezTo>
                      <a:pt x="1017" y="1695"/>
                      <a:pt x="1151" y="1671"/>
                      <a:pt x="1271" y="1622"/>
                    </a:cubicBezTo>
                    <a:cubicBezTo>
                      <a:pt x="1392" y="1571"/>
                      <a:pt x="1495" y="1497"/>
                      <a:pt x="1580" y="1402"/>
                    </a:cubicBezTo>
                    <a:lnTo>
                      <a:pt x="1329" y="1150"/>
                    </a:lnTo>
                    <a:cubicBezTo>
                      <a:pt x="1271" y="1206"/>
                      <a:pt x="1207" y="1251"/>
                      <a:pt x="1134" y="1282"/>
                    </a:cubicBezTo>
                    <a:cubicBezTo>
                      <a:pt x="1062" y="1311"/>
                      <a:pt x="988" y="1325"/>
                      <a:pt x="909" y="1325"/>
                    </a:cubicBezTo>
                    <a:cubicBezTo>
                      <a:pt x="803" y="1325"/>
                      <a:pt x="710" y="1297"/>
                      <a:pt x="634" y="1239"/>
                    </a:cubicBezTo>
                    <a:cubicBezTo>
                      <a:pt x="558" y="1179"/>
                      <a:pt x="507" y="1097"/>
                      <a:pt x="480" y="992"/>
                    </a:cubicBezTo>
                    <a:lnTo>
                      <a:pt x="1672" y="992"/>
                    </a:lnTo>
                    <a:cubicBezTo>
                      <a:pt x="1674" y="965"/>
                      <a:pt x="1675" y="927"/>
                      <a:pt x="1675" y="877"/>
                    </a:cubicBezTo>
                    <a:cubicBezTo>
                      <a:pt x="1675" y="602"/>
                      <a:pt x="1605" y="387"/>
                      <a:pt x="1465" y="232"/>
                    </a:cubicBezTo>
                    <a:cubicBezTo>
                      <a:pt x="1328" y="78"/>
                      <a:pt x="1124" y="1"/>
                      <a:pt x="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51"/>
              <p:cNvSpPr/>
              <p:nvPr/>
            </p:nvSpPr>
            <p:spPr>
              <a:xfrm>
                <a:off x="-1122231" y="3311002"/>
                <a:ext cx="19389" cy="31071"/>
              </a:xfrm>
              <a:custGeom>
                <a:avLst/>
                <a:gdLst/>
                <a:ahLst/>
                <a:cxnLst/>
                <a:rect l="l" t="t" r="r" b="b"/>
                <a:pathLst>
                  <a:path w="1026" h="1682" extrusionOk="0">
                    <a:moveTo>
                      <a:pt x="1025" y="1"/>
                    </a:moveTo>
                    <a:cubicBezTo>
                      <a:pt x="902" y="3"/>
                      <a:pt x="793" y="32"/>
                      <a:pt x="701" y="85"/>
                    </a:cubicBezTo>
                    <a:cubicBezTo>
                      <a:pt x="608" y="139"/>
                      <a:pt x="534" y="217"/>
                      <a:pt x="476" y="320"/>
                    </a:cubicBezTo>
                    <a:lnTo>
                      <a:pt x="476" y="20"/>
                    </a:lnTo>
                    <a:lnTo>
                      <a:pt x="1" y="20"/>
                    </a:lnTo>
                    <a:lnTo>
                      <a:pt x="1" y="1681"/>
                    </a:lnTo>
                    <a:lnTo>
                      <a:pt x="476" y="1681"/>
                    </a:lnTo>
                    <a:lnTo>
                      <a:pt x="476" y="881"/>
                    </a:lnTo>
                    <a:cubicBezTo>
                      <a:pt x="476" y="750"/>
                      <a:pt x="518" y="644"/>
                      <a:pt x="603" y="567"/>
                    </a:cubicBezTo>
                    <a:cubicBezTo>
                      <a:pt x="689" y="486"/>
                      <a:pt x="805" y="446"/>
                      <a:pt x="952" y="446"/>
                    </a:cubicBezTo>
                    <a:cubicBezTo>
                      <a:pt x="984" y="446"/>
                      <a:pt x="1010" y="447"/>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51"/>
              <p:cNvSpPr/>
              <p:nvPr/>
            </p:nvSpPr>
            <p:spPr>
              <a:xfrm>
                <a:off x="-1101217" y="3310965"/>
                <a:ext cx="26381" cy="31440"/>
              </a:xfrm>
              <a:custGeom>
                <a:avLst/>
                <a:gdLst/>
                <a:ahLst/>
                <a:cxnLst/>
                <a:rect l="l" t="t" r="r" b="b"/>
                <a:pathLst>
                  <a:path w="1396" h="1702" extrusionOk="0">
                    <a:moveTo>
                      <a:pt x="735" y="0"/>
                    </a:moveTo>
                    <a:cubicBezTo>
                      <a:pt x="546" y="0"/>
                      <a:pt x="389" y="45"/>
                      <a:pt x="266" y="137"/>
                    </a:cubicBezTo>
                    <a:cubicBezTo>
                      <a:pt x="142" y="227"/>
                      <a:pt x="80" y="354"/>
                      <a:pt x="80" y="519"/>
                    </a:cubicBezTo>
                    <a:cubicBezTo>
                      <a:pt x="80" y="626"/>
                      <a:pt x="107" y="713"/>
                      <a:pt x="160" y="781"/>
                    </a:cubicBezTo>
                    <a:cubicBezTo>
                      <a:pt x="214" y="847"/>
                      <a:pt x="279" y="897"/>
                      <a:pt x="352" y="929"/>
                    </a:cubicBezTo>
                    <a:cubicBezTo>
                      <a:pt x="428" y="963"/>
                      <a:pt x="523" y="996"/>
                      <a:pt x="636" y="1028"/>
                    </a:cubicBezTo>
                    <a:cubicBezTo>
                      <a:pt x="743" y="1059"/>
                      <a:pt x="820" y="1089"/>
                      <a:pt x="868" y="1115"/>
                    </a:cubicBezTo>
                    <a:cubicBezTo>
                      <a:pt x="917" y="1142"/>
                      <a:pt x="943" y="1179"/>
                      <a:pt x="943" y="1227"/>
                    </a:cubicBezTo>
                    <a:cubicBezTo>
                      <a:pt x="943" y="1269"/>
                      <a:pt x="922" y="1303"/>
                      <a:pt x="883" y="1326"/>
                    </a:cubicBezTo>
                    <a:cubicBezTo>
                      <a:pt x="846" y="1346"/>
                      <a:pt x="796" y="1357"/>
                      <a:pt x="732" y="1357"/>
                    </a:cubicBezTo>
                    <a:cubicBezTo>
                      <a:pt x="639" y="1357"/>
                      <a:pt x="541" y="1339"/>
                      <a:pt x="436" y="1304"/>
                    </a:cubicBezTo>
                    <a:cubicBezTo>
                      <a:pt x="333" y="1266"/>
                      <a:pt x="239" y="1215"/>
                      <a:pt x="155" y="1149"/>
                    </a:cubicBezTo>
                    <a:lnTo>
                      <a:pt x="1" y="1470"/>
                    </a:lnTo>
                    <a:cubicBezTo>
                      <a:pt x="93" y="1544"/>
                      <a:pt x="201" y="1602"/>
                      <a:pt x="327" y="1644"/>
                    </a:cubicBezTo>
                    <a:cubicBezTo>
                      <a:pt x="454" y="1682"/>
                      <a:pt x="584" y="1701"/>
                      <a:pt x="720" y="1701"/>
                    </a:cubicBezTo>
                    <a:cubicBezTo>
                      <a:pt x="917" y="1701"/>
                      <a:pt x="1079" y="1656"/>
                      <a:pt x="1205" y="1566"/>
                    </a:cubicBezTo>
                    <a:cubicBezTo>
                      <a:pt x="1332" y="1474"/>
                      <a:pt x="1395" y="1345"/>
                      <a:pt x="1395" y="1180"/>
                    </a:cubicBezTo>
                    <a:cubicBezTo>
                      <a:pt x="1395" y="1071"/>
                      <a:pt x="1368" y="983"/>
                      <a:pt x="1313" y="918"/>
                    </a:cubicBezTo>
                    <a:cubicBezTo>
                      <a:pt x="1257" y="850"/>
                      <a:pt x="1191" y="799"/>
                      <a:pt x="1115" y="766"/>
                    </a:cubicBezTo>
                    <a:cubicBezTo>
                      <a:pt x="1039" y="731"/>
                      <a:pt x="943" y="696"/>
                      <a:pt x="824" y="662"/>
                    </a:cubicBezTo>
                    <a:cubicBezTo>
                      <a:pt x="717" y="631"/>
                      <a:pt x="640" y="603"/>
                      <a:pt x="593" y="578"/>
                    </a:cubicBezTo>
                    <a:cubicBezTo>
                      <a:pt x="546" y="554"/>
                      <a:pt x="522" y="518"/>
                      <a:pt x="522" y="473"/>
                    </a:cubicBezTo>
                    <a:cubicBezTo>
                      <a:pt x="522" y="431"/>
                      <a:pt x="540" y="400"/>
                      <a:pt x="575" y="380"/>
                    </a:cubicBezTo>
                    <a:cubicBezTo>
                      <a:pt x="609" y="359"/>
                      <a:pt x="656" y="349"/>
                      <a:pt x="713" y="349"/>
                    </a:cubicBezTo>
                    <a:cubicBezTo>
                      <a:pt x="783" y="349"/>
                      <a:pt x="863" y="363"/>
                      <a:pt x="952" y="393"/>
                    </a:cubicBezTo>
                    <a:cubicBezTo>
                      <a:pt x="1040" y="420"/>
                      <a:pt x="1129" y="458"/>
                      <a:pt x="1220" y="510"/>
                    </a:cubicBezTo>
                    <a:lnTo>
                      <a:pt x="1384" y="186"/>
                    </a:lnTo>
                    <a:cubicBezTo>
                      <a:pt x="1291" y="126"/>
                      <a:pt x="1188" y="80"/>
                      <a:pt x="1075" y="49"/>
                    </a:cubicBezTo>
                    <a:cubicBezTo>
                      <a:pt x="962" y="17"/>
                      <a:pt x="849" y="0"/>
                      <a:pt x="7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51"/>
              <p:cNvSpPr/>
              <p:nvPr/>
            </p:nvSpPr>
            <p:spPr>
              <a:xfrm>
                <a:off x="-2391104" y="3387644"/>
                <a:ext cx="51439" cy="48509"/>
              </a:xfrm>
              <a:custGeom>
                <a:avLst/>
                <a:gdLst/>
                <a:ahLst/>
                <a:cxnLst/>
                <a:rect l="l" t="t" r="r" b="b"/>
                <a:pathLst>
                  <a:path w="2722" h="2626" extrusionOk="0">
                    <a:moveTo>
                      <a:pt x="1310" y="937"/>
                    </a:moveTo>
                    <a:cubicBezTo>
                      <a:pt x="1416" y="937"/>
                      <a:pt x="1498" y="973"/>
                      <a:pt x="1560" y="1048"/>
                    </a:cubicBezTo>
                    <a:cubicBezTo>
                      <a:pt x="1624" y="1120"/>
                      <a:pt x="1657" y="1210"/>
                      <a:pt x="1657" y="1317"/>
                    </a:cubicBezTo>
                    <a:cubicBezTo>
                      <a:pt x="1657" y="1430"/>
                      <a:pt x="1626" y="1524"/>
                      <a:pt x="1564" y="1601"/>
                    </a:cubicBezTo>
                    <a:cubicBezTo>
                      <a:pt x="1502" y="1677"/>
                      <a:pt x="1420" y="1714"/>
                      <a:pt x="1317" y="1714"/>
                    </a:cubicBezTo>
                    <a:cubicBezTo>
                      <a:pt x="1220" y="1714"/>
                      <a:pt x="1141" y="1676"/>
                      <a:pt x="1079" y="1597"/>
                    </a:cubicBezTo>
                    <a:cubicBezTo>
                      <a:pt x="1017" y="1519"/>
                      <a:pt x="986" y="1425"/>
                      <a:pt x="986" y="1313"/>
                    </a:cubicBezTo>
                    <a:cubicBezTo>
                      <a:pt x="986" y="1209"/>
                      <a:pt x="1016" y="1120"/>
                      <a:pt x="1076" y="1048"/>
                    </a:cubicBezTo>
                    <a:cubicBezTo>
                      <a:pt x="1138" y="973"/>
                      <a:pt x="1215" y="937"/>
                      <a:pt x="1310" y="937"/>
                    </a:cubicBezTo>
                    <a:close/>
                    <a:moveTo>
                      <a:pt x="1381" y="0"/>
                    </a:moveTo>
                    <a:cubicBezTo>
                      <a:pt x="1128" y="0"/>
                      <a:pt x="895" y="61"/>
                      <a:pt x="684" y="181"/>
                    </a:cubicBezTo>
                    <a:cubicBezTo>
                      <a:pt x="474" y="298"/>
                      <a:pt x="307" y="459"/>
                      <a:pt x="183" y="662"/>
                    </a:cubicBezTo>
                    <a:cubicBezTo>
                      <a:pt x="61" y="865"/>
                      <a:pt x="0" y="1092"/>
                      <a:pt x="0" y="1339"/>
                    </a:cubicBezTo>
                    <a:cubicBezTo>
                      <a:pt x="0" y="1581"/>
                      <a:pt x="60" y="1801"/>
                      <a:pt x="177" y="1996"/>
                    </a:cubicBezTo>
                    <a:cubicBezTo>
                      <a:pt x="294" y="2192"/>
                      <a:pt x="455" y="2345"/>
                      <a:pt x="659" y="2456"/>
                    </a:cubicBezTo>
                    <a:cubicBezTo>
                      <a:pt x="863" y="2569"/>
                      <a:pt x="1090" y="2625"/>
                      <a:pt x="1341" y="2625"/>
                    </a:cubicBezTo>
                    <a:cubicBezTo>
                      <a:pt x="1462" y="2625"/>
                      <a:pt x="1591" y="2605"/>
                      <a:pt x="1727" y="2564"/>
                    </a:cubicBezTo>
                    <a:cubicBezTo>
                      <a:pt x="1865" y="2523"/>
                      <a:pt x="1978" y="2470"/>
                      <a:pt x="2067" y="2404"/>
                    </a:cubicBezTo>
                    <a:lnTo>
                      <a:pt x="1928" y="2166"/>
                    </a:lnTo>
                    <a:cubicBezTo>
                      <a:pt x="1846" y="2225"/>
                      <a:pt x="1750" y="2270"/>
                      <a:pt x="1644" y="2301"/>
                    </a:cubicBezTo>
                    <a:cubicBezTo>
                      <a:pt x="1538" y="2335"/>
                      <a:pt x="1438" y="2351"/>
                      <a:pt x="1341" y="2351"/>
                    </a:cubicBezTo>
                    <a:cubicBezTo>
                      <a:pt x="1146" y="2351"/>
                      <a:pt x="968" y="2306"/>
                      <a:pt x="807" y="2219"/>
                    </a:cubicBezTo>
                    <a:cubicBezTo>
                      <a:pt x="649" y="2131"/>
                      <a:pt x="523" y="2012"/>
                      <a:pt x="430" y="1857"/>
                    </a:cubicBezTo>
                    <a:cubicBezTo>
                      <a:pt x="338" y="1703"/>
                      <a:pt x="291" y="1529"/>
                      <a:pt x="291" y="1339"/>
                    </a:cubicBezTo>
                    <a:cubicBezTo>
                      <a:pt x="291" y="1144"/>
                      <a:pt x="339" y="967"/>
                      <a:pt x="437" y="803"/>
                    </a:cubicBezTo>
                    <a:cubicBezTo>
                      <a:pt x="536" y="639"/>
                      <a:pt x="668" y="510"/>
                      <a:pt x="834" y="415"/>
                    </a:cubicBezTo>
                    <a:cubicBezTo>
                      <a:pt x="1002" y="318"/>
                      <a:pt x="1183" y="269"/>
                      <a:pt x="1381" y="269"/>
                    </a:cubicBezTo>
                    <a:cubicBezTo>
                      <a:pt x="1593" y="269"/>
                      <a:pt x="1779" y="316"/>
                      <a:pt x="1937" y="408"/>
                    </a:cubicBezTo>
                    <a:cubicBezTo>
                      <a:pt x="2098" y="501"/>
                      <a:pt x="2220" y="628"/>
                      <a:pt x="2305" y="788"/>
                    </a:cubicBezTo>
                    <a:cubicBezTo>
                      <a:pt x="2391" y="949"/>
                      <a:pt x="2435" y="1128"/>
                      <a:pt x="2435" y="1326"/>
                    </a:cubicBezTo>
                    <a:cubicBezTo>
                      <a:pt x="2435" y="1422"/>
                      <a:pt x="2422" y="1510"/>
                      <a:pt x="2398" y="1588"/>
                    </a:cubicBezTo>
                    <a:cubicBezTo>
                      <a:pt x="2373" y="1667"/>
                      <a:pt x="2340" y="1729"/>
                      <a:pt x="2299" y="1774"/>
                    </a:cubicBezTo>
                    <a:cubicBezTo>
                      <a:pt x="2257" y="1817"/>
                      <a:pt x="2214" y="1838"/>
                      <a:pt x="2169" y="1838"/>
                    </a:cubicBezTo>
                    <a:cubicBezTo>
                      <a:pt x="2085" y="1838"/>
                      <a:pt x="2043" y="1787"/>
                      <a:pt x="2043" y="1684"/>
                    </a:cubicBezTo>
                    <a:lnTo>
                      <a:pt x="2043" y="634"/>
                    </a:lnTo>
                    <a:lnTo>
                      <a:pt x="1681" y="634"/>
                    </a:lnTo>
                    <a:lnTo>
                      <a:pt x="1681" y="807"/>
                    </a:lnTo>
                    <a:cubicBezTo>
                      <a:pt x="1671" y="788"/>
                      <a:pt x="1645" y="762"/>
                      <a:pt x="1604" y="730"/>
                    </a:cubicBezTo>
                    <a:cubicBezTo>
                      <a:pt x="1565" y="697"/>
                      <a:pt x="1514" y="667"/>
                      <a:pt x="1449" y="640"/>
                    </a:cubicBezTo>
                    <a:cubicBezTo>
                      <a:pt x="1385" y="613"/>
                      <a:pt x="1316" y="600"/>
                      <a:pt x="1240" y="600"/>
                    </a:cubicBezTo>
                    <a:cubicBezTo>
                      <a:pt x="1112" y="600"/>
                      <a:pt x="999" y="634"/>
                      <a:pt x="900" y="699"/>
                    </a:cubicBezTo>
                    <a:cubicBezTo>
                      <a:pt x="801" y="762"/>
                      <a:pt x="725" y="850"/>
                      <a:pt x="671" y="962"/>
                    </a:cubicBezTo>
                    <a:cubicBezTo>
                      <a:pt x="617" y="1072"/>
                      <a:pt x="591" y="1195"/>
                      <a:pt x="591" y="1328"/>
                    </a:cubicBezTo>
                    <a:cubicBezTo>
                      <a:pt x="591" y="1467"/>
                      <a:pt x="622" y="1591"/>
                      <a:pt x="686" y="1699"/>
                    </a:cubicBezTo>
                    <a:cubicBezTo>
                      <a:pt x="751" y="1808"/>
                      <a:pt x="834" y="1895"/>
                      <a:pt x="940" y="1956"/>
                    </a:cubicBezTo>
                    <a:cubicBezTo>
                      <a:pt x="1045" y="2016"/>
                      <a:pt x="1157" y="2045"/>
                      <a:pt x="1277" y="2045"/>
                    </a:cubicBezTo>
                    <a:cubicBezTo>
                      <a:pt x="1375" y="2045"/>
                      <a:pt x="1467" y="2025"/>
                      <a:pt x="1551" y="1983"/>
                    </a:cubicBezTo>
                    <a:cubicBezTo>
                      <a:pt x="1636" y="1941"/>
                      <a:pt x="1707" y="1877"/>
                      <a:pt x="1765" y="1792"/>
                    </a:cubicBezTo>
                    <a:lnTo>
                      <a:pt x="1771" y="1838"/>
                    </a:lnTo>
                    <a:cubicBezTo>
                      <a:pt x="1792" y="1919"/>
                      <a:pt x="1833" y="1980"/>
                      <a:pt x="1895" y="2021"/>
                    </a:cubicBezTo>
                    <a:cubicBezTo>
                      <a:pt x="1955" y="2059"/>
                      <a:pt x="2035" y="2080"/>
                      <a:pt x="2131" y="2080"/>
                    </a:cubicBezTo>
                    <a:cubicBezTo>
                      <a:pt x="2247" y="2080"/>
                      <a:pt x="2349" y="2049"/>
                      <a:pt x="2438" y="1987"/>
                    </a:cubicBezTo>
                    <a:cubicBezTo>
                      <a:pt x="2526" y="1923"/>
                      <a:pt x="2595" y="1833"/>
                      <a:pt x="2645" y="1718"/>
                    </a:cubicBezTo>
                    <a:cubicBezTo>
                      <a:pt x="2696" y="1603"/>
                      <a:pt x="2722" y="1469"/>
                      <a:pt x="2722" y="1317"/>
                    </a:cubicBezTo>
                    <a:cubicBezTo>
                      <a:pt x="2722" y="1067"/>
                      <a:pt x="2663" y="843"/>
                      <a:pt x="2546" y="644"/>
                    </a:cubicBezTo>
                    <a:cubicBezTo>
                      <a:pt x="2430" y="442"/>
                      <a:pt x="2270" y="284"/>
                      <a:pt x="2067" y="170"/>
                    </a:cubicBezTo>
                    <a:cubicBezTo>
                      <a:pt x="1864"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51"/>
              <p:cNvSpPr/>
              <p:nvPr/>
            </p:nvSpPr>
            <p:spPr>
              <a:xfrm>
                <a:off x="-2334657" y="3396899"/>
                <a:ext cx="30765" cy="31052"/>
              </a:xfrm>
              <a:custGeom>
                <a:avLst/>
                <a:gdLst/>
                <a:ahLst/>
                <a:cxnLst/>
                <a:rect l="l" t="t" r="r" b="b"/>
                <a:pathLst>
                  <a:path w="1628" h="1681" extrusionOk="0">
                    <a:moveTo>
                      <a:pt x="0" y="0"/>
                    </a:moveTo>
                    <a:lnTo>
                      <a:pt x="0" y="1044"/>
                    </a:lnTo>
                    <a:cubicBezTo>
                      <a:pt x="0" y="1239"/>
                      <a:pt x="54" y="1395"/>
                      <a:pt x="161" y="1511"/>
                    </a:cubicBezTo>
                    <a:cubicBezTo>
                      <a:pt x="270" y="1624"/>
                      <a:pt x="416" y="1681"/>
                      <a:pt x="600" y="1681"/>
                    </a:cubicBezTo>
                    <a:cubicBezTo>
                      <a:pt x="857" y="1681"/>
                      <a:pt x="1042" y="1576"/>
                      <a:pt x="1156" y="1368"/>
                    </a:cubicBezTo>
                    <a:lnTo>
                      <a:pt x="1156" y="1661"/>
                    </a:lnTo>
                    <a:lnTo>
                      <a:pt x="1628" y="1661"/>
                    </a:lnTo>
                    <a:lnTo>
                      <a:pt x="1628" y="0"/>
                    </a:lnTo>
                    <a:lnTo>
                      <a:pt x="1156" y="0"/>
                    </a:lnTo>
                    <a:lnTo>
                      <a:pt x="1156" y="822"/>
                    </a:lnTo>
                    <a:cubicBezTo>
                      <a:pt x="1156" y="946"/>
                      <a:pt x="1122" y="1046"/>
                      <a:pt x="1056" y="1125"/>
                    </a:cubicBezTo>
                    <a:cubicBezTo>
                      <a:pt x="991" y="1203"/>
                      <a:pt x="901" y="1243"/>
                      <a:pt x="788" y="1244"/>
                    </a:cubicBezTo>
                    <a:cubicBezTo>
                      <a:pt x="691" y="1244"/>
                      <a:pt x="615" y="1215"/>
                      <a:pt x="559" y="1156"/>
                    </a:cubicBezTo>
                    <a:cubicBezTo>
                      <a:pt x="503" y="1095"/>
                      <a:pt x="476" y="1013"/>
                      <a:pt x="476" y="908"/>
                    </a:cubicBezTo>
                    <a:lnTo>
                      <a:pt x="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51"/>
              <p:cNvSpPr/>
              <p:nvPr/>
            </p:nvSpPr>
            <p:spPr>
              <a:xfrm>
                <a:off x="-2298487" y="3396493"/>
                <a:ext cx="26400" cy="31459"/>
              </a:xfrm>
              <a:custGeom>
                <a:avLst/>
                <a:gdLst/>
                <a:ahLst/>
                <a:cxnLst/>
                <a:rect l="l" t="t" r="r" b="b"/>
                <a:pathLst>
                  <a:path w="1397" h="1703" extrusionOk="0">
                    <a:moveTo>
                      <a:pt x="736" y="0"/>
                    </a:moveTo>
                    <a:cubicBezTo>
                      <a:pt x="546" y="0"/>
                      <a:pt x="389" y="46"/>
                      <a:pt x="266" y="137"/>
                    </a:cubicBezTo>
                    <a:cubicBezTo>
                      <a:pt x="142" y="227"/>
                      <a:pt x="81" y="355"/>
                      <a:pt x="81" y="520"/>
                    </a:cubicBezTo>
                    <a:cubicBezTo>
                      <a:pt x="81" y="627"/>
                      <a:pt x="108" y="714"/>
                      <a:pt x="162" y="783"/>
                    </a:cubicBezTo>
                    <a:cubicBezTo>
                      <a:pt x="214" y="848"/>
                      <a:pt x="279" y="897"/>
                      <a:pt x="353" y="930"/>
                    </a:cubicBezTo>
                    <a:cubicBezTo>
                      <a:pt x="429" y="963"/>
                      <a:pt x="523" y="996"/>
                      <a:pt x="636" y="1030"/>
                    </a:cubicBezTo>
                    <a:cubicBezTo>
                      <a:pt x="745" y="1060"/>
                      <a:pt x="822" y="1089"/>
                      <a:pt x="868" y="1116"/>
                    </a:cubicBezTo>
                    <a:cubicBezTo>
                      <a:pt x="918" y="1143"/>
                      <a:pt x="943" y="1179"/>
                      <a:pt x="943" y="1226"/>
                    </a:cubicBezTo>
                    <a:cubicBezTo>
                      <a:pt x="943" y="1270"/>
                      <a:pt x="923" y="1302"/>
                      <a:pt x="884" y="1326"/>
                    </a:cubicBezTo>
                    <a:cubicBezTo>
                      <a:pt x="847" y="1346"/>
                      <a:pt x="796" y="1356"/>
                      <a:pt x="733" y="1356"/>
                    </a:cubicBezTo>
                    <a:cubicBezTo>
                      <a:pt x="640" y="1356"/>
                      <a:pt x="541" y="1338"/>
                      <a:pt x="436" y="1304"/>
                    </a:cubicBezTo>
                    <a:cubicBezTo>
                      <a:pt x="333" y="1266"/>
                      <a:pt x="240" y="1215"/>
                      <a:pt x="155" y="1149"/>
                    </a:cubicBezTo>
                    <a:lnTo>
                      <a:pt x="1" y="1471"/>
                    </a:lnTo>
                    <a:cubicBezTo>
                      <a:pt x="93" y="1544"/>
                      <a:pt x="203" y="1602"/>
                      <a:pt x="328" y="1643"/>
                    </a:cubicBezTo>
                    <a:cubicBezTo>
                      <a:pt x="454" y="1683"/>
                      <a:pt x="585" y="1703"/>
                      <a:pt x="720" y="1703"/>
                    </a:cubicBezTo>
                    <a:cubicBezTo>
                      <a:pt x="918" y="1703"/>
                      <a:pt x="1079" y="1658"/>
                      <a:pt x="1205" y="1566"/>
                    </a:cubicBezTo>
                    <a:cubicBezTo>
                      <a:pt x="1333" y="1474"/>
                      <a:pt x="1397" y="1345"/>
                      <a:pt x="1397" y="1180"/>
                    </a:cubicBezTo>
                    <a:cubicBezTo>
                      <a:pt x="1397" y="1071"/>
                      <a:pt x="1369" y="983"/>
                      <a:pt x="1313" y="918"/>
                    </a:cubicBezTo>
                    <a:cubicBezTo>
                      <a:pt x="1258" y="849"/>
                      <a:pt x="1192" y="799"/>
                      <a:pt x="1115" y="767"/>
                    </a:cubicBezTo>
                    <a:cubicBezTo>
                      <a:pt x="1039" y="731"/>
                      <a:pt x="943" y="696"/>
                      <a:pt x="826" y="662"/>
                    </a:cubicBezTo>
                    <a:cubicBezTo>
                      <a:pt x="719" y="631"/>
                      <a:pt x="642" y="602"/>
                      <a:pt x="594" y="578"/>
                    </a:cubicBezTo>
                    <a:cubicBezTo>
                      <a:pt x="546" y="553"/>
                      <a:pt x="523" y="519"/>
                      <a:pt x="523" y="474"/>
                    </a:cubicBezTo>
                    <a:cubicBezTo>
                      <a:pt x="523" y="433"/>
                      <a:pt x="540" y="402"/>
                      <a:pt x="575" y="381"/>
                    </a:cubicBezTo>
                    <a:cubicBezTo>
                      <a:pt x="611" y="360"/>
                      <a:pt x="657" y="350"/>
                      <a:pt x="714" y="350"/>
                    </a:cubicBezTo>
                    <a:cubicBezTo>
                      <a:pt x="784" y="350"/>
                      <a:pt x="863" y="364"/>
                      <a:pt x="952" y="393"/>
                    </a:cubicBezTo>
                    <a:cubicBezTo>
                      <a:pt x="1040" y="420"/>
                      <a:pt x="1131" y="458"/>
                      <a:pt x="1221" y="510"/>
                    </a:cubicBezTo>
                    <a:lnTo>
                      <a:pt x="1384" y="185"/>
                    </a:lnTo>
                    <a:cubicBezTo>
                      <a:pt x="1291" y="126"/>
                      <a:pt x="1188" y="81"/>
                      <a:pt x="1075" y="50"/>
                    </a:cubicBezTo>
                    <a:cubicBezTo>
                      <a:pt x="962" y="17"/>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51"/>
              <p:cNvSpPr/>
              <p:nvPr/>
            </p:nvSpPr>
            <p:spPr>
              <a:xfrm>
                <a:off x="-2268761" y="3396603"/>
                <a:ext cx="31634" cy="31348"/>
              </a:xfrm>
              <a:custGeom>
                <a:avLst/>
                <a:gdLst/>
                <a:ahLst/>
                <a:cxnLst/>
                <a:rect l="l" t="t" r="r" b="b"/>
                <a:pathLst>
                  <a:path w="1674" h="1697" extrusionOk="0">
                    <a:moveTo>
                      <a:pt x="858" y="349"/>
                    </a:moveTo>
                    <a:cubicBezTo>
                      <a:pt x="968" y="349"/>
                      <a:pt x="1055" y="383"/>
                      <a:pt x="1121" y="448"/>
                    </a:cubicBezTo>
                    <a:cubicBezTo>
                      <a:pt x="1187" y="514"/>
                      <a:pt x="1221" y="602"/>
                      <a:pt x="1225" y="711"/>
                    </a:cubicBezTo>
                    <a:lnTo>
                      <a:pt x="469" y="711"/>
                    </a:lnTo>
                    <a:cubicBezTo>
                      <a:pt x="488" y="600"/>
                      <a:pt x="530" y="513"/>
                      <a:pt x="599" y="448"/>
                    </a:cubicBezTo>
                    <a:cubicBezTo>
                      <a:pt x="669" y="383"/>
                      <a:pt x="756" y="349"/>
                      <a:pt x="858" y="349"/>
                    </a:cubicBezTo>
                    <a:close/>
                    <a:moveTo>
                      <a:pt x="855" y="1"/>
                    </a:moveTo>
                    <a:cubicBezTo>
                      <a:pt x="689" y="1"/>
                      <a:pt x="541" y="37"/>
                      <a:pt x="411" y="109"/>
                    </a:cubicBezTo>
                    <a:cubicBezTo>
                      <a:pt x="281" y="179"/>
                      <a:pt x="180" y="279"/>
                      <a:pt x="108" y="408"/>
                    </a:cubicBezTo>
                    <a:cubicBezTo>
                      <a:pt x="36" y="536"/>
                      <a:pt x="0" y="684"/>
                      <a:pt x="0" y="854"/>
                    </a:cubicBezTo>
                    <a:cubicBezTo>
                      <a:pt x="0" y="1020"/>
                      <a:pt x="35" y="1168"/>
                      <a:pt x="104" y="1295"/>
                    </a:cubicBezTo>
                    <a:cubicBezTo>
                      <a:pt x="177" y="1422"/>
                      <a:pt x="278" y="1522"/>
                      <a:pt x="407" y="1591"/>
                    </a:cubicBezTo>
                    <a:cubicBezTo>
                      <a:pt x="539" y="1662"/>
                      <a:pt x="693" y="1697"/>
                      <a:pt x="868" y="1697"/>
                    </a:cubicBezTo>
                    <a:cubicBezTo>
                      <a:pt x="1015" y="1697"/>
                      <a:pt x="1149" y="1672"/>
                      <a:pt x="1269" y="1622"/>
                    </a:cubicBezTo>
                    <a:cubicBezTo>
                      <a:pt x="1390" y="1570"/>
                      <a:pt x="1493" y="1497"/>
                      <a:pt x="1578" y="1403"/>
                    </a:cubicBezTo>
                    <a:lnTo>
                      <a:pt x="1328" y="1150"/>
                    </a:lnTo>
                    <a:cubicBezTo>
                      <a:pt x="1270" y="1208"/>
                      <a:pt x="1205" y="1251"/>
                      <a:pt x="1133" y="1282"/>
                    </a:cubicBezTo>
                    <a:cubicBezTo>
                      <a:pt x="1061" y="1312"/>
                      <a:pt x="986" y="1326"/>
                      <a:pt x="907" y="1326"/>
                    </a:cubicBezTo>
                    <a:cubicBezTo>
                      <a:pt x="801" y="1326"/>
                      <a:pt x="709" y="1296"/>
                      <a:pt x="633" y="1240"/>
                    </a:cubicBezTo>
                    <a:cubicBezTo>
                      <a:pt x="556" y="1179"/>
                      <a:pt x="505" y="1097"/>
                      <a:pt x="479" y="993"/>
                    </a:cubicBezTo>
                    <a:lnTo>
                      <a:pt x="1670" y="993"/>
                    </a:lnTo>
                    <a:cubicBezTo>
                      <a:pt x="1673" y="966"/>
                      <a:pt x="1673" y="927"/>
                      <a:pt x="1673" y="878"/>
                    </a:cubicBezTo>
                    <a:cubicBezTo>
                      <a:pt x="1673" y="602"/>
                      <a:pt x="1604" y="387"/>
                      <a:pt x="1463" y="232"/>
                    </a:cubicBezTo>
                    <a:cubicBezTo>
                      <a:pt x="1326" y="78"/>
                      <a:pt x="1122"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51"/>
              <p:cNvSpPr/>
              <p:nvPr/>
            </p:nvSpPr>
            <p:spPr>
              <a:xfrm>
                <a:off x="-2228711" y="3396566"/>
                <a:ext cx="19408" cy="31034"/>
              </a:xfrm>
              <a:custGeom>
                <a:avLst/>
                <a:gdLst/>
                <a:ahLst/>
                <a:cxnLst/>
                <a:rect l="l" t="t" r="r" b="b"/>
                <a:pathLst>
                  <a:path w="1027" h="1680" extrusionOk="0">
                    <a:moveTo>
                      <a:pt x="1026" y="0"/>
                    </a:moveTo>
                    <a:cubicBezTo>
                      <a:pt x="903" y="1"/>
                      <a:pt x="794" y="30"/>
                      <a:pt x="702" y="84"/>
                    </a:cubicBezTo>
                    <a:cubicBezTo>
                      <a:pt x="609" y="136"/>
                      <a:pt x="533" y="215"/>
                      <a:pt x="477" y="318"/>
                    </a:cubicBezTo>
                    <a:lnTo>
                      <a:pt x="477" y="18"/>
                    </a:lnTo>
                    <a:lnTo>
                      <a:pt x="1" y="18"/>
                    </a:lnTo>
                    <a:lnTo>
                      <a:pt x="1" y="1679"/>
                    </a:lnTo>
                    <a:lnTo>
                      <a:pt x="477" y="1679"/>
                    </a:lnTo>
                    <a:lnTo>
                      <a:pt x="477" y="880"/>
                    </a:lnTo>
                    <a:cubicBezTo>
                      <a:pt x="477" y="748"/>
                      <a:pt x="518" y="643"/>
                      <a:pt x="603" y="565"/>
                    </a:cubicBezTo>
                    <a:cubicBezTo>
                      <a:pt x="689" y="485"/>
                      <a:pt x="806" y="444"/>
                      <a:pt x="951" y="444"/>
                    </a:cubicBezTo>
                    <a:cubicBezTo>
                      <a:pt x="985" y="444"/>
                      <a:pt x="1009" y="445"/>
                      <a:pt x="1026" y="448"/>
                    </a:cubicBez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51"/>
              <p:cNvSpPr/>
              <p:nvPr/>
            </p:nvSpPr>
            <p:spPr>
              <a:xfrm>
                <a:off x="-2200031" y="3396566"/>
                <a:ext cx="31370" cy="31034"/>
              </a:xfrm>
              <a:custGeom>
                <a:avLst/>
                <a:gdLst/>
                <a:ahLst/>
                <a:cxnLst/>
                <a:rect l="l" t="t" r="r" b="b"/>
                <a:pathLst>
                  <a:path w="1660" h="1680" extrusionOk="0">
                    <a:moveTo>
                      <a:pt x="1051" y="0"/>
                    </a:moveTo>
                    <a:cubicBezTo>
                      <a:pt x="783" y="4"/>
                      <a:pt x="593" y="107"/>
                      <a:pt x="477" y="309"/>
                    </a:cubicBezTo>
                    <a:lnTo>
                      <a:pt x="477" y="18"/>
                    </a:lnTo>
                    <a:lnTo>
                      <a:pt x="1" y="18"/>
                    </a:lnTo>
                    <a:lnTo>
                      <a:pt x="1" y="1679"/>
                    </a:lnTo>
                    <a:lnTo>
                      <a:pt x="477" y="1679"/>
                    </a:lnTo>
                    <a:lnTo>
                      <a:pt x="477" y="861"/>
                    </a:lnTo>
                    <a:cubicBezTo>
                      <a:pt x="477" y="737"/>
                      <a:pt x="510" y="637"/>
                      <a:pt x="579" y="558"/>
                    </a:cubicBezTo>
                    <a:cubicBezTo>
                      <a:pt x="647" y="479"/>
                      <a:pt x="739" y="438"/>
                      <a:pt x="856" y="435"/>
                    </a:cubicBezTo>
                    <a:cubicBezTo>
                      <a:pt x="958" y="435"/>
                      <a:pt x="1037" y="466"/>
                      <a:pt x="1095" y="528"/>
                    </a:cubicBezTo>
                    <a:cubicBezTo>
                      <a:pt x="1154" y="588"/>
                      <a:pt x="1185" y="670"/>
                      <a:pt x="1185" y="775"/>
                    </a:cubicBezTo>
                    <a:lnTo>
                      <a:pt x="1185" y="1679"/>
                    </a:lnTo>
                    <a:lnTo>
                      <a:pt x="1659" y="1679"/>
                    </a:lnTo>
                    <a:lnTo>
                      <a:pt x="1659" y="636"/>
                    </a:lnTo>
                    <a:cubicBezTo>
                      <a:pt x="1659" y="443"/>
                      <a:pt x="1604" y="288"/>
                      <a:pt x="1493" y="172"/>
                    </a:cubicBezTo>
                    <a:cubicBezTo>
                      <a:pt x="1384" y="58"/>
                      <a:pt x="123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51"/>
              <p:cNvSpPr/>
              <p:nvPr/>
            </p:nvSpPr>
            <p:spPr>
              <a:xfrm>
                <a:off x="-2163351" y="3396566"/>
                <a:ext cx="29480" cy="31440"/>
              </a:xfrm>
              <a:custGeom>
                <a:avLst/>
                <a:gdLst/>
                <a:ahLst/>
                <a:cxnLst/>
                <a:rect l="l" t="t" r="r" b="b"/>
                <a:pathLst>
                  <a:path w="1560" h="1702" extrusionOk="0">
                    <a:moveTo>
                      <a:pt x="1090" y="964"/>
                    </a:moveTo>
                    <a:lnTo>
                      <a:pt x="1090" y="1112"/>
                    </a:lnTo>
                    <a:cubicBezTo>
                      <a:pt x="1076" y="1184"/>
                      <a:pt x="1032" y="1243"/>
                      <a:pt x="960" y="1291"/>
                    </a:cubicBezTo>
                    <a:cubicBezTo>
                      <a:pt x="888" y="1338"/>
                      <a:pt x="803" y="1361"/>
                      <a:pt x="704" y="1361"/>
                    </a:cubicBezTo>
                    <a:cubicBezTo>
                      <a:pt x="623" y="1361"/>
                      <a:pt x="560" y="1343"/>
                      <a:pt x="512" y="1306"/>
                    </a:cubicBezTo>
                    <a:cubicBezTo>
                      <a:pt x="467" y="1267"/>
                      <a:pt x="444" y="1216"/>
                      <a:pt x="444" y="1152"/>
                    </a:cubicBezTo>
                    <a:cubicBezTo>
                      <a:pt x="444" y="1086"/>
                      <a:pt x="466" y="1038"/>
                      <a:pt x="510" y="1010"/>
                    </a:cubicBezTo>
                    <a:cubicBezTo>
                      <a:pt x="555" y="979"/>
                      <a:pt x="623" y="964"/>
                      <a:pt x="716" y="964"/>
                    </a:cubicBezTo>
                    <a:close/>
                    <a:moveTo>
                      <a:pt x="852" y="0"/>
                    </a:moveTo>
                    <a:cubicBezTo>
                      <a:pt x="714" y="0"/>
                      <a:pt x="587" y="15"/>
                      <a:pt x="472" y="46"/>
                    </a:cubicBezTo>
                    <a:cubicBezTo>
                      <a:pt x="357" y="77"/>
                      <a:pt x="233" y="125"/>
                      <a:pt x="102" y="192"/>
                    </a:cubicBezTo>
                    <a:lnTo>
                      <a:pt x="250" y="519"/>
                    </a:lnTo>
                    <a:cubicBezTo>
                      <a:pt x="425" y="422"/>
                      <a:pt x="590" y="373"/>
                      <a:pt x="744" y="373"/>
                    </a:cubicBezTo>
                    <a:cubicBezTo>
                      <a:pt x="857" y="373"/>
                      <a:pt x="942" y="398"/>
                      <a:pt x="1000" y="448"/>
                    </a:cubicBezTo>
                    <a:cubicBezTo>
                      <a:pt x="1061" y="495"/>
                      <a:pt x="1090" y="562"/>
                      <a:pt x="1090" y="651"/>
                    </a:cubicBezTo>
                    <a:lnTo>
                      <a:pt x="1090" y="682"/>
                    </a:lnTo>
                    <a:lnTo>
                      <a:pt x="633" y="682"/>
                    </a:lnTo>
                    <a:cubicBezTo>
                      <a:pt x="431" y="685"/>
                      <a:pt x="274" y="730"/>
                      <a:pt x="164" y="818"/>
                    </a:cubicBezTo>
                    <a:cubicBezTo>
                      <a:pt x="54" y="905"/>
                      <a:pt x="0" y="1026"/>
                      <a:pt x="0" y="1183"/>
                    </a:cubicBezTo>
                    <a:cubicBezTo>
                      <a:pt x="0" y="1337"/>
                      <a:pt x="52" y="1463"/>
                      <a:pt x="155" y="1560"/>
                    </a:cubicBezTo>
                    <a:cubicBezTo>
                      <a:pt x="258" y="1654"/>
                      <a:pt x="397" y="1701"/>
                      <a:pt x="572" y="1701"/>
                    </a:cubicBezTo>
                    <a:cubicBezTo>
                      <a:pt x="686" y="1701"/>
                      <a:pt x="788" y="1683"/>
                      <a:pt x="877" y="1646"/>
                    </a:cubicBezTo>
                    <a:cubicBezTo>
                      <a:pt x="965" y="1608"/>
                      <a:pt x="1037" y="1556"/>
                      <a:pt x="1093" y="1485"/>
                    </a:cubicBezTo>
                    <a:lnTo>
                      <a:pt x="1093" y="1679"/>
                    </a:lnTo>
                    <a:lnTo>
                      <a:pt x="1560" y="1679"/>
                    </a:lnTo>
                    <a:lnTo>
                      <a:pt x="1556" y="596"/>
                    </a:lnTo>
                    <a:cubicBezTo>
                      <a:pt x="1555" y="408"/>
                      <a:pt x="1492" y="263"/>
                      <a:pt x="1368" y="157"/>
                    </a:cubicBezTo>
                    <a:cubicBezTo>
                      <a:pt x="1246" y="53"/>
                      <a:pt x="1075" y="0"/>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51"/>
              <p:cNvSpPr/>
              <p:nvPr/>
            </p:nvSpPr>
            <p:spPr>
              <a:xfrm>
                <a:off x="-2124328" y="3396566"/>
                <a:ext cx="52875" cy="31034"/>
              </a:xfrm>
              <a:custGeom>
                <a:avLst/>
                <a:gdLst/>
                <a:ahLst/>
                <a:cxnLst/>
                <a:rect l="l" t="t" r="r" b="b"/>
                <a:pathLst>
                  <a:path w="2798" h="1680" extrusionOk="0">
                    <a:moveTo>
                      <a:pt x="1038" y="0"/>
                    </a:moveTo>
                    <a:cubicBezTo>
                      <a:pt x="779" y="4"/>
                      <a:pt x="591" y="106"/>
                      <a:pt x="477" y="305"/>
                    </a:cubicBezTo>
                    <a:lnTo>
                      <a:pt x="477" y="18"/>
                    </a:lnTo>
                    <a:lnTo>
                      <a:pt x="0" y="18"/>
                    </a:lnTo>
                    <a:lnTo>
                      <a:pt x="0" y="1679"/>
                    </a:lnTo>
                    <a:lnTo>
                      <a:pt x="477" y="1679"/>
                    </a:lnTo>
                    <a:lnTo>
                      <a:pt x="477" y="858"/>
                    </a:lnTo>
                    <a:cubicBezTo>
                      <a:pt x="477" y="735"/>
                      <a:pt x="509" y="634"/>
                      <a:pt x="574" y="556"/>
                    </a:cubicBezTo>
                    <a:cubicBezTo>
                      <a:pt x="643" y="477"/>
                      <a:pt x="734" y="438"/>
                      <a:pt x="847" y="435"/>
                    </a:cubicBezTo>
                    <a:cubicBezTo>
                      <a:pt x="945" y="435"/>
                      <a:pt x="1022" y="466"/>
                      <a:pt x="1079" y="528"/>
                    </a:cubicBezTo>
                    <a:cubicBezTo>
                      <a:pt x="1135" y="588"/>
                      <a:pt x="1165" y="670"/>
                      <a:pt x="1165" y="775"/>
                    </a:cubicBezTo>
                    <a:lnTo>
                      <a:pt x="1165" y="1679"/>
                    </a:lnTo>
                    <a:lnTo>
                      <a:pt x="1637" y="1679"/>
                    </a:lnTo>
                    <a:lnTo>
                      <a:pt x="1637" y="858"/>
                    </a:lnTo>
                    <a:cubicBezTo>
                      <a:pt x="1637" y="735"/>
                      <a:pt x="1671" y="634"/>
                      <a:pt x="1736" y="556"/>
                    </a:cubicBezTo>
                    <a:cubicBezTo>
                      <a:pt x="1802" y="477"/>
                      <a:pt x="1892" y="438"/>
                      <a:pt x="2005" y="435"/>
                    </a:cubicBezTo>
                    <a:cubicBezTo>
                      <a:pt x="2103" y="435"/>
                      <a:pt x="2182" y="465"/>
                      <a:pt x="2239" y="525"/>
                    </a:cubicBezTo>
                    <a:cubicBezTo>
                      <a:pt x="2297" y="584"/>
                      <a:pt x="2326" y="668"/>
                      <a:pt x="2326" y="775"/>
                    </a:cubicBezTo>
                    <a:lnTo>
                      <a:pt x="2326" y="1679"/>
                    </a:lnTo>
                    <a:lnTo>
                      <a:pt x="2798" y="1679"/>
                    </a:lnTo>
                    <a:lnTo>
                      <a:pt x="2798" y="636"/>
                    </a:lnTo>
                    <a:cubicBezTo>
                      <a:pt x="2798" y="440"/>
                      <a:pt x="2744" y="286"/>
                      <a:pt x="2635" y="172"/>
                    </a:cubicBezTo>
                    <a:cubicBezTo>
                      <a:pt x="2528" y="58"/>
                      <a:pt x="2382" y="0"/>
                      <a:pt x="2200" y="0"/>
                    </a:cubicBezTo>
                    <a:cubicBezTo>
                      <a:pt x="2057" y="1"/>
                      <a:pt x="1935" y="35"/>
                      <a:pt x="1832" y="99"/>
                    </a:cubicBezTo>
                    <a:cubicBezTo>
                      <a:pt x="1731" y="162"/>
                      <a:pt x="1654" y="257"/>
                      <a:pt x="1600" y="382"/>
                    </a:cubicBezTo>
                    <a:cubicBezTo>
                      <a:pt x="1559" y="261"/>
                      <a:pt x="1491" y="167"/>
                      <a:pt x="1393" y="102"/>
                    </a:cubicBezTo>
                    <a:cubicBezTo>
                      <a:pt x="1296" y="33"/>
                      <a:pt x="1178"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51"/>
              <p:cNvSpPr/>
              <p:nvPr/>
            </p:nvSpPr>
            <p:spPr>
              <a:xfrm>
                <a:off x="-2065311" y="3396603"/>
                <a:ext cx="31653" cy="31348"/>
              </a:xfrm>
              <a:custGeom>
                <a:avLst/>
                <a:gdLst/>
                <a:ahLst/>
                <a:cxnLst/>
                <a:rect l="l" t="t" r="r" b="b"/>
                <a:pathLst>
                  <a:path w="1675" h="1697" extrusionOk="0">
                    <a:moveTo>
                      <a:pt x="859" y="349"/>
                    </a:moveTo>
                    <a:cubicBezTo>
                      <a:pt x="968" y="349"/>
                      <a:pt x="1056" y="383"/>
                      <a:pt x="1121" y="448"/>
                    </a:cubicBezTo>
                    <a:cubicBezTo>
                      <a:pt x="1187" y="514"/>
                      <a:pt x="1223" y="602"/>
                      <a:pt x="1227" y="711"/>
                    </a:cubicBezTo>
                    <a:lnTo>
                      <a:pt x="470" y="711"/>
                    </a:lnTo>
                    <a:cubicBezTo>
                      <a:pt x="488" y="600"/>
                      <a:pt x="532" y="513"/>
                      <a:pt x="600" y="448"/>
                    </a:cubicBezTo>
                    <a:cubicBezTo>
                      <a:pt x="670" y="383"/>
                      <a:pt x="756" y="349"/>
                      <a:pt x="859" y="349"/>
                    </a:cubicBezTo>
                    <a:close/>
                    <a:moveTo>
                      <a:pt x="856" y="1"/>
                    </a:moveTo>
                    <a:cubicBezTo>
                      <a:pt x="689" y="1"/>
                      <a:pt x="541" y="37"/>
                      <a:pt x="411" y="109"/>
                    </a:cubicBezTo>
                    <a:cubicBezTo>
                      <a:pt x="281" y="179"/>
                      <a:pt x="181" y="279"/>
                      <a:pt x="109" y="408"/>
                    </a:cubicBezTo>
                    <a:cubicBezTo>
                      <a:pt x="37" y="536"/>
                      <a:pt x="0" y="684"/>
                      <a:pt x="0" y="854"/>
                    </a:cubicBezTo>
                    <a:cubicBezTo>
                      <a:pt x="0" y="1020"/>
                      <a:pt x="35" y="1168"/>
                      <a:pt x="106" y="1295"/>
                    </a:cubicBezTo>
                    <a:cubicBezTo>
                      <a:pt x="178" y="1422"/>
                      <a:pt x="278" y="1522"/>
                      <a:pt x="408" y="1591"/>
                    </a:cubicBezTo>
                    <a:cubicBezTo>
                      <a:pt x="540" y="1662"/>
                      <a:pt x="693" y="1697"/>
                      <a:pt x="868" y="1697"/>
                    </a:cubicBezTo>
                    <a:cubicBezTo>
                      <a:pt x="1017" y="1697"/>
                      <a:pt x="1151" y="1672"/>
                      <a:pt x="1269" y="1622"/>
                    </a:cubicBezTo>
                    <a:cubicBezTo>
                      <a:pt x="1392" y="1570"/>
                      <a:pt x="1494" y="1497"/>
                      <a:pt x="1578" y="1403"/>
                    </a:cubicBezTo>
                    <a:lnTo>
                      <a:pt x="1328" y="1150"/>
                    </a:lnTo>
                    <a:cubicBezTo>
                      <a:pt x="1271" y="1208"/>
                      <a:pt x="1206" y="1251"/>
                      <a:pt x="1134" y="1282"/>
                    </a:cubicBezTo>
                    <a:cubicBezTo>
                      <a:pt x="1062" y="1312"/>
                      <a:pt x="986" y="1326"/>
                      <a:pt x="909" y="1326"/>
                    </a:cubicBezTo>
                    <a:cubicBezTo>
                      <a:pt x="801" y="1326"/>
                      <a:pt x="710" y="1296"/>
                      <a:pt x="634" y="1240"/>
                    </a:cubicBezTo>
                    <a:cubicBezTo>
                      <a:pt x="558" y="1179"/>
                      <a:pt x="506" y="1097"/>
                      <a:pt x="479" y="993"/>
                    </a:cubicBezTo>
                    <a:lnTo>
                      <a:pt x="1671" y="993"/>
                    </a:lnTo>
                    <a:cubicBezTo>
                      <a:pt x="1673" y="966"/>
                      <a:pt x="1675" y="927"/>
                      <a:pt x="1675" y="878"/>
                    </a:cubicBezTo>
                    <a:cubicBezTo>
                      <a:pt x="1675" y="602"/>
                      <a:pt x="1604" y="387"/>
                      <a:pt x="1465" y="232"/>
                    </a:cubicBezTo>
                    <a:cubicBezTo>
                      <a:pt x="1326" y="78"/>
                      <a:pt x="1124"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51"/>
              <p:cNvSpPr/>
              <p:nvPr/>
            </p:nvSpPr>
            <p:spPr>
              <a:xfrm>
                <a:off x="-1994634" y="3384245"/>
                <a:ext cx="5235" cy="43355"/>
              </a:xfrm>
              <a:custGeom>
                <a:avLst/>
                <a:gdLst/>
                <a:ahLst/>
                <a:cxnLst/>
                <a:rect l="l" t="t" r="r" b="b"/>
                <a:pathLst>
                  <a:path w="277" h="2347" extrusionOk="0">
                    <a:moveTo>
                      <a:pt x="0" y="0"/>
                    </a:moveTo>
                    <a:lnTo>
                      <a:pt x="0" y="2346"/>
                    </a:lnTo>
                    <a:lnTo>
                      <a:pt x="277" y="2346"/>
                    </a:lnTo>
                    <a:lnTo>
                      <a:pt x="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51"/>
              <p:cNvSpPr/>
              <p:nvPr/>
            </p:nvSpPr>
            <p:spPr>
              <a:xfrm>
                <a:off x="-1980707" y="3395624"/>
                <a:ext cx="29310" cy="32770"/>
              </a:xfrm>
              <a:custGeom>
                <a:avLst/>
                <a:gdLst/>
                <a:ahLst/>
                <a:cxnLst/>
                <a:rect l="l" t="t" r="r" b="b"/>
                <a:pathLst>
                  <a:path w="1551" h="1774" extrusionOk="0">
                    <a:moveTo>
                      <a:pt x="775" y="236"/>
                    </a:moveTo>
                    <a:cubicBezTo>
                      <a:pt x="923" y="236"/>
                      <a:pt x="1040" y="295"/>
                      <a:pt x="1126" y="413"/>
                    </a:cubicBezTo>
                    <a:cubicBezTo>
                      <a:pt x="1213" y="530"/>
                      <a:pt x="1256" y="688"/>
                      <a:pt x="1256" y="887"/>
                    </a:cubicBezTo>
                    <a:cubicBezTo>
                      <a:pt x="1256" y="1089"/>
                      <a:pt x="1213" y="1248"/>
                      <a:pt x="1126" y="1365"/>
                    </a:cubicBezTo>
                    <a:cubicBezTo>
                      <a:pt x="1040" y="1481"/>
                      <a:pt x="923" y="1540"/>
                      <a:pt x="775" y="1540"/>
                    </a:cubicBezTo>
                    <a:cubicBezTo>
                      <a:pt x="626" y="1540"/>
                      <a:pt x="507" y="1482"/>
                      <a:pt x="421" y="1366"/>
                    </a:cubicBezTo>
                    <a:cubicBezTo>
                      <a:pt x="335" y="1249"/>
                      <a:pt x="292" y="1089"/>
                      <a:pt x="292" y="887"/>
                    </a:cubicBezTo>
                    <a:cubicBezTo>
                      <a:pt x="292" y="685"/>
                      <a:pt x="336" y="527"/>
                      <a:pt x="422" y="411"/>
                    </a:cubicBezTo>
                    <a:cubicBezTo>
                      <a:pt x="509" y="294"/>
                      <a:pt x="627" y="236"/>
                      <a:pt x="775" y="236"/>
                    </a:cubicBezTo>
                    <a:close/>
                    <a:moveTo>
                      <a:pt x="775" y="1"/>
                    </a:moveTo>
                    <a:cubicBezTo>
                      <a:pt x="533" y="1"/>
                      <a:pt x="343" y="79"/>
                      <a:pt x="205" y="236"/>
                    </a:cubicBezTo>
                    <a:cubicBezTo>
                      <a:pt x="69" y="393"/>
                      <a:pt x="0" y="611"/>
                      <a:pt x="0" y="887"/>
                    </a:cubicBezTo>
                    <a:cubicBezTo>
                      <a:pt x="0" y="1164"/>
                      <a:pt x="69" y="1382"/>
                      <a:pt x="205" y="1540"/>
                    </a:cubicBezTo>
                    <a:cubicBezTo>
                      <a:pt x="343" y="1696"/>
                      <a:pt x="533" y="1774"/>
                      <a:pt x="775" y="1774"/>
                    </a:cubicBezTo>
                    <a:cubicBezTo>
                      <a:pt x="1017" y="1774"/>
                      <a:pt x="1206" y="1696"/>
                      <a:pt x="1344" y="1540"/>
                    </a:cubicBezTo>
                    <a:cubicBezTo>
                      <a:pt x="1481" y="1382"/>
                      <a:pt x="1551" y="1164"/>
                      <a:pt x="1551" y="887"/>
                    </a:cubicBezTo>
                    <a:cubicBezTo>
                      <a:pt x="1551" y="611"/>
                      <a:pt x="1481"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51"/>
              <p:cNvSpPr/>
              <p:nvPr/>
            </p:nvSpPr>
            <p:spPr>
              <a:xfrm>
                <a:off x="-1945009" y="3395624"/>
                <a:ext cx="29310" cy="32770"/>
              </a:xfrm>
              <a:custGeom>
                <a:avLst/>
                <a:gdLst/>
                <a:ahLst/>
                <a:cxnLst/>
                <a:rect l="l" t="t" r="r" b="b"/>
                <a:pathLst>
                  <a:path w="1551" h="1774" extrusionOk="0">
                    <a:moveTo>
                      <a:pt x="776" y="236"/>
                    </a:moveTo>
                    <a:cubicBezTo>
                      <a:pt x="923" y="236"/>
                      <a:pt x="1040" y="295"/>
                      <a:pt x="1128" y="413"/>
                    </a:cubicBezTo>
                    <a:cubicBezTo>
                      <a:pt x="1214" y="530"/>
                      <a:pt x="1256" y="688"/>
                      <a:pt x="1256" y="887"/>
                    </a:cubicBezTo>
                    <a:cubicBezTo>
                      <a:pt x="1256" y="1089"/>
                      <a:pt x="1214" y="1248"/>
                      <a:pt x="1128" y="1365"/>
                    </a:cubicBezTo>
                    <a:cubicBezTo>
                      <a:pt x="1040" y="1481"/>
                      <a:pt x="923" y="1540"/>
                      <a:pt x="776" y="1540"/>
                    </a:cubicBezTo>
                    <a:cubicBezTo>
                      <a:pt x="626" y="1540"/>
                      <a:pt x="507" y="1482"/>
                      <a:pt x="421" y="1366"/>
                    </a:cubicBezTo>
                    <a:cubicBezTo>
                      <a:pt x="336" y="1249"/>
                      <a:pt x="294" y="1089"/>
                      <a:pt x="294" y="887"/>
                    </a:cubicBezTo>
                    <a:cubicBezTo>
                      <a:pt x="294" y="685"/>
                      <a:pt x="336" y="527"/>
                      <a:pt x="422" y="411"/>
                    </a:cubicBezTo>
                    <a:cubicBezTo>
                      <a:pt x="510" y="294"/>
                      <a:pt x="627" y="236"/>
                      <a:pt x="776" y="236"/>
                    </a:cubicBezTo>
                    <a:close/>
                    <a:moveTo>
                      <a:pt x="776" y="1"/>
                    </a:moveTo>
                    <a:cubicBezTo>
                      <a:pt x="533" y="1"/>
                      <a:pt x="344" y="79"/>
                      <a:pt x="206" y="236"/>
                    </a:cubicBezTo>
                    <a:cubicBezTo>
                      <a:pt x="69" y="393"/>
                      <a:pt x="0" y="611"/>
                      <a:pt x="0" y="887"/>
                    </a:cubicBezTo>
                    <a:cubicBezTo>
                      <a:pt x="0" y="1164"/>
                      <a:pt x="69" y="1382"/>
                      <a:pt x="206" y="1540"/>
                    </a:cubicBezTo>
                    <a:cubicBezTo>
                      <a:pt x="344" y="1696"/>
                      <a:pt x="533" y="1774"/>
                      <a:pt x="776" y="1774"/>
                    </a:cubicBezTo>
                    <a:cubicBezTo>
                      <a:pt x="1017" y="1774"/>
                      <a:pt x="1206" y="1696"/>
                      <a:pt x="1344" y="1540"/>
                    </a:cubicBezTo>
                    <a:cubicBezTo>
                      <a:pt x="1481" y="1382"/>
                      <a:pt x="1551" y="1164"/>
                      <a:pt x="1551" y="887"/>
                    </a:cubicBezTo>
                    <a:cubicBezTo>
                      <a:pt x="1551" y="611"/>
                      <a:pt x="1481" y="393"/>
                      <a:pt x="1344" y="236"/>
                    </a:cubicBezTo>
                    <a:cubicBezTo>
                      <a:pt x="1206"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 name="Google Shape;1208;p51"/>
              <p:cNvSpPr/>
              <p:nvPr/>
            </p:nvSpPr>
            <p:spPr>
              <a:xfrm>
                <a:off x="-1908820" y="3384245"/>
                <a:ext cx="28346" cy="43355"/>
              </a:xfrm>
              <a:custGeom>
                <a:avLst/>
                <a:gdLst/>
                <a:ahLst/>
                <a:cxnLst/>
                <a:rect l="l" t="t" r="r" b="b"/>
                <a:pathLst>
                  <a:path w="1500" h="2347" extrusionOk="0">
                    <a:moveTo>
                      <a:pt x="0" y="0"/>
                    </a:moveTo>
                    <a:lnTo>
                      <a:pt x="0" y="2346"/>
                    </a:lnTo>
                    <a:lnTo>
                      <a:pt x="279" y="2346"/>
                    </a:lnTo>
                    <a:lnTo>
                      <a:pt x="279" y="1521"/>
                    </a:lnTo>
                    <a:lnTo>
                      <a:pt x="1136" y="2346"/>
                    </a:lnTo>
                    <a:lnTo>
                      <a:pt x="1499" y="2346"/>
                    </a:lnTo>
                    <a:lnTo>
                      <a:pt x="565" y="1448"/>
                    </a:lnTo>
                    <a:lnTo>
                      <a:pt x="1461" y="658"/>
                    </a:lnTo>
                    <a:lnTo>
                      <a:pt x="1107" y="658"/>
                    </a:lnTo>
                    <a:lnTo>
                      <a:pt x="279" y="1386"/>
                    </a:lnTo>
                    <a:lnTo>
                      <a:pt x="2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 name="Google Shape;1209;p51"/>
              <p:cNvSpPr/>
              <p:nvPr/>
            </p:nvSpPr>
            <p:spPr>
              <a:xfrm>
                <a:off x="-1874824" y="3384245"/>
                <a:ext cx="5235" cy="43355"/>
              </a:xfrm>
              <a:custGeom>
                <a:avLst/>
                <a:gdLst/>
                <a:ahLst/>
                <a:cxnLst/>
                <a:rect l="l" t="t" r="r" b="b"/>
                <a:pathLst>
                  <a:path w="277" h="2347" extrusionOk="0">
                    <a:moveTo>
                      <a:pt x="0" y="0"/>
                    </a:moveTo>
                    <a:lnTo>
                      <a:pt x="0" y="352"/>
                    </a:lnTo>
                    <a:lnTo>
                      <a:pt x="277" y="352"/>
                    </a:lnTo>
                    <a:lnTo>
                      <a:pt x="277" y="0"/>
                    </a:lnTo>
                    <a:close/>
                    <a:moveTo>
                      <a:pt x="0" y="658"/>
                    </a:moveTo>
                    <a:lnTo>
                      <a:pt x="0" y="2346"/>
                    </a:lnTo>
                    <a:lnTo>
                      <a:pt x="277" y="2346"/>
                    </a:lnTo>
                    <a:lnTo>
                      <a:pt x="277" y="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51"/>
              <p:cNvSpPr/>
              <p:nvPr/>
            </p:nvSpPr>
            <p:spPr>
              <a:xfrm>
                <a:off x="-1858837" y="3395624"/>
                <a:ext cx="26778" cy="31976"/>
              </a:xfrm>
              <a:custGeom>
                <a:avLst/>
                <a:gdLst/>
                <a:ahLst/>
                <a:cxnLst/>
                <a:rect l="l" t="t" r="r" b="b"/>
                <a:pathLst>
                  <a:path w="1417" h="1731" extrusionOk="0">
                    <a:moveTo>
                      <a:pt x="826" y="1"/>
                    </a:moveTo>
                    <a:cubicBezTo>
                      <a:pt x="708" y="1"/>
                      <a:pt x="604" y="27"/>
                      <a:pt x="514" y="77"/>
                    </a:cubicBezTo>
                    <a:cubicBezTo>
                      <a:pt x="424" y="127"/>
                      <a:pt x="347" y="203"/>
                      <a:pt x="280" y="305"/>
                    </a:cubicBezTo>
                    <a:lnTo>
                      <a:pt x="280" y="42"/>
                    </a:lnTo>
                    <a:lnTo>
                      <a:pt x="1" y="42"/>
                    </a:lnTo>
                    <a:lnTo>
                      <a:pt x="1" y="1730"/>
                    </a:lnTo>
                    <a:lnTo>
                      <a:pt x="280" y="1730"/>
                    </a:lnTo>
                    <a:lnTo>
                      <a:pt x="280" y="777"/>
                    </a:lnTo>
                    <a:cubicBezTo>
                      <a:pt x="280" y="611"/>
                      <a:pt x="324" y="481"/>
                      <a:pt x="410" y="386"/>
                    </a:cubicBezTo>
                    <a:cubicBezTo>
                      <a:pt x="496" y="290"/>
                      <a:pt x="615" y="243"/>
                      <a:pt x="764" y="243"/>
                    </a:cubicBezTo>
                    <a:cubicBezTo>
                      <a:pt x="889" y="243"/>
                      <a:pt x="983" y="283"/>
                      <a:pt x="1044" y="361"/>
                    </a:cubicBezTo>
                    <a:cubicBezTo>
                      <a:pt x="1107" y="441"/>
                      <a:pt x="1138" y="561"/>
                      <a:pt x="1138" y="720"/>
                    </a:cubicBezTo>
                    <a:lnTo>
                      <a:pt x="1138" y="1730"/>
                    </a:lnTo>
                    <a:lnTo>
                      <a:pt x="1416" y="1730"/>
                    </a:lnTo>
                    <a:lnTo>
                      <a:pt x="1416" y="711"/>
                    </a:lnTo>
                    <a:cubicBezTo>
                      <a:pt x="1416" y="478"/>
                      <a:pt x="1366" y="302"/>
                      <a:pt x="1267" y="182"/>
                    </a:cubicBezTo>
                    <a:cubicBezTo>
                      <a:pt x="1167" y="61"/>
                      <a:pt x="1020"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51"/>
              <p:cNvSpPr/>
              <p:nvPr/>
            </p:nvSpPr>
            <p:spPr>
              <a:xfrm>
                <a:off x="-1821098" y="3395624"/>
                <a:ext cx="28554" cy="43854"/>
              </a:xfrm>
              <a:custGeom>
                <a:avLst/>
                <a:gdLst/>
                <a:ahLst/>
                <a:cxnLst/>
                <a:rect l="l" t="t" r="r" b="b"/>
                <a:pathLst>
                  <a:path w="1511" h="2374" extrusionOk="0">
                    <a:moveTo>
                      <a:pt x="760" y="234"/>
                    </a:moveTo>
                    <a:cubicBezTo>
                      <a:pt x="909" y="234"/>
                      <a:pt x="1025" y="289"/>
                      <a:pt x="1109" y="400"/>
                    </a:cubicBezTo>
                    <a:cubicBezTo>
                      <a:pt x="1191" y="510"/>
                      <a:pt x="1234" y="666"/>
                      <a:pt x="1234" y="867"/>
                    </a:cubicBezTo>
                    <a:cubicBezTo>
                      <a:pt x="1234" y="1066"/>
                      <a:pt x="1191" y="1222"/>
                      <a:pt x="1109" y="1333"/>
                    </a:cubicBezTo>
                    <a:cubicBezTo>
                      <a:pt x="1025" y="1443"/>
                      <a:pt x="909" y="1499"/>
                      <a:pt x="760" y="1499"/>
                    </a:cubicBezTo>
                    <a:cubicBezTo>
                      <a:pt x="611" y="1499"/>
                      <a:pt x="495" y="1443"/>
                      <a:pt x="411" y="1333"/>
                    </a:cubicBezTo>
                    <a:cubicBezTo>
                      <a:pt x="329" y="1222"/>
                      <a:pt x="288" y="1066"/>
                      <a:pt x="288" y="867"/>
                    </a:cubicBezTo>
                    <a:cubicBezTo>
                      <a:pt x="288" y="666"/>
                      <a:pt x="329" y="510"/>
                      <a:pt x="411" y="400"/>
                    </a:cubicBezTo>
                    <a:cubicBezTo>
                      <a:pt x="495" y="289"/>
                      <a:pt x="611" y="234"/>
                      <a:pt x="760" y="234"/>
                    </a:cubicBezTo>
                    <a:close/>
                    <a:moveTo>
                      <a:pt x="692" y="1"/>
                    </a:moveTo>
                    <a:cubicBezTo>
                      <a:pt x="485" y="1"/>
                      <a:pt x="317" y="81"/>
                      <a:pt x="191" y="238"/>
                    </a:cubicBezTo>
                    <a:cubicBezTo>
                      <a:pt x="65" y="396"/>
                      <a:pt x="1" y="606"/>
                      <a:pt x="1" y="867"/>
                    </a:cubicBezTo>
                    <a:cubicBezTo>
                      <a:pt x="1" y="1127"/>
                      <a:pt x="65" y="1337"/>
                      <a:pt x="191" y="1493"/>
                    </a:cubicBezTo>
                    <a:cubicBezTo>
                      <a:pt x="317" y="1652"/>
                      <a:pt x="485" y="1730"/>
                      <a:pt x="692" y="1730"/>
                    </a:cubicBezTo>
                    <a:cubicBezTo>
                      <a:pt x="817" y="1730"/>
                      <a:pt x="923" y="1706"/>
                      <a:pt x="1014" y="1657"/>
                    </a:cubicBezTo>
                    <a:cubicBezTo>
                      <a:pt x="1102" y="1608"/>
                      <a:pt x="1176" y="1533"/>
                      <a:pt x="1234" y="1434"/>
                    </a:cubicBezTo>
                    <a:lnTo>
                      <a:pt x="1234" y="1571"/>
                    </a:lnTo>
                    <a:cubicBezTo>
                      <a:pt x="1234" y="1762"/>
                      <a:pt x="1189" y="1907"/>
                      <a:pt x="1097" y="2000"/>
                    </a:cubicBezTo>
                    <a:cubicBezTo>
                      <a:pt x="1007" y="2096"/>
                      <a:pt x="871" y="2143"/>
                      <a:pt x="689" y="2143"/>
                    </a:cubicBezTo>
                    <a:cubicBezTo>
                      <a:pt x="607" y="2143"/>
                      <a:pt x="526" y="2133"/>
                      <a:pt x="446" y="2112"/>
                    </a:cubicBezTo>
                    <a:cubicBezTo>
                      <a:pt x="366" y="2091"/>
                      <a:pt x="286" y="2058"/>
                      <a:pt x="205" y="2015"/>
                    </a:cubicBezTo>
                    <a:lnTo>
                      <a:pt x="205" y="2284"/>
                    </a:lnTo>
                    <a:cubicBezTo>
                      <a:pt x="286" y="2314"/>
                      <a:pt x="370" y="2336"/>
                      <a:pt x="456" y="2350"/>
                    </a:cubicBezTo>
                    <a:cubicBezTo>
                      <a:pt x="543" y="2366"/>
                      <a:pt x="635" y="2374"/>
                      <a:pt x="733" y="2374"/>
                    </a:cubicBezTo>
                    <a:cubicBezTo>
                      <a:pt x="995" y="2374"/>
                      <a:pt x="1191" y="2303"/>
                      <a:pt x="1320" y="2163"/>
                    </a:cubicBezTo>
                    <a:cubicBezTo>
                      <a:pt x="1447" y="2022"/>
                      <a:pt x="1510" y="1809"/>
                      <a:pt x="1510" y="1521"/>
                    </a:cubicBezTo>
                    <a:lnTo>
                      <a:pt x="1510" y="42"/>
                    </a:lnTo>
                    <a:lnTo>
                      <a:pt x="1234" y="42"/>
                    </a:lnTo>
                    <a:lnTo>
                      <a:pt x="1234" y="298"/>
                    </a:lnTo>
                    <a:cubicBezTo>
                      <a:pt x="1176" y="199"/>
                      <a:pt x="1102" y="124"/>
                      <a:pt x="1014" y="75"/>
                    </a:cubicBezTo>
                    <a:cubicBezTo>
                      <a:pt x="923" y="25"/>
                      <a:pt x="817" y="1"/>
                      <a:pt x="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 name="Google Shape;1212;p51"/>
              <p:cNvSpPr/>
              <p:nvPr/>
            </p:nvSpPr>
            <p:spPr>
              <a:xfrm>
                <a:off x="-1765483" y="3395624"/>
                <a:ext cx="28554" cy="43854"/>
              </a:xfrm>
              <a:custGeom>
                <a:avLst/>
                <a:gdLst/>
                <a:ahLst/>
                <a:cxnLst/>
                <a:rect l="l" t="t" r="r" b="b"/>
                <a:pathLst>
                  <a:path w="1511" h="2374" extrusionOk="0">
                    <a:moveTo>
                      <a:pt x="759" y="234"/>
                    </a:moveTo>
                    <a:cubicBezTo>
                      <a:pt x="909" y="234"/>
                      <a:pt x="1025" y="289"/>
                      <a:pt x="1107" y="400"/>
                    </a:cubicBezTo>
                    <a:cubicBezTo>
                      <a:pt x="1191" y="510"/>
                      <a:pt x="1232" y="666"/>
                      <a:pt x="1232" y="867"/>
                    </a:cubicBezTo>
                    <a:cubicBezTo>
                      <a:pt x="1232" y="1066"/>
                      <a:pt x="1191" y="1222"/>
                      <a:pt x="1107" y="1333"/>
                    </a:cubicBezTo>
                    <a:cubicBezTo>
                      <a:pt x="1025" y="1443"/>
                      <a:pt x="909" y="1499"/>
                      <a:pt x="759" y="1499"/>
                    </a:cubicBezTo>
                    <a:cubicBezTo>
                      <a:pt x="611" y="1499"/>
                      <a:pt x="494" y="1443"/>
                      <a:pt x="410" y="1333"/>
                    </a:cubicBezTo>
                    <a:cubicBezTo>
                      <a:pt x="328" y="1222"/>
                      <a:pt x="286" y="1066"/>
                      <a:pt x="286" y="867"/>
                    </a:cubicBezTo>
                    <a:cubicBezTo>
                      <a:pt x="286" y="666"/>
                      <a:pt x="328" y="510"/>
                      <a:pt x="410" y="400"/>
                    </a:cubicBezTo>
                    <a:cubicBezTo>
                      <a:pt x="494" y="289"/>
                      <a:pt x="611" y="234"/>
                      <a:pt x="759" y="234"/>
                    </a:cubicBezTo>
                    <a:close/>
                    <a:moveTo>
                      <a:pt x="690" y="1"/>
                    </a:moveTo>
                    <a:cubicBezTo>
                      <a:pt x="483" y="1"/>
                      <a:pt x="317" y="81"/>
                      <a:pt x="190" y="238"/>
                    </a:cubicBezTo>
                    <a:cubicBezTo>
                      <a:pt x="64" y="396"/>
                      <a:pt x="1" y="606"/>
                      <a:pt x="1" y="867"/>
                    </a:cubicBezTo>
                    <a:cubicBezTo>
                      <a:pt x="1" y="1127"/>
                      <a:pt x="64" y="1337"/>
                      <a:pt x="190" y="1493"/>
                    </a:cubicBezTo>
                    <a:cubicBezTo>
                      <a:pt x="317" y="1652"/>
                      <a:pt x="483" y="1730"/>
                      <a:pt x="690" y="1730"/>
                    </a:cubicBezTo>
                    <a:cubicBezTo>
                      <a:pt x="815" y="1730"/>
                      <a:pt x="922" y="1706"/>
                      <a:pt x="1012" y="1657"/>
                    </a:cubicBezTo>
                    <a:cubicBezTo>
                      <a:pt x="1102" y="1608"/>
                      <a:pt x="1176" y="1533"/>
                      <a:pt x="1232" y="1434"/>
                    </a:cubicBezTo>
                    <a:lnTo>
                      <a:pt x="1232" y="1571"/>
                    </a:lnTo>
                    <a:cubicBezTo>
                      <a:pt x="1232" y="1762"/>
                      <a:pt x="1187" y="1907"/>
                      <a:pt x="1097" y="2000"/>
                    </a:cubicBezTo>
                    <a:cubicBezTo>
                      <a:pt x="1006" y="2096"/>
                      <a:pt x="869" y="2143"/>
                      <a:pt x="688" y="2143"/>
                    </a:cubicBezTo>
                    <a:cubicBezTo>
                      <a:pt x="605" y="2143"/>
                      <a:pt x="524" y="2133"/>
                      <a:pt x="445" y="2112"/>
                    </a:cubicBezTo>
                    <a:cubicBezTo>
                      <a:pt x="366" y="2091"/>
                      <a:pt x="285" y="2058"/>
                      <a:pt x="204" y="2015"/>
                    </a:cubicBezTo>
                    <a:lnTo>
                      <a:pt x="204" y="2284"/>
                    </a:lnTo>
                    <a:cubicBezTo>
                      <a:pt x="285" y="2314"/>
                      <a:pt x="369" y="2336"/>
                      <a:pt x="456" y="2350"/>
                    </a:cubicBezTo>
                    <a:cubicBezTo>
                      <a:pt x="542" y="2366"/>
                      <a:pt x="634" y="2374"/>
                      <a:pt x="732" y="2374"/>
                    </a:cubicBezTo>
                    <a:cubicBezTo>
                      <a:pt x="995" y="2374"/>
                      <a:pt x="1191" y="2303"/>
                      <a:pt x="1318" y="2163"/>
                    </a:cubicBezTo>
                    <a:cubicBezTo>
                      <a:pt x="1446" y="2022"/>
                      <a:pt x="1510" y="1809"/>
                      <a:pt x="1510" y="1521"/>
                    </a:cubicBezTo>
                    <a:lnTo>
                      <a:pt x="1510" y="42"/>
                    </a:lnTo>
                    <a:lnTo>
                      <a:pt x="1232" y="42"/>
                    </a:lnTo>
                    <a:lnTo>
                      <a:pt x="1232" y="298"/>
                    </a:lnTo>
                    <a:cubicBezTo>
                      <a:pt x="1176" y="199"/>
                      <a:pt x="1102" y="124"/>
                      <a:pt x="1012" y="75"/>
                    </a:cubicBezTo>
                    <a:cubicBezTo>
                      <a:pt x="922" y="25"/>
                      <a:pt x="81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 name="Google Shape;1213;p51"/>
              <p:cNvSpPr/>
              <p:nvPr/>
            </p:nvSpPr>
            <p:spPr>
              <a:xfrm>
                <a:off x="-1728444" y="3395624"/>
                <a:ext cx="29310" cy="32770"/>
              </a:xfrm>
              <a:custGeom>
                <a:avLst/>
                <a:gdLst/>
                <a:ahLst/>
                <a:cxnLst/>
                <a:rect l="l" t="t" r="r" b="b"/>
                <a:pathLst>
                  <a:path w="1551" h="1774" extrusionOk="0">
                    <a:moveTo>
                      <a:pt x="775" y="236"/>
                    </a:moveTo>
                    <a:cubicBezTo>
                      <a:pt x="923" y="236"/>
                      <a:pt x="1040" y="295"/>
                      <a:pt x="1128" y="413"/>
                    </a:cubicBezTo>
                    <a:cubicBezTo>
                      <a:pt x="1214" y="530"/>
                      <a:pt x="1256" y="688"/>
                      <a:pt x="1256" y="887"/>
                    </a:cubicBezTo>
                    <a:cubicBezTo>
                      <a:pt x="1256" y="1089"/>
                      <a:pt x="1214" y="1248"/>
                      <a:pt x="1128" y="1365"/>
                    </a:cubicBezTo>
                    <a:cubicBezTo>
                      <a:pt x="1040" y="1481"/>
                      <a:pt x="923" y="1540"/>
                      <a:pt x="775" y="1540"/>
                    </a:cubicBezTo>
                    <a:cubicBezTo>
                      <a:pt x="626" y="1540"/>
                      <a:pt x="507" y="1482"/>
                      <a:pt x="421" y="1366"/>
                    </a:cubicBezTo>
                    <a:cubicBezTo>
                      <a:pt x="336" y="1249"/>
                      <a:pt x="293" y="1089"/>
                      <a:pt x="293" y="887"/>
                    </a:cubicBezTo>
                    <a:cubicBezTo>
                      <a:pt x="293" y="685"/>
                      <a:pt x="336" y="527"/>
                      <a:pt x="423" y="411"/>
                    </a:cubicBezTo>
                    <a:cubicBezTo>
                      <a:pt x="509" y="294"/>
                      <a:pt x="627" y="236"/>
                      <a:pt x="775" y="236"/>
                    </a:cubicBezTo>
                    <a:close/>
                    <a:moveTo>
                      <a:pt x="775" y="1"/>
                    </a:moveTo>
                    <a:cubicBezTo>
                      <a:pt x="533" y="1"/>
                      <a:pt x="344" y="79"/>
                      <a:pt x="206" y="236"/>
                    </a:cubicBezTo>
                    <a:cubicBezTo>
                      <a:pt x="69" y="393"/>
                      <a:pt x="0" y="611"/>
                      <a:pt x="0" y="887"/>
                    </a:cubicBezTo>
                    <a:cubicBezTo>
                      <a:pt x="0" y="1164"/>
                      <a:pt x="69" y="1382"/>
                      <a:pt x="206" y="1540"/>
                    </a:cubicBezTo>
                    <a:cubicBezTo>
                      <a:pt x="344" y="1696"/>
                      <a:pt x="533" y="1774"/>
                      <a:pt x="775" y="1774"/>
                    </a:cubicBezTo>
                    <a:cubicBezTo>
                      <a:pt x="1017" y="1774"/>
                      <a:pt x="1206" y="1696"/>
                      <a:pt x="1344" y="1540"/>
                    </a:cubicBezTo>
                    <a:cubicBezTo>
                      <a:pt x="1482" y="1382"/>
                      <a:pt x="1551" y="1164"/>
                      <a:pt x="1551" y="887"/>
                    </a:cubicBezTo>
                    <a:cubicBezTo>
                      <a:pt x="1551" y="611"/>
                      <a:pt x="1482" y="393"/>
                      <a:pt x="1344" y="236"/>
                    </a:cubicBezTo>
                    <a:cubicBezTo>
                      <a:pt x="1206" y="79"/>
                      <a:pt x="1017"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 name="Google Shape;1214;p51"/>
              <p:cNvSpPr/>
              <p:nvPr/>
            </p:nvSpPr>
            <p:spPr>
              <a:xfrm>
                <a:off x="-1692746" y="3395624"/>
                <a:ext cx="29310" cy="32770"/>
              </a:xfrm>
              <a:custGeom>
                <a:avLst/>
                <a:gdLst/>
                <a:ahLst/>
                <a:cxnLst/>
                <a:rect l="l" t="t" r="r" b="b"/>
                <a:pathLst>
                  <a:path w="1551" h="1774" extrusionOk="0">
                    <a:moveTo>
                      <a:pt x="776" y="236"/>
                    </a:moveTo>
                    <a:cubicBezTo>
                      <a:pt x="924" y="236"/>
                      <a:pt x="1041" y="295"/>
                      <a:pt x="1128" y="413"/>
                    </a:cubicBezTo>
                    <a:cubicBezTo>
                      <a:pt x="1214" y="530"/>
                      <a:pt x="1258" y="688"/>
                      <a:pt x="1258" y="887"/>
                    </a:cubicBezTo>
                    <a:cubicBezTo>
                      <a:pt x="1258" y="1089"/>
                      <a:pt x="1214" y="1248"/>
                      <a:pt x="1128" y="1365"/>
                    </a:cubicBezTo>
                    <a:cubicBezTo>
                      <a:pt x="1041" y="1481"/>
                      <a:pt x="924" y="1540"/>
                      <a:pt x="776" y="1540"/>
                    </a:cubicBezTo>
                    <a:cubicBezTo>
                      <a:pt x="626" y="1540"/>
                      <a:pt x="509" y="1482"/>
                      <a:pt x="421" y="1366"/>
                    </a:cubicBezTo>
                    <a:cubicBezTo>
                      <a:pt x="336" y="1249"/>
                      <a:pt x="294" y="1089"/>
                      <a:pt x="294" y="887"/>
                    </a:cubicBezTo>
                    <a:cubicBezTo>
                      <a:pt x="294" y="685"/>
                      <a:pt x="336" y="527"/>
                      <a:pt x="424" y="411"/>
                    </a:cubicBezTo>
                    <a:cubicBezTo>
                      <a:pt x="510" y="294"/>
                      <a:pt x="627" y="236"/>
                      <a:pt x="776" y="236"/>
                    </a:cubicBezTo>
                    <a:close/>
                    <a:moveTo>
                      <a:pt x="776" y="1"/>
                    </a:moveTo>
                    <a:cubicBezTo>
                      <a:pt x="534" y="1"/>
                      <a:pt x="344" y="79"/>
                      <a:pt x="206" y="236"/>
                    </a:cubicBezTo>
                    <a:cubicBezTo>
                      <a:pt x="70" y="393"/>
                      <a:pt x="0" y="611"/>
                      <a:pt x="0" y="887"/>
                    </a:cubicBezTo>
                    <a:cubicBezTo>
                      <a:pt x="0" y="1164"/>
                      <a:pt x="70" y="1382"/>
                      <a:pt x="206" y="1540"/>
                    </a:cubicBezTo>
                    <a:cubicBezTo>
                      <a:pt x="344" y="1696"/>
                      <a:pt x="534" y="1774"/>
                      <a:pt x="776" y="1774"/>
                    </a:cubicBezTo>
                    <a:cubicBezTo>
                      <a:pt x="1017" y="1774"/>
                      <a:pt x="1207" y="1696"/>
                      <a:pt x="1345" y="1540"/>
                    </a:cubicBezTo>
                    <a:cubicBezTo>
                      <a:pt x="1483" y="1382"/>
                      <a:pt x="1551" y="1164"/>
                      <a:pt x="1551" y="887"/>
                    </a:cubicBezTo>
                    <a:cubicBezTo>
                      <a:pt x="1551" y="611"/>
                      <a:pt x="1483" y="393"/>
                      <a:pt x="1345" y="236"/>
                    </a:cubicBezTo>
                    <a:cubicBezTo>
                      <a:pt x="1207" y="79"/>
                      <a:pt x="101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 name="Google Shape;1215;p51"/>
              <p:cNvSpPr/>
              <p:nvPr/>
            </p:nvSpPr>
            <p:spPr>
              <a:xfrm>
                <a:off x="-1657030" y="3384245"/>
                <a:ext cx="28554" cy="44149"/>
              </a:xfrm>
              <a:custGeom>
                <a:avLst/>
                <a:gdLst/>
                <a:ahLst/>
                <a:cxnLst/>
                <a:rect l="l" t="t" r="r" b="b"/>
                <a:pathLst>
                  <a:path w="1511" h="2390" extrusionOk="0">
                    <a:moveTo>
                      <a:pt x="759" y="850"/>
                    </a:moveTo>
                    <a:cubicBezTo>
                      <a:pt x="905" y="850"/>
                      <a:pt x="1021" y="908"/>
                      <a:pt x="1106" y="1025"/>
                    </a:cubicBezTo>
                    <a:cubicBezTo>
                      <a:pt x="1190" y="1139"/>
                      <a:pt x="1232" y="1300"/>
                      <a:pt x="1232" y="1503"/>
                    </a:cubicBezTo>
                    <a:cubicBezTo>
                      <a:pt x="1232" y="1708"/>
                      <a:pt x="1190" y="1869"/>
                      <a:pt x="1106" y="1985"/>
                    </a:cubicBezTo>
                    <a:cubicBezTo>
                      <a:pt x="1021" y="2100"/>
                      <a:pt x="905" y="2158"/>
                      <a:pt x="759" y="2158"/>
                    </a:cubicBezTo>
                    <a:cubicBezTo>
                      <a:pt x="612" y="2158"/>
                      <a:pt x="496" y="2100"/>
                      <a:pt x="412" y="1985"/>
                    </a:cubicBezTo>
                    <a:cubicBezTo>
                      <a:pt x="329" y="1869"/>
                      <a:pt x="288" y="1708"/>
                      <a:pt x="288" y="1503"/>
                    </a:cubicBezTo>
                    <a:cubicBezTo>
                      <a:pt x="288" y="1300"/>
                      <a:pt x="329" y="1139"/>
                      <a:pt x="412" y="1025"/>
                    </a:cubicBezTo>
                    <a:cubicBezTo>
                      <a:pt x="496" y="908"/>
                      <a:pt x="612" y="850"/>
                      <a:pt x="759" y="850"/>
                    </a:cubicBezTo>
                    <a:close/>
                    <a:moveTo>
                      <a:pt x="1232" y="0"/>
                    </a:moveTo>
                    <a:lnTo>
                      <a:pt x="1232" y="914"/>
                    </a:lnTo>
                    <a:cubicBezTo>
                      <a:pt x="1174" y="814"/>
                      <a:pt x="1101" y="739"/>
                      <a:pt x="1011" y="691"/>
                    </a:cubicBezTo>
                    <a:cubicBezTo>
                      <a:pt x="922" y="641"/>
                      <a:pt x="815" y="617"/>
                      <a:pt x="692" y="617"/>
                    </a:cubicBezTo>
                    <a:cubicBezTo>
                      <a:pt x="487" y="617"/>
                      <a:pt x="321" y="699"/>
                      <a:pt x="192" y="861"/>
                    </a:cubicBezTo>
                    <a:cubicBezTo>
                      <a:pt x="64" y="1025"/>
                      <a:pt x="1" y="1238"/>
                      <a:pt x="1" y="1503"/>
                    </a:cubicBezTo>
                    <a:cubicBezTo>
                      <a:pt x="1" y="1770"/>
                      <a:pt x="64" y="1983"/>
                      <a:pt x="192" y="2147"/>
                    </a:cubicBezTo>
                    <a:cubicBezTo>
                      <a:pt x="321" y="2309"/>
                      <a:pt x="487" y="2390"/>
                      <a:pt x="692" y="2390"/>
                    </a:cubicBezTo>
                    <a:cubicBezTo>
                      <a:pt x="815" y="2390"/>
                      <a:pt x="922" y="2367"/>
                      <a:pt x="1011" y="2318"/>
                    </a:cubicBezTo>
                    <a:cubicBezTo>
                      <a:pt x="1101" y="2269"/>
                      <a:pt x="1174" y="2194"/>
                      <a:pt x="1232" y="2094"/>
                    </a:cubicBezTo>
                    <a:lnTo>
                      <a:pt x="1232" y="2346"/>
                    </a:lnTo>
                    <a:lnTo>
                      <a:pt x="1510" y="2346"/>
                    </a:lnTo>
                    <a:lnTo>
                      <a:pt x="15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1216;p51"/>
              <p:cNvSpPr/>
              <p:nvPr/>
            </p:nvSpPr>
            <p:spPr>
              <a:xfrm>
                <a:off x="-1614397" y="3386000"/>
                <a:ext cx="5802" cy="41600"/>
              </a:xfrm>
              <a:custGeom>
                <a:avLst/>
                <a:gdLst/>
                <a:ahLst/>
                <a:cxnLst/>
                <a:rect l="l" t="t" r="r" b="b"/>
                <a:pathLst>
                  <a:path w="307" h="2252" extrusionOk="0">
                    <a:moveTo>
                      <a:pt x="0" y="1"/>
                    </a:moveTo>
                    <a:lnTo>
                      <a:pt x="0" y="988"/>
                    </a:lnTo>
                    <a:lnTo>
                      <a:pt x="33" y="1527"/>
                    </a:lnTo>
                    <a:lnTo>
                      <a:pt x="276" y="1527"/>
                    </a:lnTo>
                    <a:lnTo>
                      <a:pt x="307" y="988"/>
                    </a:lnTo>
                    <a:lnTo>
                      <a:pt x="307" y="1"/>
                    </a:lnTo>
                    <a:close/>
                    <a:moveTo>
                      <a:pt x="0" y="1869"/>
                    </a:moveTo>
                    <a:lnTo>
                      <a:pt x="0" y="2251"/>
                    </a:lnTo>
                    <a:lnTo>
                      <a:pt x="307" y="2251"/>
                    </a:lnTo>
                    <a:lnTo>
                      <a:pt x="307" y="18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1217;p51"/>
              <p:cNvSpPr/>
              <p:nvPr/>
            </p:nvSpPr>
            <p:spPr>
              <a:xfrm>
                <a:off x="-2009676" y="3135846"/>
                <a:ext cx="114311" cy="98976"/>
              </a:xfrm>
              <a:custGeom>
                <a:avLst/>
                <a:gdLst/>
                <a:ahLst/>
                <a:cxnLst/>
                <a:rect l="l" t="t" r="r" b="b"/>
                <a:pathLst>
                  <a:path w="6049" h="5358" extrusionOk="0">
                    <a:moveTo>
                      <a:pt x="5663" y="275"/>
                    </a:moveTo>
                    <a:lnTo>
                      <a:pt x="3089" y="4811"/>
                    </a:lnTo>
                    <a:lnTo>
                      <a:pt x="2590" y="2076"/>
                    </a:lnTo>
                    <a:cubicBezTo>
                      <a:pt x="2590" y="2044"/>
                      <a:pt x="2574" y="2012"/>
                      <a:pt x="2542" y="1995"/>
                    </a:cubicBezTo>
                    <a:lnTo>
                      <a:pt x="531" y="275"/>
                    </a:lnTo>
                    <a:close/>
                    <a:moveTo>
                      <a:pt x="162" y="1"/>
                    </a:moveTo>
                    <a:cubicBezTo>
                      <a:pt x="97" y="1"/>
                      <a:pt x="48" y="33"/>
                      <a:pt x="16" y="97"/>
                    </a:cubicBezTo>
                    <a:cubicBezTo>
                      <a:pt x="1" y="146"/>
                      <a:pt x="16" y="210"/>
                      <a:pt x="65" y="242"/>
                    </a:cubicBezTo>
                    <a:lnTo>
                      <a:pt x="2332" y="2173"/>
                    </a:lnTo>
                    <a:lnTo>
                      <a:pt x="2332" y="2188"/>
                    </a:lnTo>
                    <a:lnTo>
                      <a:pt x="2879" y="5244"/>
                    </a:lnTo>
                    <a:cubicBezTo>
                      <a:pt x="2896" y="5293"/>
                      <a:pt x="2944" y="5341"/>
                      <a:pt x="3008" y="5357"/>
                    </a:cubicBezTo>
                    <a:cubicBezTo>
                      <a:pt x="3057" y="5357"/>
                      <a:pt x="3121" y="5341"/>
                      <a:pt x="3153" y="5276"/>
                    </a:cubicBezTo>
                    <a:lnTo>
                      <a:pt x="6017" y="210"/>
                    </a:lnTo>
                    <a:cubicBezTo>
                      <a:pt x="6049" y="161"/>
                      <a:pt x="6049" y="114"/>
                      <a:pt x="6017" y="65"/>
                    </a:cubicBezTo>
                    <a:cubicBezTo>
                      <a:pt x="6000" y="17"/>
                      <a:pt x="5952" y="1"/>
                      <a:pt x="5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1218;p51"/>
              <p:cNvSpPr/>
              <p:nvPr/>
            </p:nvSpPr>
            <p:spPr>
              <a:xfrm>
                <a:off x="-1965891" y="3135846"/>
                <a:ext cx="70525" cy="41323"/>
              </a:xfrm>
              <a:custGeom>
                <a:avLst/>
                <a:gdLst/>
                <a:ahLst/>
                <a:cxnLst/>
                <a:rect l="l" t="t" r="r" b="b"/>
                <a:pathLst>
                  <a:path w="3732" h="2237" extrusionOk="0">
                    <a:moveTo>
                      <a:pt x="3571" y="1"/>
                    </a:moveTo>
                    <a:cubicBezTo>
                      <a:pt x="3554" y="1"/>
                      <a:pt x="3539" y="1"/>
                      <a:pt x="3507" y="17"/>
                    </a:cubicBezTo>
                    <a:lnTo>
                      <a:pt x="64" y="1980"/>
                    </a:lnTo>
                    <a:cubicBezTo>
                      <a:pt x="32" y="1995"/>
                      <a:pt x="15" y="2027"/>
                      <a:pt x="0" y="2059"/>
                    </a:cubicBezTo>
                    <a:cubicBezTo>
                      <a:pt x="0" y="2092"/>
                      <a:pt x="0" y="2140"/>
                      <a:pt x="15" y="2173"/>
                    </a:cubicBezTo>
                    <a:cubicBezTo>
                      <a:pt x="37" y="2215"/>
                      <a:pt x="87" y="2237"/>
                      <a:pt x="136" y="2237"/>
                    </a:cubicBezTo>
                    <a:cubicBezTo>
                      <a:pt x="162" y="2237"/>
                      <a:pt x="187" y="2231"/>
                      <a:pt x="209" y="2220"/>
                    </a:cubicBezTo>
                    <a:lnTo>
                      <a:pt x="3651" y="258"/>
                    </a:lnTo>
                    <a:cubicBezTo>
                      <a:pt x="3683" y="242"/>
                      <a:pt x="3700" y="210"/>
                      <a:pt x="3715" y="178"/>
                    </a:cubicBezTo>
                    <a:cubicBezTo>
                      <a:pt x="3732" y="146"/>
                      <a:pt x="3715" y="97"/>
                      <a:pt x="3700" y="65"/>
                    </a:cubicBezTo>
                    <a:cubicBezTo>
                      <a:pt x="3683" y="17"/>
                      <a:pt x="3635" y="1"/>
                      <a:pt x="3571" y="1"/>
                    </a:cubicBezTo>
                    <a:close/>
                  </a:path>
                </a:pathLst>
              </a:custGeom>
              <a:solidFill>
                <a:srgbClr val="454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1219;p51"/>
              <p:cNvSpPr/>
              <p:nvPr/>
            </p:nvSpPr>
            <p:spPr>
              <a:xfrm>
                <a:off x="-1043488" y="3134959"/>
                <a:ext cx="81184" cy="94838"/>
              </a:xfrm>
              <a:custGeom>
                <a:avLst/>
                <a:gdLst/>
                <a:ahLst/>
                <a:cxnLst/>
                <a:rect l="l" t="t" r="r" b="b"/>
                <a:pathLst>
                  <a:path w="4296" h="5134" extrusionOk="0">
                    <a:moveTo>
                      <a:pt x="4006" y="274"/>
                    </a:moveTo>
                    <a:lnTo>
                      <a:pt x="4006" y="4681"/>
                    </a:lnTo>
                    <a:lnTo>
                      <a:pt x="2237" y="3121"/>
                    </a:lnTo>
                    <a:cubicBezTo>
                      <a:pt x="2213" y="3105"/>
                      <a:pt x="2180" y="3097"/>
                      <a:pt x="2148" y="3097"/>
                    </a:cubicBezTo>
                    <a:cubicBezTo>
                      <a:pt x="2116" y="3097"/>
                      <a:pt x="2084" y="3105"/>
                      <a:pt x="2059" y="3121"/>
                    </a:cubicBezTo>
                    <a:lnTo>
                      <a:pt x="275" y="4681"/>
                    </a:lnTo>
                    <a:lnTo>
                      <a:pt x="275" y="274"/>
                    </a:lnTo>
                    <a:close/>
                    <a:moveTo>
                      <a:pt x="129" y="1"/>
                    </a:moveTo>
                    <a:cubicBezTo>
                      <a:pt x="65" y="1"/>
                      <a:pt x="1" y="65"/>
                      <a:pt x="1" y="145"/>
                    </a:cubicBezTo>
                    <a:lnTo>
                      <a:pt x="1" y="4987"/>
                    </a:lnTo>
                    <a:cubicBezTo>
                      <a:pt x="1" y="5052"/>
                      <a:pt x="33" y="5099"/>
                      <a:pt x="82" y="5116"/>
                    </a:cubicBezTo>
                    <a:cubicBezTo>
                      <a:pt x="100" y="5128"/>
                      <a:pt x="120" y="5133"/>
                      <a:pt x="140" y="5133"/>
                    </a:cubicBezTo>
                    <a:cubicBezTo>
                      <a:pt x="173" y="5133"/>
                      <a:pt x="206" y="5119"/>
                      <a:pt x="226" y="5099"/>
                    </a:cubicBezTo>
                    <a:lnTo>
                      <a:pt x="2140" y="3426"/>
                    </a:lnTo>
                    <a:lnTo>
                      <a:pt x="4054" y="5099"/>
                    </a:lnTo>
                    <a:cubicBezTo>
                      <a:pt x="4084" y="5119"/>
                      <a:pt x="4121" y="5133"/>
                      <a:pt x="4155" y="5133"/>
                    </a:cubicBezTo>
                    <a:cubicBezTo>
                      <a:pt x="4176" y="5133"/>
                      <a:pt x="4197" y="5128"/>
                      <a:pt x="4215" y="5116"/>
                    </a:cubicBezTo>
                    <a:cubicBezTo>
                      <a:pt x="4264" y="5099"/>
                      <a:pt x="4296" y="5052"/>
                      <a:pt x="4296" y="4987"/>
                    </a:cubicBezTo>
                    <a:lnTo>
                      <a:pt x="4296" y="145"/>
                    </a:lnTo>
                    <a:cubicBezTo>
                      <a:pt x="4296" y="65"/>
                      <a:pt x="4231" y="1"/>
                      <a:pt x="4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1220;p51"/>
              <p:cNvSpPr/>
              <p:nvPr/>
            </p:nvSpPr>
            <p:spPr>
              <a:xfrm>
                <a:off x="-2386379" y="3470272"/>
                <a:ext cx="29953" cy="43152"/>
              </a:xfrm>
              <a:custGeom>
                <a:avLst/>
                <a:gdLst/>
                <a:ahLst/>
                <a:cxnLst/>
                <a:rect l="l" t="t" r="r" b="b"/>
                <a:pathLst>
                  <a:path w="1585" h="2336" extrusionOk="0">
                    <a:moveTo>
                      <a:pt x="790" y="0"/>
                    </a:moveTo>
                    <a:cubicBezTo>
                      <a:pt x="543" y="0"/>
                      <a:pt x="350" y="57"/>
                      <a:pt x="210" y="171"/>
                    </a:cubicBezTo>
                    <a:cubicBezTo>
                      <a:pt x="70" y="286"/>
                      <a:pt x="0" y="443"/>
                      <a:pt x="0" y="642"/>
                    </a:cubicBezTo>
                    <a:cubicBezTo>
                      <a:pt x="0" y="815"/>
                      <a:pt x="50" y="949"/>
                      <a:pt x="152" y="1045"/>
                    </a:cubicBezTo>
                    <a:cubicBezTo>
                      <a:pt x="254" y="1142"/>
                      <a:pt x="418" y="1212"/>
                      <a:pt x="645" y="1258"/>
                    </a:cubicBezTo>
                    <a:lnTo>
                      <a:pt x="830" y="1294"/>
                    </a:lnTo>
                    <a:cubicBezTo>
                      <a:pt x="986" y="1324"/>
                      <a:pt x="1096" y="1372"/>
                      <a:pt x="1163" y="1434"/>
                    </a:cubicBezTo>
                    <a:cubicBezTo>
                      <a:pt x="1233" y="1497"/>
                      <a:pt x="1266" y="1583"/>
                      <a:pt x="1266" y="1694"/>
                    </a:cubicBezTo>
                    <a:cubicBezTo>
                      <a:pt x="1266" y="1820"/>
                      <a:pt x="1219" y="1918"/>
                      <a:pt x="1125" y="1986"/>
                    </a:cubicBezTo>
                    <a:cubicBezTo>
                      <a:pt x="1029" y="2054"/>
                      <a:pt x="896" y="2089"/>
                      <a:pt x="722" y="2089"/>
                    </a:cubicBezTo>
                    <a:cubicBezTo>
                      <a:pt x="607" y="2089"/>
                      <a:pt x="490" y="2071"/>
                      <a:pt x="372" y="2036"/>
                    </a:cubicBezTo>
                    <a:cubicBezTo>
                      <a:pt x="254" y="2000"/>
                      <a:pt x="133" y="1949"/>
                      <a:pt x="9" y="1879"/>
                    </a:cubicBezTo>
                    <a:lnTo>
                      <a:pt x="9" y="2193"/>
                    </a:lnTo>
                    <a:cubicBezTo>
                      <a:pt x="138" y="2239"/>
                      <a:pt x="261" y="2275"/>
                      <a:pt x="381" y="2300"/>
                    </a:cubicBezTo>
                    <a:cubicBezTo>
                      <a:pt x="502" y="2324"/>
                      <a:pt x="615" y="2336"/>
                      <a:pt x="722" y="2336"/>
                    </a:cubicBezTo>
                    <a:cubicBezTo>
                      <a:pt x="1005" y="2336"/>
                      <a:pt x="1219" y="2279"/>
                      <a:pt x="1364" y="2167"/>
                    </a:cubicBezTo>
                    <a:cubicBezTo>
                      <a:pt x="1511" y="2054"/>
                      <a:pt x="1584" y="1889"/>
                      <a:pt x="1584" y="1671"/>
                    </a:cubicBezTo>
                    <a:cubicBezTo>
                      <a:pt x="1584" y="1488"/>
                      <a:pt x="1530" y="1342"/>
                      <a:pt x="1422" y="1233"/>
                    </a:cubicBezTo>
                    <a:cubicBezTo>
                      <a:pt x="1314" y="1124"/>
                      <a:pt x="1147" y="1048"/>
                      <a:pt x="920" y="1004"/>
                    </a:cubicBezTo>
                    <a:lnTo>
                      <a:pt x="736" y="967"/>
                    </a:lnTo>
                    <a:cubicBezTo>
                      <a:pt x="569" y="936"/>
                      <a:pt x="456" y="895"/>
                      <a:pt x="395" y="844"/>
                    </a:cubicBezTo>
                    <a:cubicBezTo>
                      <a:pt x="336" y="793"/>
                      <a:pt x="306" y="718"/>
                      <a:pt x="306" y="618"/>
                    </a:cubicBezTo>
                    <a:cubicBezTo>
                      <a:pt x="306" y="500"/>
                      <a:pt x="350" y="408"/>
                      <a:pt x="440" y="344"/>
                    </a:cubicBezTo>
                    <a:cubicBezTo>
                      <a:pt x="530" y="280"/>
                      <a:pt x="659" y="247"/>
                      <a:pt x="825" y="247"/>
                    </a:cubicBezTo>
                    <a:cubicBezTo>
                      <a:pt x="920" y="247"/>
                      <a:pt x="1019" y="260"/>
                      <a:pt x="1122" y="289"/>
                    </a:cubicBezTo>
                    <a:cubicBezTo>
                      <a:pt x="1224" y="316"/>
                      <a:pt x="1333" y="357"/>
                      <a:pt x="1449" y="412"/>
                    </a:cubicBezTo>
                    <a:lnTo>
                      <a:pt x="1449" y="115"/>
                    </a:lnTo>
                    <a:cubicBezTo>
                      <a:pt x="1334" y="76"/>
                      <a:pt x="1223" y="48"/>
                      <a:pt x="1113" y="29"/>
                    </a:cubicBezTo>
                    <a:cubicBezTo>
                      <a:pt x="1002" y="9"/>
                      <a:pt x="896" y="0"/>
                      <a:pt x="7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1221;p51"/>
              <p:cNvSpPr/>
              <p:nvPr/>
            </p:nvSpPr>
            <p:spPr>
              <a:xfrm>
                <a:off x="-2349983" y="3480653"/>
                <a:ext cx="29612" cy="32770"/>
              </a:xfrm>
              <a:custGeom>
                <a:avLst/>
                <a:gdLst/>
                <a:ahLst/>
                <a:cxnLst/>
                <a:rect l="l" t="t" r="r" b="b"/>
                <a:pathLst>
                  <a:path w="1567" h="1774" extrusionOk="0">
                    <a:moveTo>
                      <a:pt x="832" y="236"/>
                    </a:moveTo>
                    <a:cubicBezTo>
                      <a:pt x="968" y="236"/>
                      <a:pt x="1077" y="281"/>
                      <a:pt x="1161" y="371"/>
                    </a:cubicBezTo>
                    <a:cubicBezTo>
                      <a:pt x="1243" y="461"/>
                      <a:pt x="1287" y="584"/>
                      <a:pt x="1288" y="735"/>
                    </a:cubicBezTo>
                    <a:lnTo>
                      <a:pt x="299" y="737"/>
                    </a:lnTo>
                    <a:cubicBezTo>
                      <a:pt x="313" y="577"/>
                      <a:pt x="367" y="455"/>
                      <a:pt x="460" y="367"/>
                    </a:cubicBezTo>
                    <a:cubicBezTo>
                      <a:pt x="552" y="280"/>
                      <a:pt x="677" y="236"/>
                      <a:pt x="832" y="236"/>
                    </a:cubicBezTo>
                    <a:close/>
                    <a:moveTo>
                      <a:pt x="829" y="1"/>
                    </a:moveTo>
                    <a:cubicBezTo>
                      <a:pt x="576" y="1"/>
                      <a:pt x="374" y="82"/>
                      <a:pt x="224" y="245"/>
                    </a:cubicBezTo>
                    <a:cubicBezTo>
                      <a:pt x="75" y="406"/>
                      <a:pt x="0" y="626"/>
                      <a:pt x="0" y="903"/>
                    </a:cubicBezTo>
                    <a:cubicBezTo>
                      <a:pt x="0" y="1169"/>
                      <a:pt x="79" y="1381"/>
                      <a:pt x="236" y="1538"/>
                    </a:cubicBezTo>
                    <a:cubicBezTo>
                      <a:pt x="394" y="1695"/>
                      <a:pt x="608" y="1774"/>
                      <a:pt x="877" y="1774"/>
                    </a:cubicBezTo>
                    <a:cubicBezTo>
                      <a:pt x="985" y="1774"/>
                      <a:pt x="1090" y="1762"/>
                      <a:pt x="1195" y="1740"/>
                    </a:cubicBezTo>
                    <a:cubicBezTo>
                      <a:pt x="1300" y="1718"/>
                      <a:pt x="1402" y="1686"/>
                      <a:pt x="1501" y="1644"/>
                    </a:cubicBezTo>
                    <a:lnTo>
                      <a:pt x="1501" y="1381"/>
                    </a:lnTo>
                    <a:cubicBezTo>
                      <a:pt x="1403" y="1434"/>
                      <a:pt x="1303" y="1473"/>
                      <a:pt x="1202" y="1500"/>
                    </a:cubicBezTo>
                    <a:cubicBezTo>
                      <a:pt x="1103" y="1525"/>
                      <a:pt x="1000" y="1538"/>
                      <a:pt x="893" y="1538"/>
                    </a:cubicBezTo>
                    <a:cubicBezTo>
                      <a:pt x="709" y="1538"/>
                      <a:pt x="565" y="1489"/>
                      <a:pt x="462" y="1389"/>
                    </a:cubicBezTo>
                    <a:cubicBezTo>
                      <a:pt x="359" y="1289"/>
                      <a:pt x="303" y="1143"/>
                      <a:pt x="290" y="952"/>
                    </a:cubicBezTo>
                    <a:lnTo>
                      <a:pt x="1566" y="952"/>
                    </a:lnTo>
                    <a:lnTo>
                      <a:pt x="1566" y="816"/>
                    </a:lnTo>
                    <a:cubicBezTo>
                      <a:pt x="1566" y="566"/>
                      <a:pt x="1499" y="366"/>
                      <a:pt x="1367" y="221"/>
                    </a:cubicBezTo>
                    <a:cubicBezTo>
                      <a:pt x="1236" y="74"/>
                      <a:pt x="1056" y="1"/>
                      <a:pt x="8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51"/>
              <p:cNvSpPr/>
              <p:nvPr/>
            </p:nvSpPr>
            <p:spPr>
              <a:xfrm>
                <a:off x="-2314077"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7" y="236"/>
                      <a:pt x="832" y="236"/>
                    </a:cubicBezTo>
                    <a:close/>
                    <a:moveTo>
                      <a:pt x="828" y="1"/>
                    </a:moveTo>
                    <a:cubicBezTo>
                      <a:pt x="575" y="1"/>
                      <a:pt x="374" y="82"/>
                      <a:pt x="224"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3" y="1389"/>
                    </a:cubicBezTo>
                    <a:cubicBezTo>
                      <a:pt x="360" y="1289"/>
                      <a:pt x="302" y="1143"/>
                      <a:pt x="290" y="952"/>
                    </a:cubicBezTo>
                    <a:lnTo>
                      <a:pt x="1566" y="952"/>
                    </a:lnTo>
                    <a:lnTo>
                      <a:pt x="1566" y="816"/>
                    </a:lnTo>
                    <a:cubicBezTo>
                      <a:pt x="1566" y="566"/>
                      <a:pt x="1500" y="366"/>
                      <a:pt x="1368"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1223;p51"/>
              <p:cNvSpPr/>
              <p:nvPr/>
            </p:nvSpPr>
            <p:spPr>
              <a:xfrm>
                <a:off x="-2261278" y="3472544"/>
                <a:ext cx="19956" cy="40085"/>
              </a:xfrm>
              <a:custGeom>
                <a:avLst/>
                <a:gdLst/>
                <a:ahLst/>
                <a:cxnLst/>
                <a:rect l="l" t="t" r="r" b="b"/>
                <a:pathLst>
                  <a:path w="1056" h="2170" extrusionOk="0">
                    <a:moveTo>
                      <a:pt x="205" y="1"/>
                    </a:moveTo>
                    <a:lnTo>
                      <a:pt x="205" y="481"/>
                    </a:lnTo>
                    <a:lnTo>
                      <a:pt x="1" y="481"/>
                    </a:lnTo>
                    <a:lnTo>
                      <a:pt x="1" y="696"/>
                    </a:lnTo>
                    <a:lnTo>
                      <a:pt x="205" y="696"/>
                    </a:lnTo>
                    <a:lnTo>
                      <a:pt x="205" y="1613"/>
                    </a:lnTo>
                    <a:cubicBezTo>
                      <a:pt x="205" y="1824"/>
                      <a:pt x="245" y="1970"/>
                      <a:pt x="327" y="2049"/>
                    </a:cubicBezTo>
                    <a:cubicBezTo>
                      <a:pt x="408" y="2129"/>
                      <a:pt x="556" y="2169"/>
                      <a:pt x="770" y="2169"/>
                    </a:cubicBezTo>
                    <a:lnTo>
                      <a:pt x="1056" y="2169"/>
                    </a:lnTo>
                    <a:lnTo>
                      <a:pt x="1056" y="1937"/>
                    </a:lnTo>
                    <a:lnTo>
                      <a:pt x="770" y="1937"/>
                    </a:lnTo>
                    <a:cubicBezTo>
                      <a:pt x="654" y="1937"/>
                      <a:pt x="577" y="1917"/>
                      <a:pt x="540" y="1878"/>
                    </a:cubicBezTo>
                    <a:cubicBezTo>
                      <a:pt x="502" y="1838"/>
                      <a:pt x="483" y="1751"/>
                      <a:pt x="483" y="1613"/>
                    </a:cubicBezTo>
                    <a:lnTo>
                      <a:pt x="483" y="696"/>
                    </a:lnTo>
                    <a:lnTo>
                      <a:pt x="1056" y="696"/>
                    </a:lnTo>
                    <a:lnTo>
                      <a:pt x="1056"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1224;p51"/>
              <p:cNvSpPr/>
              <p:nvPr/>
            </p:nvSpPr>
            <p:spPr>
              <a:xfrm>
                <a:off x="-2239338" y="3469274"/>
                <a:ext cx="26740" cy="43355"/>
              </a:xfrm>
              <a:custGeom>
                <a:avLst/>
                <a:gdLst/>
                <a:ahLst/>
                <a:cxnLst/>
                <a:rect l="l" t="t" r="r" b="b"/>
                <a:pathLst>
                  <a:path w="1415" h="2347" extrusionOk="0">
                    <a:moveTo>
                      <a:pt x="0" y="0"/>
                    </a:moveTo>
                    <a:lnTo>
                      <a:pt x="0" y="2346"/>
                    </a:lnTo>
                    <a:lnTo>
                      <a:pt x="279" y="2346"/>
                    </a:lnTo>
                    <a:lnTo>
                      <a:pt x="279" y="1391"/>
                    </a:lnTo>
                    <a:cubicBezTo>
                      <a:pt x="279" y="1227"/>
                      <a:pt x="322" y="1097"/>
                      <a:pt x="409" y="1001"/>
                    </a:cubicBezTo>
                    <a:cubicBezTo>
                      <a:pt x="496" y="905"/>
                      <a:pt x="614" y="857"/>
                      <a:pt x="763" y="857"/>
                    </a:cubicBezTo>
                    <a:cubicBezTo>
                      <a:pt x="888" y="857"/>
                      <a:pt x="981" y="897"/>
                      <a:pt x="1044" y="977"/>
                    </a:cubicBezTo>
                    <a:cubicBezTo>
                      <a:pt x="1106" y="1057"/>
                      <a:pt x="1138" y="1176"/>
                      <a:pt x="1138" y="1336"/>
                    </a:cubicBezTo>
                    <a:lnTo>
                      <a:pt x="1138" y="2346"/>
                    </a:lnTo>
                    <a:lnTo>
                      <a:pt x="1414" y="2346"/>
                    </a:lnTo>
                    <a:lnTo>
                      <a:pt x="1414" y="1327"/>
                    </a:lnTo>
                    <a:cubicBezTo>
                      <a:pt x="1414" y="1094"/>
                      <a:pt x="1365" y="916"/>
                      <a:pt x="1265" y="797"/>
                    </a:cubicBezTo>
                    <a:cubicBezTo>
                      <a:pt x="1166" y="677"/>
                      <a:pt x="1019" y="617"/>
                      <a:pt x="825" y="617"/>
                    </a:cubicBezTo>
                    <a:cubicBezTo>
                      <a:pt x="708" y="617"/>
                      <a:pt x="604" y="641"/>
                      <a:pt x="512" y="691"/>
                    </a:cubicBezTo>
                    <a:cubicBezTo>
                      <a:pt x="424" y="743"/>
                      <a:pt x="345" y="819"/>
                      <a:pt x="279" y="919"/>
                    </a:cubicBezTo>
                    <a:lnTo>
                      <a:pt x="2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1225;p51"/>
              <p:cNvSpPr/>
              <p:nvPr/>
            </p:nvSpPr>
            <p:spPr>
              <a:xfrm>
                <a:off x="-2201599" y="3480653"/>
                <a:ext cx="29593" cy="32770"/>
              </a:xfrm>
              <a:custGeom>
                <a:avLst/>
                <a:gdLst/>
                <a:ahLst/>
                <a:cxnLst/>
                <a:rect l="l" t="t" r="r" b="b"/>
                <a:pathLst>
                  <a:path w="1566" h="1774" extrusionOk="0">
                    <a:moveTo>
                      <a:pt x="832" y="236"/>
                    </a:moveTo>
                    <a:cubicBezTo>
                      <a:pt x="968" y="236"/>
                      <a:pt x="1077" y="281"/>
                      <a:pt x="1160" y="371"/>
                    </a:cubicBezTo>
                    <a:cubicBezTo>
                      <a:pt x="1243" y="461"/>
                      <a:pt x="1286" y="584"/>
                      <a:pt x="1288" y="735"/>
                    </a:cubicBezTo>
                    <a:lnTo>
                      <a:pt x="299" y="737"/>
                    </a:lnTo>
                    <a:cubicBezTo>
                      <a:pt x="313" y="577"/>
                      <a:pt x="366" y="455"/>
                      <a:pt x="458" y="367"/>
                    </a:cubicBezTo>
                    <a:cubicBezTo>
                      <a:pt x="552" y="280"/>
                      <a:pt x="676" y="236"/>
                      <a:pt x="832" y="236"/>
                    </a:cubicBezTo>
                    <a:close/>
                    <a:moveTo>
                      <a:pt x="828" y="1"/>
                    </a:moveTo>
                    <a:cubicBezTo>
                      <a:pt x="574" y="1"/>
                      <a:pt x="373" y="82"/>
                      <a:pt x="223" y="245"/>
                    </a:cubicBezTo>
                    <a:cubicBezTo>
                      <a:pt x="75" y="406"/>
                      <a:pt x="0" y="626"/>
                      <a:pt x="0" y="903"/>
                    </a:cubicBezTo>
                    <a:cubicBezTo>
                      <a:pt x="0" y="1169"/>
                      <a:pt x="79" y="1381"/>
                      <a:pt x="236" y="1538"/>
                    </a:cubicBezTo>
                    <a:cubicBezTo>
                      <a:pt x="393" y="1695"/>
                      <a:pt x="606" y="1774"/>
                      <a:pt x="877" y="1774"/>
                    </a:cubicBezTo>
                    <a:cubicBezTo>
                      <a:pt x="983" y="1774"/>
                      <a:pt x="1090" y="1762"/>
                      <a:pt x="1194" y="1740"/>
                    </a:cubicBezTo>
                    <a:cubicBezTo>
                      <a:pt x="1299" y="1718"/>
                      <a:pt x="1402" y="1686"/>
                      <a:pt x="1501" y="1644"/>
                    </a:cubicBezTo>
                    <a:lnTo>
                      <a:pt x="1501" y="1381"/>
                    </a:lnTo>
                    <a:cubicBezTo>
                      <a:pt x="1402" y="1434"/>
                      <a:pt x="1303" y="1473"/>
                      <a:pt x="1202" y="1500"/>
                    </a:cubicBezTo>
                    <a:cubicBezTo>
                      <a:pt x="1103" y="1525"/>
                      <a:pt x="999" y="1538"/>
                      <a:pt x="893" y="1538"/>
                    </a:cubicBezTo>
                    <a:cubicBezTo>
                      <a:pt x="709" y="1538"/>
                      <a:pt x="565" y="1489"/>
                      <a:pt x="462" y="1389"/>
                    </a:cubicBezTo>
                    <a:cubicBezTo>
                      <a:pt x="359" y="1289"/>
                      <a:pt x="301" y="1143"/>
                      <a:pt x="290" y="952"/>
                    </a:cubicBezTo>
                    <a:lnTo>
                      <a:pt x="1565" y="952"/>
                    </a:lnTo>
                    <a:lnTo>
                      <a:pt x="1565" y="816"/>
                    </a:lnTo>
                    <a:cubicBezTo>
                      <a:pt x="1565" y="566"/>
                      <a:pt x="1499" y="366"/>
                      <a:pt x="1367" y="221"/>
                    </a:cubicBezTo>
                    <a:cubicBezTo>
                      <a:pt x="1234" y="74"/>
                      <a:pt x="1055"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1226;p51"/>
              <p:cNvSpPr/>
              <p:nvPr/>
            </p:nvSpPr>
            <p:spPr>
              <a:xfrm>
                <a:off x="-2143943" y="3471011"/>
                <a:ext cx="25323" cy="41619"/>
              </a:xfrm>
              <a:custGeom>
                <a:avLst/>
                <a:gdLst/>
                <a:ahLst/>
                <a:cxnLst/>
                <a:rect l="l" t="t" r="r" b="b"/>
                <a:pathLst>
                  <a:path w="1340" h="2253" extrusionOk="0">
                    <a:moveTo>
                      <a:pt x="538" y="0"/>
                    </a:moveTo>
                    <a:lnTo>
                      <a:pt x="0" y="110"/>
                    </a:lnTo>
                    <a:lnTo>
                      <a:pt x="0" y="386"/>
                    </a:lnTo>
                    <a:lnTo>
                      <a:pt x="541" y="278"/>
                    </a:lnTo>
                    <a:lnTo>
                      <a:pt x="541" y="1996"/>
                    </a:lnTo>
                    <a:lnTo>
                      <a:pt x="44" y="1996"/>
                    </a:lnTo>
                    <a:lnTo>
                      <a:pt x="44" y="2252"/>
                    </a:lnTo>
                    <a:lnTo>
                      <a:pt x="1340" y="2252"/>
                    </a:lnTo>
                    <a:lnTo>
                      <a:pt x="1340" y="1996"/>
                    </a:lnTo>
                    <a:lnTo>
                      <a:pt x="843" y="1996"/>
                    </a:lnTo>
                    <a:lnTo>
                      <a:pt x="8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51"/>
              <p:cNvSpPr/>
              <p:nvPr/>
            </p:nvSpPr>
            <p:spPr>
              <a:xfrm>
                <a:off x="-2108737" y="3505517"/>
                <a:ext cx="8353" cy="13744"/>
              </a:xfrm>
              <a:custGeom>
                <a:avLst/>
                <a:gdLst/>
                <a:ahLst/>
                <a:cxnLst/>
                <a:rect l="l" t="t" r="r" b="b"/>
                <a:pathLst>
                  <a:path w="442" h="744" extrusionOk="0">
                    <a:moveTo>
                      <a:pt x="124" y="1"/>
                    </a:moveTo>
                    <a:lnTo>
                      <a:pt x="124" y="261"/>
                    </a:lnTo>
                    <a:lnTo>
                      <a:pt x="1" y="743"/>
                    </a:lnTo>
                    <a:lnTo>
                      <a:pt x="195" y="743"/>
                    </a:lnTo>
                    <a:lnTo>
                      <a:pt x="442" y="261"/>
                    </a:lnTo>
                    <a:lnTo>
                      <a:pt x="4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1228;p51"/>
              <p:cNvSpPr/>
              <p:nvPr/>
            </p:nvSpPr>
            <p:spPr>
              <a:xfrm>
                <a:off x="-2096189" y="3470272"/>
                <a:ext cx="27042" cy="42357"/>
              </a:xfrm>
              <a:custGeom>
                <a:avLst/>
                <a:gdLst/>
                <a:ahLst/>
                <a:cxnLst/>
                <a:rect l="l" t="t" r="r" b="b"/>
                <a:pathLst>
                  <a:path w="1431" h="2293" extrusionOk="0">
                    <a:moveTo>
                      <a:pt x="652" y="0"/>
                    </a:moveTo>
                    <a:cubicBezTo>
                      <a:pt x="563" y="0"/>
                      <a:pt x="465" y="13"/>
                      <a:pt x="359" y="38"/>
                    </a:cubicBezTo>
                    <a:cubicBezTo>
                      <a:pt x="253" y="63"/>
                      <a:pt x="138" y="99"/>
                      <a:pt x="15" y="150"/>
                    </a:cubicBezTo>
                    <a:lnTo>
                      <a:pt x="15" y="457"/>
                    </a:lnTo>
                    <a:cubicBezTo>
                      <a:pt x="136" y="389"/>
                      <a:pt x="249" y="339"/>
                      <a:pt x="354" y="307"/>
                    </a:cubicBezTo>
                    <a:cubicBezTo>
                      <a:pt x="461" y="273"/>
                      <a:pt x="562" y="256"/>
                      <a:pt x="658" y="256"/>
                    </a:cubicBezTo>
                    <a:cubicBezTo>
                      <a:pt x="792" y="256"/>
                      <a:pt x="901" y="294"/>
                      <a:pt x="985" y="370"/>
                    </a:cubicBezTo>
                    <a:cubicBezTo>
                      <a:pt x="1070" y="444"/>
                      <a:pt x="1111" y="542"/>
                      <a:pt x="1111" y="662"/>
                    </a:cubicBezTo>
                    <a:cubicBezTo>
                      <a:pt x="1111" y="735"/>
                      <a:pt x="1092" y="810"/>
                      <a:pt x="1053" y="887"/>
                    </a:cubicBezTo>
                    <a:cubicBezTo>
                      <a:pt x="1014" y="962"/>
                      <a:pt x="946" y="1054"/>
                      <a:pt x="848" y="1164"/>
                    </a:cubicBezTo>
                    <a:cubicBezTo>
                      <a:pt x="798" y="1223"/>
                      <a:pt x="672" y="1353"/>
                      <a:pt x="471" y="1555"/>
                    </a:cubicBezTo>
                    <a:cubicBezTo>
                      <a:pt x="273" y="1755"/>
                      <a:pt x="116" y="1916"/>
                      <a:pt x="0" y="2036"/>
                    </a:cubicBezTo>
                    <a:lnTo>
                      <a:pt x="0" y="2292"/>
                    </a:lnTo>
                    <a:lnTo>
                      <a:pt x="1430" y="2292"/>
                    </a:lnTo>
                    <a:lnTo>
                      <a:pt x="1430" y="2036"/>
                    </a:lnTo>
                    <a:lnTo>
                      <a:pt x="366" y="2036"/>
                    </a:lnTo>
                    <a:cubicBezTo>
                      <a:pt x="612" y="1785"/>
                      <a:pt x="802" y="1591"/>
                      <a:pt x="936" y="1452"/>
                    </a:cubicBezTo>
                    <a:cubicBezTo>
                      <a:pt x="1071" y="1313"/>
                      <a:pt x="1151" y="1228"/>
                      <a:pt x="1177" y="1198"/>
                    </a:cubicBezTo>
                    <a:cubicBezTo>
                      <a:pt x="1268" y="1086"/>
                      <a:pt x="1331" y="989"/>
                      <a:pt x="1364" y="906"/>
                    </a:cubicBezTo>
                    <a:cubicBezTo>
                      <a:pt x="1401" y="823"/>
                      <a:pt x="1417" y="735"/>
                      <a:pt x="1417" y="642"/>
                    </a:cubicBezTo>
                    <a:cubicBezTo>
                      <a:pt x="1417" y="447"/>
                      <a:pt x="1348" y="291"/>
                      <a:pt x="1210" y="175"/>
                    </a:cubicBezTo>
                    <a:cubicBezTo>
                      <a:pt x="1071" y="58"/>
                      <a:pt x="885" y="0"/>
                      <a:pt x="6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1229;p51"/>
              <p:cNvSpPr/>
              <p:nvPr/>
            </p:nvSpPr>
            <p:spPr>
              <a:xfrm>
                <a:off x="-2058885" y="3470272"/>
                <a:ext cx="28025" cy="43152"/>
              </a:xfrm>
              <a:custGeom>
                <a:avLst/>
                <a:gdLst/>
                <a:ahLst/>
                <a:cxnLst/>
                <a:rect l="l" t="t" r="r" b="b"/>
                <a:pathLst>
                  <a:path w="1483" h="2336" extrusionOk="0">
                    <a:moveTo>
                      <a:pt x="679" y="0"/>
                    </a:moveTo>
                    <a:cubicBezTo>
                      <a:pt x="588" y="0"/>
                      <a:pt x="493" y="8"/>
                      <a:pt x="392" y="25"/>
                    </a:cubicBezTo>
                    <a:cubicBezTo>
                      <a:pt x="291" y="40"/>
                      <a:pt x="183" y="65"/>
                      <a:pt x="67" y="97"/>
                    </a:cubicBezTo>
                    <a:lnTo>
                      <a:pt x="67" y="368"/>
                    </a:lnTo>
                    <a:cubicBezTo>
                      <a:pt x="182" y="330"/>
                      <a:pt x="287" y="301"/>
                      <a:pt x="383" y="283"/>
                    </a:cubicBezTo>
                    <a:cubicBezTo>
                      <a:pt x="479" y="265"/>
                      <a:pt x="568" y="256"/>
                      <a:pt x="652" y="256"/>
                    </a:cubicBezTo>
                    <a:cubicBezTo>
                      <a:pt x="805" y="256"/>
                      <a:pt x="922" y="287"/>
                      <a:pt x="1003" y="350"/>
                    </a:cubicBezTo>
                    <a:cubicBezTo>
                      <a:pt x="1085" y="411"/>
                      <a:pt x="1126" y="500"/>
                      <a:pt x="1126" y="615"/>
                    </a:cubicBezTo>
                    <a:cubicBezTo>
                      <a:pt x="1126" y="727"/>
                      <a:pt x="1086" y="815"/>
                      <a:pt x="1007" y="874"/>
                    </a:cubicBezTo>
                    <a:cubicBezTo>
                      <a:pt x="928" y="935"/>
                      <a:pt x="814" y="964"/>
                      <a:pt x="663" y="964"/>
                    </a:cubicBezTo>
                    <a:lnTo>
                      <a:pt x="389" y="964"/>
                    </a:lnTo>
                    <a:lnTo>
                      <a:pt x="389" y="1214"/>
                    </a:lnTo>
                    <a:lnTo>
                      <a:pt x="652" y="1214"/>
                    </a:lnTo>
                    <a:cubicBezTo>
                      <a:pt x="818" y="1214"/>
                      <a:pt x="946" y="1251"/>
                      <a:pt x="1039" y="1327"/>
                    </a:cubicBezTo>
                    <a:cubicBezTo>
                      <a:pt x="1133" y="1402"/>
                      <a:pt x="1179" y="1505"/>
                      <a:pt x="1179" y="1637"/>
                    </a:cubicBezTo>
                    <a:cubicBezTo>
                      <a:pt x="1179" y="1781"/>
                      <a:pt x="1129" y="1891"/>
                      <a:pt x="1029" y="1967"/>
                    </a:cubicBezTo>
                    <a:cubicBezTo>
                      <a:pt x="929" y="2041"/>
                      <a:pt x="784" y="2080"/>
                      <a:pt x="592" y="2080"/>
                    </a:cubicBezTo>
                    <a:cubicBezTo>
                      <a:pt x="483" y="2080"/>
                      <a:pt x="377" y="2067"/>
                      <a:pt x="277" y="2041"/>
                    </a:cubicBezTo>
                    <a:cubicBezTo>
                      <a:pt x="177" y="2017"/>
                      <a:pt x="84" y="1979"/>
                      <a:pt x="0" y="1930"/>
                    </a:cubicBezTo>
                    <a:lnTo>
                      <a:pt x="0" y="2224"/>
                    </a:lnTo>
                    <a:cubicBezTo>
                      <a:pt x="106" y="2261"/>
                      <a:pt x="210" y="2290"/>
                      <a:pt x="309" y="2308"/>
                    </a:cubicBezTo>
                    <a:cubicBezTo>
                      <a:pt x="410" y="2327"/>
                      <a:pt x="507" y="2336"/>
                      <a:pt x="601" y="2336"/>
                    </a:cubicBezTo>
                    <a:cubicBezTo>
                      <a:pt x="883" y="2336"/>
                      <a:pt x="1101" y="2275"/>
                      <a:pt x="1254" y="2153"/>
                    </a:cubicBezTo>
                    <a:cubicBezTo>
                      <a:pt x="1406" y="2032"/>
                      <a:pt x="1483" y="1860"/>
                      <a:pt x="1483" y="1637"/>
                    </a:cubicBezTo>
                    <a:cubicBezTo>
                      <a:pt x="1483" y="1493"/>
                      <a:pt x="1442" y="1371"/>
                      <a:pt x="1359" y="1273"/>
                    </a:cubicBezTo>
                    <a:cubicBezTo>
                      <a:pt x="1277" y="1174"/>
                      <a:pt x="1164" y="1110"/>
                      <a:pt x="1018" y="1079"/>
                    </a:cubicBezTo>
                    <a:cubicBezTo>
                      <a:pt x="1149" y="1045"/>
                      <a:pt x="1251" y="986"/>
                      <a:pt x="1322" y="900"/>
                    </a:cubicBezTo>
                    <a:cubicBezTo>
                      <a:pt x="1394" y="814"/>
                      <a:pt x="1430" y="708"/>
                      <a:pt x="1430" y="583"/>
                    </a:cubicBezTo>
                    <a:cubicBezTo>
                      <a:pt x="1430" y="404"/>
                      <a:pt x="1362" y="263"/>
                      <a:pt x="1228" y="159"/>
                    </a:cubicBezTo>
                    <a:cubicBezTo>
                      <a:pt x="1093" y="53"/>
                      <a:pt x="910" y="0"/>
                      <a:pt x="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1230;p51"/>
              <p:cNvSpPr/>
              <p:nvPr/>
            </p:nvSpPr>
            <p:spPr>
              <a:xfrm>
                <a:off x="-2023358" y="3471011"/>
                <a:ext cx="31030" cy="41619"/>
              </a:xfrm>
              <a:custGeom>
                <a:avLst/>
                <a:gdLst/>
                <a:ahLst/>
                <a:cxnLst/>
                <a:rect l="l" t="t" r="r" b="b"/>
                <a:pathLst>
                  <a:path w="1642" h="2253" extrusionOk="0">
                    <a:moveTo>
                      <a:pt x="1017" y="267"/>
                    </a:moveTo>
                    <a:lnTo>
                      <a:pt x="1017" y="1468"/>
                    </a:lnTo>
                    <a:lnTo>
                      <a:pt x="247" y="1468"/>
                    </a:lnTo>
                    <a:lnTo>
                      <a:pt x="1017" y="267"/>
                    </a:lnTo>
                    <a:close/>
                    <a:moveTo>
                      <a:pt x="937" y="0"/>
                    </a:moveTo>
                    <a:lnTo>
                      <a:pt x="0" y="1427"/>
                    </a:lnTo>
                    <a:lnTo>
                      <a:pt x="0" y="1722"/>
                    </a:lnTo>
                    <a:lnTo>
                      <a:pt x="1017" y="1722"/>
                    </a:lnTo>
                    <a:lnTo>
                      <a:pt x="1017" y="2252"/>
                    </a:lnTo>
                    <a:lnTo>
                      <a:pt x="1319" y="2252"/>
                    </a:lnTo>
                    <a:lnTo>
                      <a:pt x="1319" y="1722"/>
                    </a:lnTo>
                    <a:lnTo>
                      <a:pt x="1641" y="1722"/>
                    </a:lnTo>
                    <a:lnTo>
                      <a:pt x="1641" y="1468"/>
                    </a:lnTo>
                    <a:lnTo>
                      <a:pt x="1319" y="1468"/>
                    </a:lnTo>
                    <a:lnTo>
                      <a:pt x="13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 name="Google Shape;1231;p51"/>
              <p:cNvSpPr/>
              <p:nvPr/>
            </p:nvSpPr>
            <p:spPr>
              <a:xfrm>
                <a:off x="-1976889" y="3480653"/>
                <a:ext cx="25285" cy="32770"/>
              </a:xfrm>
              <a:custGeom>
                <a:avLst/>
                <a:gdLst/>
                <a:ahLst/>
                <a:cxnLst/>
                <a:rect l="l" t="t" r="r" b="b"/>
                <a:pathLst>
                  <a:path w="1338" h="1774" extrusionOk="0">
                    <a:moveTo>
                      <a:pt x="850" y="1"/>
                    </a:moveTo>
                    <a:cubicBezTo>
                      <a:pt x="586" y="1"/>
                      <a:pt x="379" y="79"/>
                      <a:pt x="227" y="237"/>
                    </a:cubicBezTo>
                    <a:cubicBezTo>
                      <a:pt x="76" y="396"/>
                      <a:pt x="0" y="612"/>
                      <a:pt x="0" y="887"/>
                    </a:cubicBezTo>
                    <a:cubicBezTo>
                      <a:pt x="0" y="1159"/>
                      <a:pt x="76" y="1374"/>
                      <a:pt x="226" y="1534"/>
                    </a:cubicBezTo>
                    <a:cubicBezTo>
                      <a:pt x="375" y="1694"/>
                      <a:pt x="577" y="1774"/>
                      <a:pt x="832" y="1774"/>
                    </a:cubicBezTo>
                    <a:cubicBezTo>
                      <a:pt x="926" y="1774"/>
                      <a:pt x="1013" y="1765"/>
                      <a:pt x="1095" y="1747"/>
                    </a:cubicBezTo>
                    <a:cubicBezTo>
                      <a:pt x="1179" y="1729"/>
                      <a:pt x="1259" y="1702"/>
                      <a:pt x="1337" y="1666"/>
                    </a:cubicBezTo>
                    <a:lnTo>
                      <a:pt x="1337" y="1408"/>
                    </a:lnTo>
                    <a:cubicBezTo>
                      <a:pt x="1259" y="1452"/>
                      <a:pt x="1179" y="1484"/>
                      <a:pt x="1101" y="1507"/>
                    </a:cubicBezTo>
                    <a:cubicBezTo>
                      <a:pt x="1022" y="1528"/>
                      <a:pt x="942" y="1538"/>
                      <a:pt x="861" y="1538"/>
                    </a:cubicBezTo>
                    <a:cubicBezTo>
                      <a:pt x="682" y="1538"/>
                      <a:pt x="542" y="1482"/>
                      <a:pt x="443" y="1368"/>
                    </a:cubicBezTo>
                    <a:cubicBezTo>
                      <a:pt x="343" y="1254"/>
                      <a:pt x="294" y="1093"/>
                      <a:pt x="294" y="887"/>
                    </a:cubicBezTo>
                    <a:cubicBezTo>
                      <a:pt x="294" y="681"/>
                      <a:pt x="343" y="522"/>
                      <a:pt x="443" y="407"/>
                    </a:cubicBezTo>
                    <a:cubicBezTo>
                      <a:pt x="542" y="293"/>
                      <a:pt x="682" y="236"/>
                      <a:pt x="861" y="236"/>
                    </a:cubicBezTo>
                    <a:cubicBezTo>
                      <a:pt x="942" y="236"/>
                      <a:pt x="1022" y="246"/>
                      <a:pt x="1101" y="268"/>
                    </a:cubicBezTo>
                    <a:cubicBezTo>
                      <a:pt x="1179" y="290"/>
                      <a:pt x="1259" y="322"/>
                      <a:pt x="1337" y="365"/>
                    </a:cubicBezTo>
                    <a:lnTo>
                      <a:pt x="1337" y="106"/>
                    </a:lnTo>
                    <a:cubicBezTo>
                      <a:pt x="1260" y="71"/>
                      <a:pt x="1182" y="44"/>
                      <a:pt x="1101" y="28"/>
                    </a:cubicBezTo>
                    <a:cubicBezTo>
                      <a:pt x="1018" y="10"/>
                      <a:pt x="936" y="1"/>
                      <a:pt x="8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 name="Google Shape;1232;p51"/>
              <p:cNvSpPr/>
              <p:nvPr/>
            </p:nvSpPr>
            <p:spPr>
              <a:xfrm>
                <a:off x="-1944801" y="3480653"/>
                <a:ext cx="29329" cy="32770"/>
              </a:xfrm>
              <a:custGeom>
                <a:avLst/>
                <a:gdLst/>
                <a:ahLst/>
                <a:cxnLst/>
                <a:rect l="l" t="t" r="r" b="b"/>
                <a:pathLst>
                  <a:path w="1552" h="1774" extrusionOk="0">
                    <a:moveTo>
                      <a:pt x="776" y="236"/>
                    </a:moveTo>
                    <a:cubicBezTo>
                      <a:pt x="924" y="236"/>
                      <a:pt x="1041" y="294"/>
                      <a:pt x="1127" y="412"/>
                    </a:cubicBezTo>
                    <a:cubicBezTo>
                      <a:pt x="1213" y="528"/>
                      <a:pt x="1257" y="686"/>
                      <a:pt x="1257" y="887"/>
                    </a:cubicBezTo>
                    <a:cubicBezTo>
                      <a:pt x="1257" y="1088"/>
                      <a:pt x="1213" y="1248"/>
                      <a:pt x="1127" y="1363"/>
                    </a:cubicBezTo>
                    <a:cubicBezTo>
                      <a:pt x="1041" y="1480"/>
                      <a:pt x="924" y="1538"/>
                      <a:pt x="776" y="1538"/>
                    </a:cubicBezTo>
                    <a:cubicBezTo>
                      <a:pt x="626" y="1538"/>
                      <a:pt x="508" y="1480"/>
                      <a:pt x="422" y="1365"/>
                    </a:cubicBezTo>
                    <a:cubicBezTo>
                      <a:pt x="336" y="1249"/>
                      <a:pt x="293" y="1089"/>
                      <a:pt x="293" y="887"/>
                    </a:cubicBezTo>
                    <a:cubicBezTo>
                      <a:pt x="293" y="685"/>
                      <a:pt x="337" y="526"/>
                      <a:pt x="423" y="411"/>
                    </a:cubicBezTo>
                    <a:cubicBezTo>
                      <a:pt x="509" y="294"/>
                      <a:pt x="628" y="236"/>
                      <a:pt x="776" y="236"/>
                    </a:cubicBezTo>
                    <a:close/>
                    <a:moveTo>
                      <a:pt x="776" y="1"/>
                    </a:moveTo>
                    <a:cubicBezTo>
                      <a:pt x="534" y="1"/>
                      <a:pt x="343" y="79"/>
                      <a:pt x="206" y="236"/>
                    </a:cubicBezTo>
                    <a:cubicBezTo>
                      <a:pt x="69" y="393"/>
                      <a:pt x="1" y="609"/>
                      <a:pt x="1" y="887"/>
                    </a:cubicBezTo>
                    <a:cubicBezTo>
                      <a:pt x="1" y="1164"/>
                      <a:pt x="69" y="1381"/>
                      <a:pt x="206" y="1538"/>
                    </a:cubicBezTo>
                    <a:cubicBezTo>
                      <a:pt x="343" y="1695"/>
                      <a:pt x="534" y="1774"/>
                      <a:pt x="776" y="1774"/>
                    </a:cubicBezTo>
                    <a:cubicBezTo>
                      <a:pt x="1018" y="1774"/>
                      <a:pt x="1207" y="1695"/>
                      <a:pt x="1344" y="1538"/>
                    </a:cubicBezTo>
                    <a:cubicBezTo>
                      <a:pt x="1482" y="1381"/>
                      <a:pt x="1552" y="1164"/>
                      <a:pt x="1552" y="887"/>
                    </a:cubicBezTo>
                    <a:cubicBezTo>
                      <a:pt x="1552" y="609"/>
                      <a:pt x="1482" y="393"/>
                      <a:pt x="1344" y="236"/>
                    </a:cubicBezTo>
                    <a:cubicBezTo>
                      <a:pt x="1207" y="79"/>
                      <a:pt x="1018" y="1"/>
                      <a:pt x="7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 name="Google Shape;1233;p51"/>
              <p:cNvSpPr/>
              <p:nvPr/>
            </p:nvSpPr>
            <p:spPr>
              <a:xfrm>
                <a:off x="-1907006" y="3480653"/>
                <a:ext cx="46620" cy="31976"/>
              </a:xfrm>
              <a:custGeom>
                <a:avLst/>
                <a:gdLst/>
                <a:ahLst/>
                <a:cxnLst/>
                <a:rect l="l" t="t" r="r" b="b"/>
                <a:pathLst>
                  <a:path w="2467" h="1731" extrusionOk="0">
                    <a:moveTo>
                      <a:pt x="822"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3" y="557"/>
                      <a:pt x="1093" y="720"/>
                    </a:cubicBezTo>
                    <a:lnTo>
                      <a:pt x="1093" y="1730"/>
                    </a:lnTo>
                    <a:lnTo>
                      <a:pt x="1372" y="1730"/>
                    </a:lnTo>
                    <a:lnTo>
                      <a:pt x="1372" y="775"/>
                    </a:lnTo>
                    <a:cubicBezTo>
                      <a:pt x="1372" y="611"/>
                      <a:pt x="1415" y="481"/>
                      <a:pt x="1497" y="385"/>
                    </a:cubicBezTo>
                    <a:cubicBezTo>
                      <a:pt x="1581" y="289"/>
                      <a:pt x="1695" y="241"/>
                      <a:pt x="1838" y="241"/>
                    </a:cubicBezTo>
                    <a:cubicBezTo>
                      <a:pt x="1957" y="241"/>
                      <a:pt x="2044" y="281"/>
                      <a:pt x="2101" y="360"/>
                    </a:cubicBezTo>
                    <a:cubicBezTo>
                      <a:pt x="2159" y="438"/>
                      <a:pt x="2187" y="558"/>
                      <a:pt x="2187" y="720"/>
                    </a:cubicBezTo>
                    <a:lnTo>
                      <a:pt x="2187" y="1730"/>
                    </a:lnTo>
                    <a:lnTo>
                      <a:pt x="2466" y="1730"/>
                    </a:lnTo>
                    <a:lnTo>
                      <a:pt x="2466" y="711"/>
                    </a:lnTo>
                    <a:cubicBezTo>
                      <a:pt x="2466" y="483"/>
                      <a:pt x="2418" y="308"/>
                      <a:pt x="2322" y="186"/>
                    </a:cubicBezTo>
                    <a:cubicBezTo>
                      <a:pt x="2227" y="62"/>
                      <a:pt x="2092" y="1"/>
                      <a:pt x="1915" y="1"/>
                    </a:cubicBezTo>
                    <a:cubicBezTo>
                      <a:pt x="1784" y="1"/>
                      <a:pt x="1671" y="30"/>
                      <a:pt x="1574" y="89"/>
                    </a:cubicBezTo>
                    <a:cubicBezTo>
                      <a:pt x="1478" y="149"/>
                      <a:pt x="1395" y="241"/>
                      <a:pt x="1326" y="365"/>
                    </a:cubicBezTo>
                    <a:cubicBezTo>
                      <a:pt x="1285" y="246"/>
                      <a:pt x="1220" y="156"/>
                      <a:pt x="1134" y="95"/>
                    </a:cubicBezTo>
                    <a:cubicBezTo>
                      <a:pt x="1049" y="32"/>
                      <a:pt x="945" y="1"/>
                      <a:pt x="8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 name="Google Shape;1234;p51"/>
              <p:cNvSpPr/>
              <p:nvPr/>
            </p:nvSpPr>
            <p:spPr>
              <a:xfrm>
                <a:off x="-1843926" y="3480653"/>
                <a:ext cx="46601" cy="31976"/>
              </a:xfrm>
              <a:custGeom>
                <a:avLst/>
                <a:gdLst/>
                <a:ahLst/>
                <a:cxnLst/>
                <a:rect l="l" t="t" r="r" b="b"/>
                <a:pathLst>
                  <a:path w="2466" h="1731" extrusionOk="0">
                    <a:moveTo>
                      <a:pt x="823" y="1"/>
                    </a:moveTo>
                    <a:cubicBezTo>
                      <a:pt x="701" y="1"/>
                      <a:pt x="595" y="25"/>
                      <a:pt x="508" y="74"/>
                    </a:cubicBezTo>
                    <a:cubicBezTo>
                      <a:pt x="419" y="124"/>
                      <a:pt x="343" y="200"/>
                      <a:pt x="280" y="303"/>
                    </a:cubicBezTo>
                    <a:lnTo>
                      <a:pt x="280" y="42"/>
                    </a:lnTo>
                    <a:lnTo>
                      <a:pt x="1" y="42"/>
                    </a:lnTo>
                    <a:lnTo>
                      <a:pt x="1" y="1730"/>
                    </a:lnTo>
                    <a:lnTo>
                      <a:pt x="280" y="1730"/>
                    </a:lnTo>
                    <a:lnTo>
                      <a:pt x="280" y="775"/>
                    </a:lnTo>
                    <a:cubicBezTo>
                      <a:pt x="280" y="612"/>
                      <a:pt x="321" y="482"/>
                      <a:pt x="405" y="387"/>
                    </a:cubicBezTo>
                    <a:cubicBezTo>
                      <a:pt x="488" y="290"/>
                      <a:pt x="600" y="241"/>
                      <a:pt x="742" y="241"/>
                    </a:cubicBezTo>
                    <a:cubicBezTo>
                      <a:pt x="861" y="241"/>
                      <a:pt x="950" y="281"/>
                      <a:pt x="1008" y="360"/>
                    </a:cubicBezTo>
                    <a:cubicBezTo>
                      <a:pt x="1065" y="437"/>
                      <a:pt x="1094" y="557"/>
                      <a:pt x="1094" y="720"/>
                    </a:cubicBezTo>
                    <a:lnTo>
                      <a:pt x="1094" y="1730"/>
                    </a:lnTo>
                    <a:lnTo>
                      <a:pt x="1372" y="1730"/>
                    </a:lnTo>
                    <a:lnTo>
                      <a:pt x="1372" y="775"/>
                    </a:lnTo>
                    <a:cubicBezTo>
                      <a:pt x="1372" y="611"/>
                      <a:pt x="1415" y="481"/>
                      <a:pt x="1498" y="385"/>
                    </a:cubicBezTo>
                    <a:cubicBezTo>
                      <a:pt x="1581" y="289"/>
                      <a:pt x="1695" y="241"/>
                      <a:pt x="1838" y="241"/>
                    </a:cubicBezTo>
                    <a:cubicBezTo>
                      <a:pt x="1956" y="241"/>
                      <a:pt x="2044" y="281"/>
                      <a:pt x="2101" y="360"/>
                    </a:cubicBezTo>
                    <a:cubicBezTo>
                      <a:pt x="2158" y="438"/>
                      <a:pt x="2187" y="558"/>
                      <a:pt x="2187" y="720"/>
                    </a:cubicBezTo>
                    <a:lnTo>
                      <a:pt x="2187" y="1730"/>
                    </a:lnTo>
                    <a:lnTo>
                      <a:pt x="2466" y="1730"/>
                    </a:lnTo>
                    <a:lnTo>
                      <a:pt x="2466" y="711"/>
                    </a:lnTo>
                    <a:cubicBezTo>
                      <a:pt x="2466" y="483"/>
                      <a:pt x="2418" y="308"/>
                      <a:pt x="2323" y="186"/>
                    </a:cubicBezTo>
                    <a:cubicBezTo>
                      <a:pt x="2227" y="62"/>
                      <a:pt x="2092" y="1"/>
                      <a:pt x="1915" y="1"/>
                    </a:cubicBezTo>
                    <a:cubicBezTo>
                      <a:pt x="1785" y="1"/>
                      <a:pt x="1671" y="30"/>
                      <a:pt x="1574" y="89"/>
                    </a:cubicBezTo>
                    <a:cubicBezTo>
                      <a:pt x="1478" y="149"/>
                      <a:pt x="1395" y="241"/>
                      <a:pt x="1326" y="365"/>
                    </a:cubicBezTo>
                    <a:cubicBezTo>
                      <a:pt x="1285" y="246"/>
                      <a:pt x="1220" y="156"/>
                      <a:pt x="1134" y="95"/>
                    </a:cubicBezTo>
                    <a:cubicBezTo>
                      <a:pt x="1049" y="32"/>
                      <a:pt x="945" y="1"/>
                      <a:pt x="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 name="Google Shape;1235;p51"/>
              <p:cNvSpPr/>
              <p:nvPr/>
            </p:nvSpPr>
            <p:spPr>
              <a:xfrm>
                <a:off x="-1783700" y="3480653"/>
                <a:ext cx="29593" cy="32770"/>
              </a:xfrm>
              <a:custGeom>
                <a:avLst/>
                <a:gdLst/>
                <a:ahLst/>
                <a:cxnLst/>
                <a:rect l="l" t="t" r="r" b="b"/>
                <a:pathLst>
                  <a:path w="1566" h="1774" extrusionOk="0">
                    <a:moveTo>
                      <a:pt x="832" y="236"/>
                    </a:moveTo>
                    <a:cubicBezTo>
                      <a:pt x="969" y="236"/>
                      <a:pt x="1078" y="281"/>
                      <a:pt x="1160" y="371"/>
                    </a:cubicBezTo>
                    <a:cubicBezTo>
                      <a:pt x="1244" y="461"/>
                      <a:pt x="1286" y="584"/>
                      <a:pt x="1289" y="735"/>
                    </a:cubicBezTo>
                    <a:lnTo>
                      <a:pt x="299" y="737"/>
                    </a:lnTo>
                    <a:cubicBezTo>
                      <a:pt x="314" y="577"/>
                      <a:pt x="366" y="455"/>
                      <a:pt x="459" y="367"/>
                    </a:cubicBezTo>
                    <a:cubicBezTo>
                      <a:pt x="553" y="280"/>
                      <a:pt x="676" y="236"/>
                      <a:pt x="832" y="236"/>
                    </a:cubicBezTo>
                    <a:close/>
                    <a:moveTo>
                      <a:pt x="828" y="1"/>
                    </a:moveTo>
                    <a:cubicBezTo>
                      <a:pt x="575" y="1"/>
                      <a:pt x="374" y="82"/>
                      <a:pt x="223" y="245"/>
                    </a:cubicBezTo>
                    <a:cubicBezTo>
                      <a:pt x="76" y="406"/>
                      <a:pt x="1" y="626"/>
                      <a:pt x="1" y="903"/>
                    </a:cubicBezTo>
                    <a:cubicBezTo>
                      <a:pt x="1" y="1169"/>
                      <a:pt x="79" y="1381"/>
                      <a:pt x="236" y="1538"/>
                    </a:cubicBezTo>
                    <a:cubicBezTo>
                      <a:pt x="393" y="1695"/>
                      <a:pt x="607" y="1774"/>
                      <a:pt x="877" y="1774"/>
                    </a:cubicBezTo>
                    <a:cubicBezTo>
                      <a:pt x="984" y="1774"/>
                      <a:pt x="1091" y="1762"/>
                      <a:pt x="1195" y="1740"/>
                    </a:cubicBezTo>
                    <a:cubicBezTo>
                      <a:pt x="1299" y="1718"/>
                      <a:pt x="1402" y="1686"/>
                      <a:pt x="1501" y="1644"/>
                    </a:cubicBezTo>
                    <a:lnTo>
                      <a:pt x="1501" y="1381"/>
                    </a:lnTo>
                    <a:cubicBezTo>
                      <a:pt x="1402" y="1434"/>
                      <a:pt x="1303" y="1473"/>
                      <a:pt x="1203" y="1500"/>
                    </a:cubicBezTo>
                    <a:cubicBezTo>
                      <a:pt x="1104" y="1525"/>
                      <a:pt x="999" y="1538"/>
                      <a:pt x="894" y="1538"/>
                    </a:cubicBezTo>
                    <a:cubicBezTo>
                      <a:pt x="710" y="1538"/>
                      <a:pt x="566" y="1489"/>
                      <a:pt x="462" y="1389"/>
                    </a:cubicBezTo>
                    <a:cubicBezTo>
                      <a:pt x="360" y="1289"/>
                      <a:pt x="302" y="1143"/>
                      <a:pt x="290" y="952"/>
                    </a:cubicBezTo>
                    <a:lnTo>
                      <a:pt x="1566" y="952"/>
                    </a:lnTo>
                    <a:lnTo>
                      <a:pt x="1566" y="816"/>
                    </a:lnTo>
                    <a:cubicBezTo>
                      <a:pt x="1566" y="566"/>
                      <a:pt x="1500" y="366"/>
                      <a:pt x="1367" y="221"/>
                    </a:cubicBezTo>
                    <a:cubicBezTo>
                      <a:pt x="1235" y="74"/>
                      <a:pt x="1056" y="1"/>
                      <a:pt x="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1236;p51"/>
              <p:cNvSpPr/>
              <p:nvPr/>
            </p:nvSpPr>
            <p:spPr>
              <a:xfrm>
                <a:off x="-1745716" y="3480653"/>
                <a:ext cx="26740" cy="31976"/>
              </a:xfrm>
              <a:custGeom>
                <a:avLst/>
                <a:gdLst/>
                <a:ahLst/>
                <a:cxnLst/>
                <a:rect l="l" t="t" r="r" b="b"/>
                <a:pathLst>
                  <a:path w="1415" h="1731" extrusionOk="0">
                    <a:moveTo>
                      <a:pt x="826" y="1"/>
                    </a:moveTo>
                    <a:cubicBezTo>
                      <a:pt x="709" y="1"/>
                      <a:pt x="604" y="25"/>
                      <a:pt x="513" y="75"/>
                    </a:cubicBezTo>
                    <a:cubicBezTo>
                      <a:pt x="424" y="127"/>
                      <a:pt x="346" y="203"/>
                      <a:pt x="280" y="303"/>
                    </a:cubicBezTo>
                    <a:lnTo>
                      <a:pt x="280" y="42"/>
                    </a:lnTo>
                    <a:lnTo>
                      <a:pt x="1" y="42"/>
                    </a:lnTo>
                    <a:lnTo>
                      <a:pt x="1" y="1730"/>
                    </a:lnTo>
                    <a:lnTo>
                      <a:pt x="280" y="1730"/>
                    </a:lnTo>
                    <a:lnTo>
                      <a:pt x="280" y="775"/>
                    </a:lnTo>
                    <a:cubicBezTo>
                      <a:pt x="280" y="611"/>
                      <a:pt x="323" y="481"/>
                      <a:pt x="410" y="385"/>
                    </a:cubicBezTo>
                    <a:cubicBezTo>
                      <a:pt x="496" y="289"/>
                      <a:pt x="615" y="241"/>
                      <a:pt x="764" y="241"/>
                    </a:cubicBezTo>
                    <a:cubicBezTo>
                      <a:pt x="889" y="241"/>
                      <a:pt x="981" y="281"/>
                      <a:pt x="1044" y="361"/>
                    </a:cubicBezTo>
                    <a:cubicBezTo>
                      <a:pt x="1106" y="441"/>
                      <a:pt x="1138" y="560"/>
                      <a:pt x="1138" y="720"/>
                    </a:cubicBezTo>
                    <a:lnTo>
                      <a:pt x="1138" y="1730"/>
                    </a:lnTo>
                    <a:lnTo>
                      <a:pt x="1415" y="1730"/>
                    </a:lnTo>
                    <a:lnTo>
                      <a:pt x="1415" y="711"/>
                    </a:lnTo>
                    <a:cubicBezTo>
                      <a:pt x="1415" y="478"/>
                      <a:pt x="1366" y="300"/>
                      <a:pt x="1266" y="181"/>
                    </a:cubicBezTo>
                    <a:cubicBezTo>
                      <a:pt x="1167" y="61"/>
                      <a:pt x="102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 name="Google Shape;1237;p51"/>
              <p:cNvSpPr/>
              <p:nvPr/>
            </p:nvSpPr>
            <p:spPr>
              <a:xfrm>
                <a:off x="-1712438" y="3472544"/>
                <a:ext cx="19937" cy="40085"/>
              </a:xfrm>
              <a:custGeom>
                <a:avLst/>
                <a:gdLst/>
                <a:ahLst/>
                <a:cxnLst/>
                <a:rect l="l" t="t" r="r" b="b"/>
                <a:pathLst>
                  <a:path w="1055" h="2170" extrusionOk="0">
                    <a:moveTo>
                      <a:pt x="203" y="1"/>
                    </a:moveTo>
                    <a:lnTo>
                      <a:pt x="203" y="481"/>
                    </a:lnTo>
                    <a:lnTo>
                      <a:pt x="0" y="481"/>
                    </a:lnTo>
                    <a:lnTo>
                      <a:pt x="0" y="696"/>
                    </a:lnTo>
                    <a:lnTo>
                      <a:pt x="203" y="696"/>
                    </a:lnTo>
                    <a:lnTo>
                      <a:pt x="203" y="1613"/>
                    </a:lnTo>
                    <a:cubicBezTo>
                      <a:pt x="203" y="1824"/>
                      <a:pt x="243" y="1970"/>
                      <a:pt x="326" y="2049"/>
                    </a:cubicBezTo>
                    <a:cubicBezTo>
                      <a:pt x="407" y="2129"/>
                      <a:pt x="555" y="2169"/>
                      <a:pt x="768" y="2169"/>
                    </a:cubicBezTo>
                    <a:lnTo>
                      <a:pt x="1054" y="2169"/>
                    </a:lnTo>
                    <a:lnTo>
                      <a:pt x="1054" y="1937"/>
                    </a:lnTo>
                    <a:lnTo>
                      <a:pt x="768" y="1937"/>
                    </a:lnTo>
                    <a:cubicBezTo>
                      <a:pt x="653" y="1937"/>
                      <a:pt x="577" y="1917"/>
                      <a:pt x="538" y="1878"/>
                    </a:cubicBezTo>
                    <a:cubicBezTo>
                      <a:pt x="501" y="1838"/>
                      <a:pt x="483" y="1751"/>
                      <a:pt x="483" y="1613"/>
                    </a:cubicBezTo>
                    <a:lnTo>
                      <a:pt x="483" y="696"/>
                    </a:lnTo>
                    <a:lnTo>
                      <a:pt x="1054" y="696"/>
                    </a:lnTo>
                    <a:lnTo>
                      <a:pt x="1054" y="481"/>
                    </a:lnTo>
                    <a:lnTo>
                      <a:pt x="483" y="481"/>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1238;p51"/>
              <p:cNvSpPr/>
              <p:nvPr/>
            </p:nvSpPr>
            <p:spPr>
              <a:xfrm>
                <a:off x="-1687984" y="3480653"/>
                <a:ext cx="24416" cy="32770"/>
              </a:xfrm>
              <a:custGeom>
                <a:avLst/>
                <a:gdLst/>
                <a:ahLst/>
                <a:cxnLst/>
                <a:rect l="l" t="t" r="r" b="b"/>
                <a:pathLst>
                  <a:path w="1292" h="1774" extrusionOk="0">
                    <a:moveTo>
                      <a:pt x="661" y="1"/>
                    </a:moveTo>
                    <a:cubicBezTo>
                      <a:pt x="455" y="1"/>
                      <a:pt x="294" y="43"/>
                      <a:pt x="182" y="131"/>
                    </a:cubicBezTo>
                    <a:cubicBezTo>
                      <a:pt x="69" y="217"/>
                      <a:pt x="14" y="339"/>
                      <a:pt x="14" y="499"/>
                    </a:cubicBezTo>
                    <a:cubicBezTo>
                      <a:pt x="14" y="629"/>
                      <a:pt x="51" y="732"/>
                      <a:pt x="128" y="807"/>
                    </a:cubicBezTo>
                    <a:cubicBezTo>
                      <a:pt x="204" y="882"/>
                      <a:pt x="327" y="937"/>
                      <a:pt x="500" y="973"/>
                    </a:cubicBezTo>
                    <a:lnTo>
                      <a:pt x="596" y="995"/>
                    </a:lnTo>
                    <a:cubicBezTo>
                      <a:pt x="769" y="1033"/>
                      <a:pt x="880" y="1071"/>
                      <a:pt x="930" y="1112"/>
                    </a:cubicBezTo>
                    <a:cubicBezTo>
                      <a:pt x="981" y="1152"/>
                      <a:pt x="1007" y="1210"/>
                      <a:pt x="1007" y="1285"/>
                    </a:cubicBezTo>
                    <a:cubicBezTo>
                      <a:pt x="1007" y="1367"/>
                      <a:pt x="971" y="1430"/>
                      <a:pt x="901" y="1475"/>
                    </a:cubicBezTo>
                    <a:cubicBezTo>
                      <a:pt x="831" y="1519"/>
                      <a:pt x="730" y="1542"/>
                      <a:pt x="599" y="1542"/>
                    </a:cubicBezTo>
                    <a:cubicBezTo>
                      <a:pt x="502" y="1542"/>
                      <a:pt x="403" y="1528"/>
                      <a:pt x="304" y="1502"/>
                    </a:cubicBezTo>
                    <a:cubicBezTo>
                      <a:pt x="204" y="1475"/>
                      <a:pt x="104" y="1435"/>
                      <a:pt x="1" y="1381"/>
                    </a:cubicBezTo>
                    <a:lnTo>
                      <a:pt x="1" y="1668"/>
                    </a:lnTo>
                    <a:cubicBezTo>
                      <a:pt x="110" y="1703"/>
                      <a:pt x="213" y="1730"/>
                      <a:pt x="309" y="1747"/>
                    </a:cubicBezTo>
                    <a:cubicBezTo>
                      <a:pt x="409" y="1765"/>
                      <a:pt x="502" y="1774"/>
                      <a:pt x="594" y="1774"/>
                    </a:cubicBezTo>
                    <a:cubicBezTo>
                      <a:pt x="810" y="1774"/>
                      <a:pt x="981" y="1728"/>
                      <a:pt x="1105" y="1636"/>
                    </a:cubicBezTo>
                    <a:cubicBezTo>
                      <a:pt x="1230" y="1545"/>
                      <a:pt x="1291" y="1421"/>
                      <a:pt x="1291" y="1264"/>
                    </a:cubicBezTo>
                    <a:cubicBezTo>
                      <a:pt x="1291" y="1127"/>
                      <a:pt x="1250" y="1020"/>
                      <a:pt x="1166" y="943"/>
                    </a:cubicBezTo>
                    <a:cubicBezTo>
                      <a:pt x="1084" y="865"/>
                      <a:pt x="944" y="806"/>
                      <a:pt x="747" y="764"/>
                    </a:cubicBezTo>
                    <a:lnTo>
                      <a:pt x="652" y="742"/>
                    </a:lnTo>
                    <a:cubicBezTo>
                      <a:pt x="504" y="710"/>
                      <a:pt x="405" y="675"/>
                      <a:pt x="356" y="639"/>
                    </a:cubicBezTo>
                    <a:cubicBezTo>
                      <a:pt x="306" y="602"/>
                      <a:pt x="281" y="550"/>
                      <a:pt x="281" y="486"/>
                    </a:cubicBezTo>
                    <a:cubicBezTo>
                      <a:pt x="281" y="402"/>
                      <a:pt x="316" y="338"/>
                      <a:pt x="384" y="297"/>
                    </a:cubicBezTo>
                    <a:cubicBezTo>
                      <a:pt x="454" y="254"/>
                      <a:pt x="557" y="232"/>
                      <a:pt x="694" y="232"/>
                    </a:cubicBezTo>
                    <a:cubicBezTo>
                      <a:pt x="786" y="232"/>
                      <a:pt x="873" y="243"/>
                      <a:pt x="957" y="263"/>
                    </a:cubicBezTo>
                    <a:cubicBezTo>
                      <a:pt x="1042" y="282"/>
                      <a:pt x="1123" y="313"/>
                      <a:pt x="1201" y="353"/>
                    </a:cubicBezTo>
                    <a:lnTo>
                      <a:pt x="1201" y="91"/>
                    </a:lnTo>
                    <a:cubicBezTo>
                      <a:pt x="1125" y="61"/>
                      <a:pt x="1042" y="38"/>
                      <a:pt x="950" y="23"/>
                    </a:cubicBezTo>
                    <a:cubicBezTo>
                      <a:pt x="860" y="8"/>
                      <a:pt x="764" y="1"/>
                      <a:pt x="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 name="Google Shape;1239;p51"/>
              <p:cNvSpPr/>
              <p:nvPr/>
            </p:nvSpPr>
            <p:spPr>
              <a:xfrm>
                <a:off x="-2385434" y="3565294"/>
                <a:ext cx="19030" cy="31219"/>
              </a:xfrm>
              <a:custGeom>
                <a:avLst/>
                <a:gdLst/>
                <a:ahLst/>
                <a:cxnLst/>
                <a:rect l="l" t="t" r="r" b="b"/>
                <a:pathLst>
                  <a:path w="1007" h="1690" extrusionOk="0">
                    <a:moveTo>
                      <a:pt x="404" y="1"/>
                    </a:moveTo>
                    <a:lnTo>
                      <a:pt x="0" y="82"/>
                    </a:lnTo>
                    <a:lnTo>
                      <a:pt x="0" y="290"/>
                    </a:lnTo>
                    <a:lnTo>
                      <a:pt x="407" y="208"/>
                    </a:lnTo>
                    <a:lnTo>
                      <a:pt x="407" y="1496"/>
                    </a:lnTo>
                    <a:lnTo>
                      <a:pt x="34" y="1496"/>
                    </a:lnTo>
                    <a:lnTo>
                      <a:pt x="34" y="1689"/>
                    </a:lnTo>
                    <a:lnTo>
                      <a:pt x="1007" y="1689"/>
                    </a:lnTo>
                    <a:lnTo>
                      <a:pt x="1007" y="1496"/>
                    </a:lnTo>
                    <a:lnTo>
                      <a:pt x="633" y="1496"/>
                    </a:lnTo>
                    <a:lnTo>
                      <a:pt x="6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51"/>
              <p:cNvSpPr/>
              <p:nvPr/>
            </p:nvSpPr>
            <p:spPr>
              <a:xfrm>
                <a:off x="-2358430" y="3563964"/>
                <a:ext cx="20088" cy="32549"/>
              </a:xfrm>
              <a:custGeom>
                <a:avLst/>
                <a:gdLst/>
                <a:ahLst/>
                <a:cxnLst/>
                <a:rect l="l" t="t" r="r" b="b"/>
                <a:pathLst>
                  <a:path w="1063" h="1762" extrusionOk="0">
                    <a:moveTo>
                      <a:pt x="1" y="1"/>
                    </a:moveTo>
                    <a:lnTo>
                      <a:pt x="1" y="1761"/>
                    </a:lnTo>
                    <a:lnTo>
                      <a:pt x="211" y="1761"/>
                    </a:lnTo>
                    <a:lnTo>
                      <a:pt x="211" y="1044"/>
                    </a:lnTo>
                    <a:cubicBezTo>
                      <a:pt x="211" y="921"/>
                      <a:pt x="243" y="824"/>
                      <a:pt x="307" y="752"/>
                    </a:cubicBezTo>
                    <a:cubicBezTo>
                      <a:pt x="373" y="680"/>
                      <a:pt x="462" y="644"/>
                      <a:pt x="573" y="644"/>
                    </a:cubicBezTo>
                    <a:cubicBezTo>
                      <a:pt x="667" y="644"/>
                      <a:pt x="737" y="674"/>
                      <a:pt x="783" y="734"/>
                    </a:cubicBezTo>
                    <a:cubicBezTo>
                      <a:pt x="831" y="793"/>
                      <a:pt x="854" y="884"/>
                      <a:pt x="854" y="1003"/>
                    </a:cubicBezTo>
                    <a:lnTo>
                      <a:pt x="854" y="1761"/>
                    </a:lnTo>
                    <a:lnTo>
                      <a:pt x="1062" y="1761"/>
                    </a:lnTo>
                    <a:lnTo>
                      <a:pt x="1062" y="997"/>
                    </a:lnTo>
                    <a:cubicBezTo>
                      <a:pt x="1062" y="822"/>
                      <a:pt x="1025" y="689"/>
                      <a:pt x="951" y="599"/>
                    </a:cubicBezTo>
                    <a:cubicBezTo>
                      <a:pt x="876" y="509"/>
                      <a:pt x="765" y="464"/>
                      <a:pt x="620" y="464"/>
                    </a:cubicBezTo>
                    <a:cubicBezTo>
                      <a:pt x="531" y="464"/>
                      <a:pt x="454" y="482"/>
                      <a:pt x="386" y="521"/>
                    </a:cubicBezTo>
                    <a:cubicBezTo>
                      <a:pt x="319" y="558"/>
                      <a:pt x="260" y="615"/>
                      <a:pt x="211" y="691"/>
                    </a:cubicBezTo>
                    <a:lnTo>
                      <a:pt x="2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51"/>
              <p:cNvSpPr/>
              <p:nvPr/>
            </p:nvSpPr>
            <p:spPr>
              <a:xfrm>
                <a:off x="-2330197" y="3572536"/>
                <a:ext cx="22016" cy="24568"/>
              </a:xfrm>
              <a:custGeom>
                <a:avLst/>
                <a:gdLst/>
                <a:ahLst/>
                <a:cxnLst/>
                <a:rect l="l" t="t" r="r" b="b"/>
                <a:pathLst>
                  <a:path w="1165" h="1330" extrusionOk="0">
                    <a:moveTo>
                      <a:pt x="582" y="176"/>
                    </a:moveTo>
                    <a:cubicBezTo>
                      <a:pt x="693" y="176"/>
                      <a:pt x="781" y="220"/>
                      <a:pt x="846" y="309"/>
                    </a:cubicBezTo>
                    <a:cubicBezTo>
                      <a:pt x="911" y="396"/>
                      <a:pt x="943" y="515"/>
                      <a:pt x="943" y="665"/>
                    </a:cubicBezTo>
                    <a:cubicBezTo>
                      <a:pt x="943" y="816"/>
                      <a:pt x="911" y="934"/>
                      <a:pt x="846" y="1022"/>
                    </a:cubicBezTo>
                    <a:cubicBezTo>
                      <a:pt x="781" y="1109"/>
                      <a:pt x="693" y="1153"/>
                      <a:pt x="582" y="1153"/>
                    </a:cubicBezTo>
                    <a:cubicBezTo>
                      <a:pt x="469" y="1153"/>
                      <a:pt x="382" y="1111"/>
                      <a:pt x="316" y="1023"/>
                    </a:cubicBezTo>
                    <a:cubicBezTo>
                      <a:pt x="252" y="936"/>
                      <a:pt x="221" y="816"/>
                      <a:pt x="221" y="665"/>
                    </a:cubicBezTo>
                    <a:cubicBezTo>
                      <a:pt x="221" y="513"/>
                      <a:pt x="253" y="394"/>
                      <a:pt x="317" y="308"/>
                    </a:cubicBezTo>
                    <a:cubicBezTo>
                      <a:pt x="383" y="220"/>
                      <a:pt x="470" y="176"/>
                      <a:pt x="582" y="176"/>
                    </a:cubicBezTo>
                    <a:close/>
                    <a:moveTo>
                      <a:pt x="582" y="0"/>
                    </a:moveTo>
                    <a:cubicBezTo>
                      <a:pt x="401" y="0"/>
                      <a:pt x="258" y="58"/>
                      <a:pt x="155" y="176"/>
                    </a:cubicBezTo>
                    <a:cubicBezTo>
                      <a:pt x="52" y="293"/>
                      <a:pt x="1" y="457"/>
                      <a:pt x="1" y="665"/>
                    </a:cubicBezTo>
                    <a:cubicBezTo>
                      <a:pt x="1" y="872"/>
                      <a:pt x="52" y="1035"/>
                      <a:pt x="155" y="1153"/>
                    </a:cubicBezTo>
                    <a:cubicBezTo>
                      <a:pt x="258" y="1271"/>
                      <a:pt x="401" y="1329"/>
                      <a:pt x="582" y="1329"/>
                    </a:cubicBezTo>
                    <a:cubicBezTo>
                      <a:pt x="763" y="1329"/>
                      <a:pt x="905" y="1271"/>
                      <a:pt x="1008" y="1153"/>
                    </a:cubicBezTo>
                    <a:cubicBezTo>
                      <a:pt x="1111" y="1035"/>
                      <a:pt x="1164" y="872"/>
                      <a:pt x="1164" y="665"/>
                    </a:cubicBezTo>
                    <a:cubicBezTo>
                      <a:pt x="1164" y="457"/>
                      <a:pt x="1111" y="293"/>
                      <a:pt x="1008" y="176"/>
                    </a:cubicBezTo>
                    <a:cubicBezTo>
                      <a:pt x="905" y="58"/>
                      <a:pt x="763"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1242;p51"/>
              <p:cNvSpPr/>
              <p:nvPr/>
            </p:nvSpPr>
            <p:spPr>
              <a:xfrm>
                <a:off x="-2302096" y="3573071"/>
                <a:ext cx="20050" cy="24033"/>
              </a:xfrm>
              <a:custGeom>
                <a:avLst/>
                <a:gdLst/>
                <a:ahLst/>
                <a:cxnLst/>
                <a:rect l="l" t="t" r="r" b="b"/>
                <a:pathLst>
                  <a:path w="1061" h="1301" extrusionOk="0">
                    <a:moveTo>
                      <a:pt x="0" y="1"/>
                    </a:moveTo>
                    <a:lnTo>
                      <a:pt x="0" y="768"/>
                    </a:lnTo>
                    <a:cubicBezTo>
                      <a:pt x="0" y="943"/>
                      <a:pt x="37" y="1075"/>
                      <a:pt x="113" y="1165"/>
                    </a:cubicBezTo>
                    <a:cubicBezTo>
                      <a:pt x="188" y="1255"/>
                      <a:pt x="299" y="1300"/>
                      <a:pt x="444" y="1300"/>
                    </a:cubicBezTo>
                    <a:cubicBezTo>
                      <a:pt x="533" y="1300"/>
                      <a:pt x="610" y="1282"/>
                      <a:pt x="677" y="1245"/>
                    </a:cubicBezTo>
                    <a:cubicBezTo>
                      <a:pt x="744" y="1208"/>
                      <a:pt x="802" y="1150"/>
                      <a:pt x="853" y="1074"/>
                    </a:cubicBezTo>
                    <a:lnTo>
                      <a:pt x="853" y="1268"/>
                    </a:lnTo>
                    <a:lnTo>
                      <a:pt x="1060" y="1268"/>
                    </a:lnTo>
                    <a:lnTo>
                      <a:pt x="1060" y="1"/>
                    </a:lnTo>
                    <a:lnTo>
                      <a:pt x="853" y="1"/>
                    </a:lnTo>
                    <a:lnTo>
                      <a:pt x="853" y="720"/>
                    </a:lnTo>
                    <a:cubicBezTo>
                      <a:pt x="853" y="843"/>
                      <a:pt x="820" y="941"/>
                      <a:pt x="754" y="1012"/>
                    </a:cubicBezTo>
                    <a:cubicBezTo>
                      <a:pt x="690" y="1084"/>
                      <a:pt x="601" y="1120"/>
                      <a:pt x="489" y="1120"/>
                    </a:cubicBezTo>
                    <a:cubicBezTo>
                      <a:pt x="395" y="1120"/>
                      <a:pt x="324" y="1091"/>
                      <a:pt x="278" y="1030"/>
                    </a:cubicBezTo>
                    <a:cubicBezTo>
                      <a:pt x="232" y="970"/>
                      <a:pt x="209" y="880"/>
                      <a:pt x="209" y="760"/>
                    </a:cubicBezTo>
                    <a:lnTo>
                      <a:pt x="2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1243;p51"/>
              <p:cNvSpPr/>
              <p:nvPr/>
            </p:nvSpPr>
            <p:spPr>
              <a:xfrm>
                <a:off x="-2271482" y="3572536"/>
                <a:ext cx="14041" cy="23977"/>
              </a:xfrm>
              <a:custGeom>
                <a:avLst/>
                <a:gdLst/>
                <a:ahLst/>
                <a:cxnLst/>
                <a:rect l="l" t="t" r="r" b="b"/>
                <a:pathLst>
                  <a:path w="743" h="1298" extrusionOk="0">
                    <a:moveTo>
                      <a:pt x="636" y="0"/>
                    </a:moveTo>
                    <a:cubicBezTo>
                      <a:pt x="535" y="0"/>
                      <a:pt x="450" y="18"/>
                      <a:pt x="381" y="57"/>
                    </a:cubicBezTo>
                    <a:cubicBezTo>
                      <a:pt x="310" y="93"/>
                      <a:pt x="254" y="151"/>
                      <a:pt x="210" y="227"/>
                    </a:cubicBezTo>
                    <a:lnTo>
                      <a:pt x="210" y="30"/>
                    </a:lnTo>
                    <a:lnTo>
                      <a:pt x="0" y="30"/>
                    </a:lnTo>
                    <a:lnTo>
                      <a:pt x="0" y="1297"/>
                    </a:lnTo>
                    <a:lnTo>
                      <a:pt x="210" y="1297"/>
                    </a:lnTo>
                    <a:lnTo>
                      <a:pt x="210" y="629"/>
                    </a:lnTo>
                    <a:cubicBezTo>
                      <a:pt x="210" y="486"/>
                      <a:pt x="241" y="377"/>
                      <a:pt x="304" y="301"/>
                    </a:cubicBezTo>
                    <a:cubicBezTo>
                      <a:pt x="367" y="224"/>
                      <a:pt x="457" y="185"/>
                      <a:pt x="575" y="185"/>
                    </a:cubicBezTo>
                    <a:cubicBezTo>
                      <a:pt x="607" y="185"/>
                      <a:pt x="638" y="188"/>
                      <a:pt x="665" y="196"/>
                    </a:cubicBezTo>
                    <a:cubicBezTo>
                      <a:pt x="694" y="201"/>
                      <a:pt x="719" y="211"/>
                      <a:pt x="743" y="225"/>
                    </a:cubicBezTo>
                    <a:lnTo>
                      <a:pt x="741" y="12"/>
                    </a:lnTo>
                    <a:cubicBezTo>
                      <a:pt x="719" y="8"/>
                      <a:pt x="701" y="5"/>
                      <a:pt x="683" y="3"/>
                    </a:cubicBezTo>
                    <a:cubicBezTo>
                      <a:pt x="667" y="1"/>
                      <a:pt x="650" y="0"/>
                      <a:pt x="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1244;p51"/>
              <p:cNvSpPr/>
              <p:nvPr/>
            </p:nvSpPr>
            <p:spPr>
              <a:xfrm>
                <a:off x="-2255098" y="3572536"/>
                <a:ext cx="18331" cy="24568"/>
              </a:xfrm>
              <a:custGeom>
                <a:avLst/>
                <a:gdLst/>
                <a:ahLst/>
                <a:cxnLst/>
                <a:rect l="l" t="t" r="r" b="b"/>
                <a:pathLst>
                  <a:path w="970" h="1330" extrusionOk="0">
                    <a:moveTo>
                      <a:pt x="496" y="0"/>
                    </a:moveTo>
                    <a:cubicBezTo>
                      <a:pt x="341" y="0"/>
                      <a:pt x="220" y="32"/>
                      <a:pt x="137" y="97"/>
                    </a:cubicBezTo>
                    <a:cubicBezTo>
                      <a:pt x="52" y="162"/>
                      <a:pt x="9" y="254"/>
                      <a:pt x="9" y="373"/>
                    </a:cubicBezTo>
                    <a:cubicBezTo>
                      <a:pt x="9" y="471"/>
                      <a:pt x="39" y="548"/>
                      <a:pt x="96" y="605"/>
                    </a:cubicBezTo>
                    <a:cubicBezTo>
                      <a:pt x="154" y="660"/>
                      <a:pt x="246" y="703"/>
                      <a:pt x="375" y="730"/>
                    </a:cubicBezTo>
                    <a:lnTo>
                      <a:pt x="447" y="746"/>
                    </a:lnTo>
                    <a:cubicBezTo>
                      <a:pt x="577" y="773"/>
                      <a:pt x="659" y="803"/>
                      <a:pt x="698" y="833"/>
                    </a:cubicBezTo>
                    <a:cubicBezTo>
                      <a:pt x="736" y="863"/>
                      <a:pt x="756" y="907"/>
                      <a:pt x="756" y="964"/>
                    </a:cubicBezTo>
                    <a:cubicBezTo>
                      <a:pt x="756" y="1024"/>
                      <a:pt x="729" y="1072"/>
                      <a:pt x="676" y="1105"/>
                    </a:cubicBezTo>
                    <a:cubicBezTo>
                      <a:pt x="623" y="1139"/>
                      <a:pt x="547" y="1156"/>
                      <a:pt x="449" y="1156"/>
                    </a:cubicBezTo>
                    <a:cubicBezTo>
                      <a:pt x="376" y="1156"/>
                      <a:pt x="303" y="1145"/>
                      <a:pt x="228" y="1126"/>
                    </a:cubicBezTo>
                    <a:cubicBezTo>
                      <a:pt x="154" y="1105"/>
                      <a:pt x="78" y="1076"/>
                      <a:pt x="0" y="1036"/>
                    </a:cubicBezTo>
                    <a:lnTo>
                      <a:pt x="0" y="1251"/>
                    </a:lnTo>
                    <a:cubicBezTo>
                      <a:pt x="83" y="1277"/>
                      <a:pt x="160" y="1297"/>
                      <a:pt x="232" y="1309"/>
                    </a:cubicBezTo>
                    <a:cubicBezTo>
                      <a:pt x="307" y="1323"/>
                      <a:pt x="377" y="1329"/>
                      <a:pt x="446" y="1329"/>
                    </a:cubicBezTo>
                    <a:cubicBezTo>
                      <a:pt x="608" y="1329"/>
                      <a:pt x="736" y="1296"/>
                      <a:pt x="829" y="1226"/>
                    </a:cubicBezTo>
                    <a:cubicBezTo>
                      <a:pt x="922" y="1158"/>
                      <a:pt x="969" y="1066"/>
                      <a:pt x="969" y="947"/>
                    </a:cubicBezTo>
                    <a:cubicBezTo>
                      <a:pt x="969" y="844"/>
                      <a:pt x="937" y="764"/>
                      <a:pt x="875" y="707"/>
                    </a:cubicBezTo>
                    <a:cubicBezTo>
                      <a:pt x="814" y="649"/>
                      <a:pt x="708" y="604"/>
                      <a:pt x="560" y="571"/>
                    </a:cubicBezTo>
                    <a:lnTo>
                      <a:pt x="489" y="556"/>
                    </a:lnTo>
                    <a:cubicBezTo>
                      <a:pt x="377" y="531"/>
                      <a:pt x="304" y="506"/>
                      <a:pt x="267" y="477"/>
                    </a:cubicBezTo>
                    <a:cubicBezTo>
                      <a:pt x="229" y="450"/>
                      <a:pt x="211" y="412"/>
                      <a:pt x="211" y="364"/>
                    </a:cubicBezTo>
                    <a:cubicBezTo>
                      <a:pt x="211" y="301"/>
                      <a:pt x="237" y="254"/>
                      <a:pt x="289" y="221"/>
                    </a:cubicBezTo>
                    <a:cubicBezTo>
                      <a:pt x="340" y="189"/>
                      <a:pt x="417" y="174"/>
                      <a:pt x="522" y="174"/>
                    </a:cubicBezTo>
                    <a:cubicBezTo>
                      <a:pt x="588" y="174"/>
                      <a:pt x="654" y="181"/>
                      <a:pt x="718" y="197"/>
                    </a:cubicBezTo>
                    <a:cubicBezTo>
                      <a:pt x="781" y="211"/>
                      <a:pt x="842" y="234"/>
                      <a:pt x="901" y="264"/>
                    </a:cubicBezTo>
                    <a:lnTo>
                      <a:pt x="901" y="67"/>
                    </a:lnTo>
                    <a:cubicBezTo>
                      <a:pt x="843" y="45"/>
                      <a:pt x="781" y="28"/>
                      <a:pt x="713" y="17"/>
                    </a:cubicBezTo>
                    <a:cubicBezTo>
                      <a:pt x="645" y="5"/>
                      <a:pt x="573"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1245;p51"/>
              <p:cNvSpPr/>
              <p:nvPr/>
            </p:nvSpPr>
            <p:spPr>
              <a:xfrm>
                <a:off x="-2222009" y="3572536"/>
                <a:ext cx="20220" cy="24568"/>
              </a:xfrm>
              <a:custGeom>
                <a:avLst/>
                <a:gdLst/>
                <a:ahLst/>
                <a:cxnLst/>
                <a:rect l="l" t="t" r="r" b="b"/>
                <a:pathLst>
                  <a:path w="1070" h="1330" extrusionOk="0">
                    <a:moveTo>
                      <a:pt x="863" y="660"/>
                    </a:moveTo>
                    <a:lnTo>
                      <a:pt x="863" y="707"/>
                    </a:lnTo>
                    <a:cubicBezTo>
                      <a:pt x="863" y="843"/>
                      <a:pt x="827" y="951"/>
                      <a:pt x="757" y="1033"/>
                    </a:cubicBezTo>
                    <a:cubicBezTo>
                      <a:pt x="688" y="1114"/>
                      <a:pt x="595" y="1156"/>
                      <a:pt x="481" y="1156"/>
                    </a:cubicBezTo>
                    <a:cubicBezTo>
                      <a:pt x="396" y="1156"/>
                      <a:pt x="330" y="1134"/>
                      <a:pt x="281" y="1091"/>
                    </a:cubicBezTo>
                    <a:cubicBezTo>
                      <a:pt x="232" y="1047"/>
                      <a:pt x="209" y="988"/>
                      <a:pt x="209" y="915"/>
                    </a:cubicBezTo>
                    <a:cubicBezTo>
                      <a:pt x="209" y="822"/>
                      <a:pt x="241" y="757"/>
                      <a:pt x="306" y="718"/>
                    </a:cubicBezTo>
                    <a:cubicBezTo>
                      <a:pt x="371" y="679"/>
                      <a:pt x="487" y="660"/>
                      <a:pt x="656" y="660"/>
                    </a:cubicBezTo>
                    <a:close/>
                    <a:moveTo>
                      <a:pt x="524" y="0"/>
                    </a:moveTo>
                    <a:cubicBezTo>
                      <a:pt x="456" y="0"/>
                      <a:pt x="387" y="8"/>
                      <a:pt x="315" y="22"/>
                    </a:cubicBezTo>
                    <a:cubicBezTo>
                      <a:pt x="244" y="36"/>
                      <a:pt x="169" y="58"/>
                      <a:pt x="93" y="88"/>
                    </a:cubicBezTo>
                    <a:lnTo>
                      <a:pt x="93" y="281"/>
                    </a:lnTo>
                    <a:cubicBezTo>
                      <a:pt x="156" y="246"/>
                      <a:pt x="222" y="220"/>
                      <a:pt x="292" y="202"/>
                    </a:cubicBezTo>
                    <a:cubicBezTo>
                      <a:pt x="360" y="185"/>
                      <a:pt x="430" y="176"/>
                      <a:pt x="503" y="176"/>
                    </a:cubicBezTo>
                    <a:cubicBezTo>
                      <a:pt x="617" y="176"/>
                      <a:pt x="705" y="202"/>
                      <a:pt x="768" y="255"/>
                    </a:cubicBezTo>
                    <a:cubicBezTo>
                      <a:pt x="831" y="308"/>
                      <a:pt x="863" y="381"/>
                      <a:pt x="863" y="477"/>
                    </a:cubicBezTo>
                    <a:lnTo>
                      <a:pt x="863" y="497"/>
                    </a:lnTo>
                    <a:lnTo>
                      <a:pt x="571" y="497"/>
                    </a:lnTo>
                    <a:cubicBezTo>
                      <a:pt x="382" y="497"/>
                      <a:pt x="239" y="534"/>
                      <a:pt x="144" y="606"/>
                    </a:cubicBezTo>
                    <a:cubicBezTo>
                      <a:pt x="48" y="678"/>
                      <a:pt x="1" y="786"/>
                      <a:pt x="1" y="928"/>
                    </a:cubicBezTo>
                    <a:cubicBezTo>
                      <a:pt x="1" y="1050"/>
                      <a:pt x="38" y="1148"/>
                      <a:pt x="115" y="1221"/>
                    </a:cubicBezTo>
                    <a:cubicBezTo>
                      <a:pt x="191" y="1293"/>
                      <a:pt x="295" y="1329"/>
                      <a:pt x="424" y="1329"/>
                    </a:cubicBezTo>
                    <a:cubicBezTo>
                      <a:pt x="527" y="1329"/>
                      <a:pt x="614" y="1311"/>
                      <a:pt x="685" y="1275"/>
                    </a:cubicBezTo>
                    <a:cubicBezTo>
                      <a:pt x="756" y="1238"/>
                      <a:pt x="815" y="1181"/>
                      <a:pt x="863" y="1104"/>
                    </a:cubicBezTo>
                    <a:lnTo>
                      <a:pt x="863" y="1297"/>
                    </a:lnTo>
                    <a:lnTo>
                      <a:pt x="1070" y="1297"/>
                    </a:lnTo>
                    <a:lnTo>
                      <a:pt x="1070" y="574"/>
                    </a:lnTo>
                    <a:cubicBezTo>
                      <a:pt x="1070" y="381"/>
                      <a:pt x="1025" y="237"/>
                      <a:pt x="935" y="142"/>
                    </a:cubicBezTo>
                    <a:cubicBezTo>
                      <a:pt x="845" y="48"/>
                      <a:pt x="707" y="0"/>
                      <a:pt x="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1246;p51"/>
              <p:cNvSpPr/>
              <p:nvPr/>
            </p:nvSpPr>
            <p:spPr>
              <a:xfrm>
                <a:off x="-2195401" y="3572536"/>
                <a:ext cx="21411" cy="32863"/>
              </a:xfrm>
              <a:custGeom>
                <a:avLst/>
                <a:gdLst/>
                <a:ahLst/>
                <a:cxnLst/>
                <a:rect l="l" t="t" r="r" b="b"/>
                <a:pathLst>
                  <a:path w="1133" h="1779" extrusionOk="0">
                    <a:moveTo>
                      <a:pt x="569" y="174"/>
                    </a:moveTo>
                    <a:cubicBezTo>
                      <a:pt x="681" y="174"/>
                      <a:pt x="769" y="215"/>
                      <a:pt x="830" y="299"/>
                    </a:cubicBezTo>
                    <a:cubicBezTo>
                      <a:pt x="893" y="381"/>
                      <a:pt x="924" y="498"/>
                      <a:pt x="924" y="649"/>
                    </a:cubicBezTo>
                    <a:cubicBezTo>
                      <a:pt x="924" y="799"/>
                      <a:pt x="893" y="915"/>
                      <a:pt x="830" y="999"/>
                    </a:cubicBezTo>
                    <a:cubicBezTo>
                      <a:pt x="769" y="1081"/>
                      <a:pt x="681" y="1122"/>
                      <a:pt x="569" y="1122"/>
                    </a:cubicBezTo>
                    <a:cubicBezTo>
                      <a:pt x="457" y="1122"/>
                      <a:pt x="371" y="1081"/>
                      <a:pt x="308" y="999"/>
                    </a:cubicBezTo>
                    <a:cubicBezTo>
                      <a:pt x="246" y="915"/>
                      <a:pt x="215" y="799"/>
                      <a:pt x="215" y="649"/>
                    </a:cubicBezTo>
                    <a:cubicBezTo>
                      <a:pt x="215" y="498"/>
                      <a:pt x="246" y="381"/>
                      <a:pt x="308" y="299"/>
                    </a:cubicBezTo>
                    <a:cubicBezTo>
                      <a:pt x="371" y="215"/>
                      <a:pt x="457" y="174"/>
                      <a:pt x="569" y="174"/>
                    </a:cubicBezTo>
                    <a:close/>
                    <a:moveTo>
                      <a:pt x="519" y="0"/>
                    </a:moveTo>
                    <a:cubicBezTo>
                      <a:pt x="363" y="0"/>
                      <a:pt x="238" y="59"/>
                      <a:pt x="143" y="178"/>
                    </a:cubicBezTo>
                    <a:cubicBezTo>
                      <a:pt x="48" y="296"/>
                      <a:pt x="0" y="453"/>
                      <a:pt x="0" y="649"/>
                    </a:cubicBezTo>
                    <a:cubicBezTo>
                      <a:pt x="0" y="844"/>
                      <a:pt x="48" y="1001"/>
                      <a:pt x="143" y="1120"/>
                    </a:cubicBezTo>
                    <a:cubicBezTo>
                      <a:pt x="238" y="1238"/>
                      <a:pt x="363" y="1297"/>
                      <a:pt x="519" y="1297"/>
                    </a:cubicBezTo>
                    <a:cubicBezTo>
                      <a:pt x="612" y="1297"/>
                      <a:pt x="693" y="1278"/>
                      <a:pt x="760" y="1242"/>
                    </a:cubicBezTo>
                    <a:cubicBezTo>
                      <a:pt x="827" y="1204"/>
                      <a:pt x="882" y="1149"/>
                      <a:pt x="924" y="1075"/>
                    </a:cubicBezTo>
                    <a:lnTo>
                      <a:pt x="924" y="1177"/>
                    </a:lnTo>
                    <a:cubicBezTo>
                      <a:pt x="924" y="1322"/>
                      <a:pt x="891" y="1428"/>
                      <a:pt x="823" y="1499"/>
                    </a:cubicBezTo>
                    <a:cubicBezTo>
                      <a:pt x="754" y="1571"/>
                      <a:pt x="653" y="1607"/>
                      <a:pt x="516" y="1607"/>
                    </a:cubicBezTo>
                    <a:cubicBezTo>
                      <a:pt x="455" y="1607"/>
                      <a:pt x="394" y="1598"/>
                      <a:pt x="334" y="1583"/>
                    </a:cubicBezTo>
                    <a:cubicBezTo>
                      <a:pt x="275" y="1567"/>
                      <a:pt x="214" y="1543"/>
                      <a:pt x="154" y="1509"/>
                    </a:cubicBezTo>
                    <a:lnTo>
                      <a:pt x="154" y="1711"/>
                    </a:lnTo>
                    <a:cubicBezTo>
                      <a:pt x="214" y="1735"/>
                      <a:pt x="277" y="1751"/>
                      <a:pt x="343" y="1762"/>
                    </a:cubicBezTo>
                    <a:cubicBezTo>
                      <a:pt x="407" y="1773"/>
                      <a:pt x="477" y="1778"/>
                      <a:pt x="549" y="1778"/>
                    </a:cubicBezTo>
                    <a:cubicBezTo>
                      <a:pt x="747" y="1778"/>
                      <a:pt x="893" y="1726"/>
                      <a:pt x="989" y="1620"/>
                    </a:cubicBezTo>
                    <a:cubicBezTo>
                      <a:pt x="1085" y="1516"/>
                      <a:pt x="1133" y="1355"/>
                      <a:pt x="1133" y="1140"/>
                    </a:cubicBezTo>
                    <a:lnTo>
                      <a:pt x="1133" y="30"/>
                    </a:lnTo>
                    <a:lnTo>
                      <a:pt x="924" y="30"/>
                    </a:lnTo>
                    <a:lnTo>
                      <a:pt x="924" y="223"/>
                    </a:lnTo>
                    <a:cubicBezTo>
                      <a:pt x="882" y="148"/>
                      <a:pt x="827" y="91"/>
                      <a:pt x="760" y="55"/>
                    </a:cubicBezTo>
                    <a:cubicBezTo>
                      <a:pt x="693" y="18"/>
                      <a:pt x="612" y="0"/>
                      <a:pt x="5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1247;p51"/>
              <p:cNvSpPr/>
              <p:nvPr/>
            </p:nvSpPr>
            <p:spPr>
              <a:xfrm>
                <a:off x="-2167603" y="3572536"/>
                <a:ext cx="21978" cy="24568"/>
              </a:xfrm>
              <a:custGeom>
                <a:avLst/>
                <a:gdLst/>
                <a:ahLst/>
                <a:cxnLst/>
                <a:rect l="l" t="t" r="r" b="b"/>
                <a:pathLst>
                  <a:path w="1163" h="1330" extrusionOk="0">
                    <a:moveTo>
                      <a:pt x="581" y="176"/>
                    </a:moveTo>
                    <a:cubicBezTo>
                      <a:pt x="693" y="176"/>
                      <a:pt x="780" y="220"/>
                      <a:pt x="844" y="309"/>
                    </a:cubicBezTo>
                    <a:cubicBezTo>
                      <a:pt x="910" y="396"/>
                      <a:pt x="942" y="515"/>
                      <a:pt x="942" y="665"/>
                    </a:cubicBezTo>
                    <a:cubicBezTo>
                      <a:pt x="942" y="816"/>
                      <a:pt x="910" y="934"/>
                      <a:pt x="844" y="1022"/>
                    </a:cubicBezTo>
                    <a:cubicBezTo>
                      <a:pt x="780" y="1109"/>
                      <a:pt x="693" y="1153"/>
                      <a:pt x="581" y="1153"/>
                    </a:cubicBezTo>
                    <a:cubicBezTo>
                      <a:pt x="469" y="1153"/>
                      <a:pt x="380" y="1111"/>
                      <a:pt x="315" y="1023"/>
                    </a:cubicBezTo>
                    <a:cubicBezTo>
                      <a:pt x="251" y="936"/>
                      <a:pt x="219" y="816"/>
                      <a:pt x="219" y="665"/>
                    </a:cubicBezTo>
                    <a:cubicBezTo>
                      <a:pt x="219" y="513"/>
                      <a:pt x="251" y="394"/>
                      <a:pt x="317" y="308"/>
                    </a:cubicBezTo>
                    <a:cubicBezTo>
                      <a:pt x="381" y="220"/>
                      <a:pt x="470" y="176"/>
                      <a:pt x="581" y="176"/>
                    </a:cubicBezTo>
                    <a:close/>
                    <a:moveTo>
                      <a:pt x="581" y="0"/>
                    </a:moveTo>
                    <a:cubicBezTo>
                      <a:pt x="399" y="0"/>
                      <a:pt x="256" y="58"/>
                      <a:pt x="153" y="176"/>
                    </a:cubicBezTo>
                    <a:cubicBezTo>
                      <a:pt x="52" y="293"/>
                      <a:pt x="0" y="457"/>
                      <a:pt x="0" y="665"/>
                    </a:cubicBezTo>
                    <a:cubicBezTo>
                      <a:pt x="0" y="872"/>
                      <a:pt x="52" y="1035"/>
                      <a:pt x="153" y="1153"/>
                    </a:cubicBezTo>
                    <a:cubicBezTo>
                      <a:pt x="256" y="1271"/>
                      <a:pt x="399" y="1329"/>
                      <a:pt x="581" y="1329"/>
                    </a:cubicBezTo>
                    <a:cubicBezTo>
                      <a:pt x="762" y="1329"/>
                      <a:pt x="905" y="1271"/>
                      <a:pt x="1008" y="1153"/>
                    </a:cubicBezTo>
                    <a:cubicBezTo>
                      <a:pt x="1111" y="1035"/>
                      <a:pt x="1162" y="872"/>
                      <a:pt x="1162" y="665"/>
                    </a:cubicBezTo>
                    <a:cubicBezTo>
                      <a:pt x="1162" y="457"/>
                      <a:pt x="1111" y="293"/>
                      <a:pt x="1008" y="176"/>
                    </a:cubicBezTo>
                    <a:cubicBezTo>
                      <a:pt x="905" y="58"/>
                      <a:pt x="762" y="0"/>
                      <a:pt x="5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 name="Google Shape;1248;p51"/>
              <p:cNvSpPr/>
              <p:nvPr/>
            </p:nvSpPr>
            <p:spPr>
              <a:xfrm>
                <a:off x="-1685962" y="3172994"/>
                <a:ext cx="24945" cy="24384"/>
              </a:xfrm>
              <a:custGeom>
                <a:avLst/>
                <a:gdLst/>
                <a:ahLst/>
                <a:cxnLst/>
                <a:rect l="l" t="t" r="r" b="b"/>
                <a:pathLst>
                  <a:path w="1320" h="1320" extrusionOk="0">
                    <a:moveTo>
                      <a:pt x="661" y="1"/>
                    </a:moveTo>
                    <a:cubicBezTo>
                      <a:pt x="307" y="1"/>
                      <a:pt x="0" y="306"/>
                      <a:pt x="0" y="660"/>
                    </a:cubicBezTo>
                    <a:cubicBezTo>
                      <a:pt x="0" y="1030"/>
                      <a:pt x="307" y="1320"/>
                      <a:pt x="661" y="1320"/>
                    </a:cubicBezTo>
                    <a:cubicBezTo>
                      <a:pt x="1030" y="1320"/>
                      <a:pt x="1319" y="1030"/>
                      <a:pt x="1319" y="660"/>
                    </a:cubicBezTo>
                    <a:cubicBezTo>
                      <a:pt x="1319" y="306"/>
                      <a:pt x="1030"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 name="Google Shape;1249;p51"/>
              <p:cNvSpPr/>
              <p:nvPr/>
            </p:nvSpPr>
            <p:spPr>
              <a:xfrm>
                <a:off x="-1630026" y="3172994"/>
                <a:ext cx="24926" cy="24384"/>
              </a:xfrm>
              <a:custGeom>
                <a:avLst/>
                <a:gdLst/>
                <a:ahLst/>
                <a:cxnLst/>
                <a:rect l="l" t="t" r="r" b="b"/>
                <a:pathLst>
                  <a:path w="1319" h="1320" extrusionOk="0">
                    <a:moveTo>
                      <a:pt x="660" y="1"/>
                    </a:moveTo>
                    <a:cubicBezTo>
                      <a:pt x="290" y="1"/>
                      <a:pt x="0" y="306"/>
                      <a:pt x="0" y="660"/>
                    </a:cubicBezTo>
                    <a:cubicBezTo>
                      <a:pt x="0" y="1030"/>
                      <a:pt x="290" y="1320"/>
                      <a:pt x="660" y="1320"/>
                    </a:cubicBezTo>
                    <a:cubicBezTo>
                      <a:pt x="1029" y="1320"/>
                      <a:pt x="1319" y="1030"/>
                      <a:pt x="1319" y="660"/>
                    </a:cubicBezTo>
                    <a:cubicBezTo>
                      <a:pt x="1319" y="306"/>
                      <a:pt x="1029"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1250;p51"/>
              <p:cNvSpPr/>
              <p:nvPr/>
            </p:nvSpPr>
            <p:spPr>
              <a:xfrm>
                <a:off x="-1574108" y="3172994"/>
                <a:ext cx="24945" cy="24384"/>
              </a:xfrm>
              <a:custGeom>
                <a:avLst/>
                <a:gdLst/>
                <a:ahLst/>
                <a:cxnLst/>
                <a:rect l="l" t="t" r="r" b="b"/>
                <a:pathLst>
                  <a:path w="1320" h="1320" extrusionOk="0">
                    <a:moveTo>
                      <a:pt x="661" y="1"/>
                    </a:moveTo>
                    <a:cubicBezTo>
                      <a:pt x="290" y="1"/>
                      <a:pt x="1" y="306"/>
                      <a:pt x="1" y="660"/>
                    </a:cubicBezTo>
                    <a:cubicBezTo>
                      <a:pt x="1" y="1030"/>
                      <a:pt x="290" y="1320"/>
                      <a:pt x="661" y="1320"/>
                    </a:cubicBezTo>
                    <a:cubicBezTo>
                      <a:pt x="1015" y="1320"/>
                      <a:pt x="1320" y="1030"/>
                      <a:pt x="1320" y="660"/>
                    </a:cubicBezTo>
                    <a:cubicBezTo>
                      <a:pt x="1320" y="306"/>
                      <a:pt x="1015" y="1"/>
                      <a:pt x="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1251;p51"/>
              <p:cNvSpPr/>
              <p:nvPr/>
            </p:nvSpPr>
            <p:spPr>
              <a:xfrm>
                <a:off x="-1518474" y="3172994"/>
                <a:ext cx="24945" cy="24384"/>
              </a:xfrm>
              <a:custGeom>
                <a:avLst/>
                <a:gdLst/>
                <a:ahLst/>
                <a:cxnLst/>
                <a:rect l="l" t="t" r="r" b="b"/>
                <a:pathLst>
                  <a:path w="1320" h="1320" extrusionOk="0">
                    <a:moveTo>
                      <a:pt x="660" y="1"/>
                    </a:moveTo>
                    <a:cubicBezTo>
                      <a:pt x="306" y="1"/>
                      <a:pt x="1" y="306"/>
                      <a:pt x="1" y="660"/>
                    </a:cubicBezTo>
                    <a:cubicBezTo>
                      <a:pt x="1" y="1030"/>
                      <a:pt x="306" y="1320"/>
                      <a:pt x="660" y="1320"/>
                    </a:cubicBezTo>
                    <a:cubicBezTo>
                      <a:pt x="1030" y="1320"/>
                      <a:pt x="1320" y="1030"/>
                      <a:pt x="1320" y="660"/>
                    </a:cubicBezTo>
                    <a:cubicBezTo>
                      <a:pt x="1320" y="306"/>
                      <a:pt x="1030" y="1"/>
                      <a:pt x="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1252;p51"/>
              <p:cNvSpPr/>
              <p:nvPr/>
            </p:nvSpPr>
            <p:spPr>
              <a:xfrm>
                <a:off x="-1462537" y="3172994"/>
                <a:ext cx="24945" cy="24384"/>
              </a:xfrm>
              <a:custGeom>
                <a:avLst/>
                <a:gdLst/>
                <a:ahLst/>
                <a:cxnLst/>
                <a:rect l="l" t="t" r="r" b="b"/>
                <a:pathLst>
                  <a:path w="1320" h="1320" extrusionOk="0">
                    <a:moveTo>
                      <a:pt x="659" y="1"/>
                    </a:moveTo>
                    <a:cubicBezTo>
                      <a:pt x="290" y="1"/>
                      <a:pt x="0" y="306"/>
                      <a:pt x="0" y="660"/>
                    </a:cubicBezTo>
                    <a:cubicBezTo>
                      <a:pt x="0" y="1030"/>
                      <a:pt x="290" y="1320"/>
                      <a:pt x="659" y="1320"/>
                    </a:cubicBezTo>
                    <a:cubicBezTo>
                      <a:pt x="1030" y="1320"/>
                      <a:pt x="1319" y="1030"/>
                      <a:pt x="1319" y="660"/>
                    </a:cubicBezTo>
                    <a:cubicBezTo>
                      <a:pt x="1319" y="306"/>
                      <a:pt x="1030" y="1"/>
                      <a:pt x="6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1253;p51"/>
              <p:cNvSpPr/>
              <p:nvPr/>
            </p:nvSpPr>
            <p:spPr>
              <a:xfrm>
                <a:off x="-2416974" y="1185224"/>
                <a:ext cx="155942" cy="152435"/>
              </a:xfrm>
              <a:custGeom>
                <a:avLst/>
                <a:gdLst/>
                <a:ahLst/>
                <a:cxnLst/>
                <a:rect l="l" t="t" r="r" b="b"/>
                <a:pathLst>
                  <a:path w="8252" h="8252" extrusionOk="0">
                    <a:moveTo>
                      <a:pt x="4133" y="1"/>
                    </a:moveTo>
                    <a:cubicBezTo>
                      <a:pt x="1849" y="1"/>
                      <a:pt x="0" y="1850"/>
                      <a:pt x="0" y="4118"/>
                    </a:cubicBezTo>
                    <a:cubicBezTo>
                      <a:pt x="0" y="6402"/>
                      <a:pt x="1849" y="8251"/>
                      <a:pt x="4133" y="8251"/>
                    </a:cubicBezTo>
                    <a:cubicBezTo>
                      <a:pt x="6417" y="8251"/>
                      <a:pt x="8251" y="6402"/>
                      <a:pt x="8251" y="4118"/>
                    </a:cubicBezTo>
                    <a:cubicBezTo>
                      <a:pt x="8251" y="1850"/>
                      <a:pt x="6417" y="1"/>
                      <a:pt x="4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1254;p51"/>
              <p:cNvSpPr/>
              <p:nvPr/>
            </p:nvSpPr>
            <p:spPr>
              <a:xfrm>
                <a:off x="-2208119" y="1245721"/>
                <a:ext cx="51439" cy="48509"/>
              </a:xfrm>
              <a:custGeom>
                <a:avLst/>
                <a:gdLst/>
                <a:ahLst/>
                <a:cxnLst/>
                <a:rect l="l" t="t" r="r" b="b"/>
                <a:pathLst>
                  <a:path w="2722" h="2626" extrusionOk="0">
                    <a:moveTo>
                      <a:pt x="1310" y="936"/>
                    </a:moveTo>
                    <a:cubicBezTo>
                      <a:pt x="1416" y="936"/>
                      <a:pt x="1498" y="973"/>
                      <a:pt x="1560" y="1047"/>
                    </a:cubicBezTo>
                    <a:cubicBezTo>
                      <a:pt x="1624" y="1119"/>
                      <a:pt x="1657" y="1209"/>
                      <a:pt x="1657" y="1316"/>
                    </a:cubicBezTo>
                    <a:cubicBezTo>
                      <a:pt x="1657" y="1429"/>
                      <a:pt x="1626" y="1524"/>
                      <a:pt x="1564" y="1600"/>
                    </a:cubicBezTo>
                    <a:cubicBezTo>
                      <a:pt x="1502" y="1676"/>
                      <a:pt x="1420" y="1714"/>
                      <a:pt x="1317" y="1714"/>
                    </a:cubicBezTo>
                    <a:cubicBezTo>
                      <a:pt x="1220" y="1714"/>
                      <a:pt x="1141" y="1675"/>
                      <a:pt x="1079" y="1596"/>
                    </a:cubicBezTo>
                    <a:cubicBezTo>
                      <a:pt x="1017" y="1519"/>
                      <a:pt x="986" y="1424"/>
                      <a:pt x="986" y="1312"/>
                    </a:cubicBezTo>
                    <a:cubicBezTo>
                      <a:pt x="986" y="1207"/>
                      <a:pt x="1016" y="1119"/>
                      <a:pt x="1076" y="1047"/>
                    </a:cubicBezTo>
                    <a:cubicBezTo>
                      <a:pt x="1138" y="973"/>
                      <a:pt x="1215" y="936"/>
                      <a:pt x="1310" y="936"/>
                    </a:cubicBezTo>
                    <a:close/>
                    <a:moveTo>
                      <a:pt x="1381" y="0"/>
                    </a:moveTo>
                    <a:cubicBezTo>
                      <a:pt x="1128" y="0"/>
                      <a:pt x="896" y="60"/>
                      <a:pt x="684" y="179"/>
                    </a:cubicBezTo>
                    <a:cubicBezTo>
                      <a:pt x="474" y="296"/>
                      <a:pt x="307" y="457"/>
                      <a:pt x="183" y="661"/>
                    </a:cubicBezTo>
                    <a:cubicBezTo>
                      <a:pt x="61" y="865"/>
                      <a:pt x="0" y="1090"/>
                      <a:pt x="0" y="1337"/>
                    </a:cubicBezTo>
                    <a:cubicBezTo>
                      <a:pt x="0" y="1579"/>
                      <a:pt x="60" y="1799"/>
                      <a:pt x="177" y="1995"/>
                    </a:cubicBezTo>
                    <a:cubicBezTo>
                      <a:pt x="294" y="2191"/>
                      <a:pt x="455" y="2344"/>
                      <a:pt x="659" y="2454"/>
                    </a:cubicBezTo>
                    <a:cubicBezTo>
                      <a:pt x="863" y="2569"/>
                      <a:pt x="1090" y="2625"/>
                      <a:pt x="1341" y="2625"/>
                    </a:cubicBezTo>
                    <a:cubicBezTo>
                      <a:pt x="1462" y="2625"/>
                      <a:pt x="1591" y="2605"/>
                      <a:pt x="1727" y="2564"/>
                    </a:cubicBezTo>
                    <a:cubicBezTo>
                      <a:pt x="1865" y="2523"/>
                      <a:pt x="1978" y="2469"/>
                      <a:pt x="2067" y="2403"/>
                    </a:cubicBezTo>
                    <a:lnTo>
                      <a:pt x="1928" y="2165"/>
                    </a:lnTo>
                    <a:cubicBezTo>
                      <a:pt x="1846" y="2224"/>
                      <a:pt x="1750" y="2269"/>
                      <a:pt x="1644" y="2301"/>
                    </a:cubicBezTo>
                    <a:cubicBezTo>
                      <a:pt x="1539" y="2333"/>
                      <a:pt x="1438" y="2350"/>
                      <a:pt x="1341" y="2350"/>
                    </a:cubicBezTo>
                    <a:cubicBezTo>
                      <a:pt x="1146" y="2350"/>
                      <a:pt x="968" y="2306"/>
                      <a:pt x="807" y="2218"/>
                    </a:cubicBezTo>
                    <a:cubicBezTo>
                      <a:pt x="648" y="2131"/>
                      <a:pt x="523" y="2010"/>
                      <a:pt x="430" y="1856"/>
                    </a:cubicBezTo>
                    <a:cubicBezTo>
                      <a:pt x="338" y="1702"/>
                      <a:pt x="291" y="1529"/>
                      <a:pt x="291" y="1337"/>
                    </a:cubicBezTo>
                    <a:cubicBezTo>
                      <a:pt x="291" y="1143"/>
                      <a:pt x="340" y="966"/>
                      <a:pt x="437" y="803"/>
                    </a:cubicBezTo>
                    <a:cubicBezTo>
                      <a:pt x="536" y="639"/>
                      <a:pt x="668" y="509"/>
                      <a:pt x="834" y="414"/>
                    </a:cubicBezTo>
                    <a:cubicBezTo>
                      <a:pt x="1002" y="317"/>
                      <a:pt x="1184" y="268"/>
                      <a:pt x="1381" y="268"/>
                    </a:cubicBezTo>
                    <a:cubicBezTo>
                      <a:pt x="1593" y="268"/>
                      <a:pt x="1779" y="314"/>
                      <a:pt x="1937" y="407"/>
                    </a:cubicBezTo>
                    <a:cubicBezTo>
                      <a:pt x="2098" y="500"/>
                      <a:pt x="2220" y="627"/>
                      <a:pt x="2305" y="788"/>
                    </a:cubicBezTo>
                    <a:cubicBezTo>
                      <a:pt x="2391" y="948"/>
                      <a:pt x="2435" y="1126"/>
                      <a:pt x="2435" y="1325"/>
                    </a:cubicBezTo>
                    <a:cubicBezTo>
                      <a:pt x="2435" y="1421"/>
                      <a:pt x="2422" y="1509"/>
                      <a:pt x="2398" y="1587"/>
                    </a:cubicBezTo>
                    <a:cubicBezTo>
                      <a:pt x="2373" y="1666"/>
                      <a:pt x="2340" y="1727"/>
                      <a:pt x="2299" y="1772"/>
                    </a:cubicBezTo>
                    <a:cubicBezTo>
                      <a:pt x="2257" y="1816"/>
                      <a:pt x="2214" y="1838"/>
                      <a:pt x="2169" y="1838"/>
                    </a:cubicBezTo>
                    <a:cubicBezTo>
                      <a:pt x="2085" y="1838"/>
                      <a:pt x="2043" y="1787"/>
                      <a:pt x="2043" y="1682"/>
                    </a:cubicBezTo>
                    <a:lnTo>
                      <a:pt x="2043" y="634"/>
                    </a:lnTo>
                    <a:lnTo>
                      <a:pt x="1681" y="634"/>
                    </a:lnTo>
                    <a:lnTo>
                      <a:pt x="1681" y="806"/>
                    </a:lnTo>
                    <a:cubicBezTo>
                      <a:pt x="1671" y="788"/>
                      <a:pt x="1645" y="762"/>
                      <a:pt x="1604" y="729"/>
                    </a:cubicBezTo>
                    <a:cubicBezTo>
                      <a:pt x="1565" y="695"/>
                      <a:pt x="1514" y="666"/>
                      <a:pt x="1449" y="639"/>
                    </a:cubicBezTo>
                    <a:cubicBezTo>
                      <a:pt x="1385" y="612"/>
                      <a:pt x="1316" y="599"/>
                      <a:pt x="1240" y="599"/>
                    </a:cubicBezTo>
                    <a:cubicBezTo>
                      <a:pt x="1111" y="599"/>
                      <a:pt x="999" y="632"/>
                      <a:pt x="900" y="698"/>
                    </a:cubicBezTo>
                    <a:cubicBezTo>
                      <a:pt x="801" y="762"/>
                      <a:pt x="725" y="850"/>
                      <a:pt x="671" y="960"/>
                    </a:cubicBezTo>
                    <a:cubicBezTo>
                      <a:pt x="617" y="1071"/>
                      <a:pt x="591" y="1193"/>
                      <a:pt x="591" y="1328"/>
                    </a:cubicBezTo>
                    <a:cubicBezTo>
                      <a:pt x="591" y="1466"/>
                      <a:pt x="623" y="1590"/>
                      <a:pt x="686" y="1698"/>
                    </a:cubicBezTo>
                    <a:cubicBezTo>
                      <a:pt x="751" y="1807"/>
                      <a:pt x="834" y="1893"/>
                      <a:pt x="940" y="1955"/>
                    </a:cubicBezTo>
                    <a:cubicBezTo>
                      <a:pt x="1045" y="2014"/>
                      <a:pt x="1157" y="2044"/>
                      <a:pt x="1277" y="2044"/>
                    </a:cubicBezTo>
                    <a:cubicBezTo>
                      <a:pt x="1375" y="2044"/>
                      <a:pt x="1467" y="2023"/>
                      <a:pt x="1551" y="1982"/>
                    </a:cubicBezTo>
                    <a:cubicBezTo>
                      <a:pt x="1636" y="1940"/>
                      <a:pt x="1707" y="1875"/>
                      <a:pt x="1765" y="1792"/>
                    </a:cubicBezTo>
                    <a:lnTo>
                      <a:pt x="1771" y="1838"/>
                    </a:lnTo>
                    <a:cubicBezTo>
                      <a:pt x="1792" y="1918"/>
                      <a:pt x="1833" y="1978"/>
                      <a:pt x="1895" y="2019"/>
                    </a:cubicBezTo>
                    <a:cubicBezTo>
                      <a:pt x="1956" y="2059"/>
                      <a:pt x="2035" y="2079"/>
                      <a:pt x="2131" y="2079"/>
                    </a:cubicBezTo>
                    <a:cubicBezTo>
                      <a:pt x="2247" y="2079"/>
                      <a:pt x="2349" y="2048"/>
                      <a:pt x="2438" y="1986"/>
                    </a:cubicBezTo>
                    <a:cubicBezTo>
                      <a:pt x="2526" y="1922"/>
                      <a:pt x="2595" y="1833"/>
                      <a:pt x="2645" y="1717"/>
                    </a:cubicBezTo>
                    <a:cubicBezTo>
                      <a:pt x="2696" y="1601"/>
                      <a:pt x="2722" y="1467"/>
                      <a:pt x="2722" y="1316"/>
                    </a:cubicBezTo>
                    <a:cubicBezTo>
                      <a:pt x="2722" y="1066"/>
                      <a:pt x="2663" y="842"/>
                      <a:pt x="2546" y="643"/>
                    </a:cubicBezTo>
                    <a:cubicBezTo>
                      <a:pt x="2430" y="441"/>
                      <a:pt x="2270" y="282"/>
                      <a:pt x="2067" y="170"/>
                    </a:cubicBezTo>
                    <a:cubicBezTo>
                      <a:pt x="1862" y="57"/>
                      <a:pt x="1635" y="0"/>
                      <a:pt x="1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1255;p51"/>
              <p:cNvSpPr/>
              <p:nvPr/>
            </p:nvSpPr>
            <p:spPr>
              <a:xfrm>
                <a:off x="-2151672" y="1254939"/>
                <a:ext cx="30765" cy="31071"/>
              </a:xfrm>
              <a:custGeom>
                <a:avLst/>
                <a:gdLst/>
                <a:ahLst/>
                <a:cxnLst/>
                <a:rect l="l" t="t" r="r" b="b"/>
                <a:pathLst>
                  <a:path w="1628" h="1682" extrusionOk="0">
                    <a:moveTo>
                      <a:pt x="0" y="1"/>
                    </a:moveTo>
                    <a:lnTo>
                      <a:pt x="0" y="1046"/>
                    </a:lnTo>
                    <a:cubicBezTo>
                      <a:pt x="0" y="1240"/>
                      <a:pt x="54" y="1396"/>
                      <a:pt x="161" y="1511"/>
                    </a:cubicBezTo>
                    <a:cubicBezTo>
                      <a:pt x="270" y="1625"/>
                      <a:pt x="416" y="1681"/>
                      <a:pt x="600" y="1681"/>
                    </a:cubicBezTo>
                    <a:cubicBezTo>
                      <a:pt x="857" y="1681"/>
                      <a:pt x="1042" y="1577"/>
                      <a:pt x="1156" y="1370"/>
                    </a:cubicBezTo>
                    <a:lnTo>
                      <a:pt x="1156" y="1663"/>
                    </a:lnTo>
                    <a:lnTo>
                      <a:pt x="1628" y="1663"/>
                    </a:lnTo>
                    <a:lnTo>
                      <a:pt x="1628" y="1"/>
                    </a:lnTo>
                    <a:lnTo>
                      <a:pt x="1156" y="1"/>
                    </a:lnTo>
                    <a:lnTo>
                      <a:pt x="1156" y="823"/>
                    </a:lnTo>
                    <a:cubicBezTo>
                      <a:pt x="1156" y="947"/>
                      <a:pt x="1122" y="1047"/>
                      <a:pt x="1057" y="1125"/>
                    </a:cubicBezTo>
                    <a:cubicBezTo>
                      <a:pt x="991" y="1204"/>
                      <a:pt x="901" y="1244"/>
                      <a:pt x="788" y="1246"/>
                    </a:cubicBezTo>
                    <a:cubicBezTo>
                      <a:pt x="691" y="1246"/>
                      <a:pt x="615" y="1215"/>
                      <a:pt x="559" y="1156"/>
                    </a:cubicBezTo>
                    <a:cubicBezTo>
                      <a:pt x="503" y="1096"/>
                      <a:pt x="476" y="1013"/>
                      <a:pt x="476" y="909"/>
                    </a:cubicBezTo>
                    <a:lnTo>
                      <a:pt x="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 name="Google Shape;1256;p51"/>
              <p:cNvSpPr/>
              <p:nvPr/>
            </p:nvSpPr>
            <p:spPr>
              <a:xfrm>
                <a:off x="-2115502" y="1254569"/>
                <a:ext cx="26400" cy="31440"/>
              </a:xfrm>
              <a:custGeom>
                <a:avLst/>
                <a:gdLst/>
                <a:ahLst/>
                <a:cxnLst/>
                <a:rect l="l" t="t" r="r" b="b"/>
                <a:pathLst>
                  <a:path w="1397" h="1702" extrusionOk="0">
                    <a:moveTo>
                      <a:pt x="736" y="0"/>
                    </a:moveTo>
                    <a:cubicBezTo>
                      <a:pt x="546" y="0"/>
                      <a:pt x="389" y="45"/>
                      <a:pt x="266" y="135"/>
                    </a:cubicBezTo>
                    <a:cubicBezTo>
                      <a:pt x="142" y="227"/>
                      <a:pt x="81" y="354"/>
                      <a:pt x="81" y="519"/>
                    </a:cubicBezTo>
                    <a:cubicBezTo>
                      <a:pt x="81" y="626"/>
                      <a:pt x="108" y="713"/>
                      <a:pt x="162" y="781"/>
                    </a:cubicBezTo>
                    <a:cubicBezTo>
                      <a:pt x="214" y="847"/>
                      <a:pt x="279" y="896"/>
                      <a:pt x="353" y="929"/>
                    </a:cubicBezTo>
                    <a:cubicBezTo>
                      <a:pt x="429" y="963"/>
                      <a:pt x="523" y="995"/>
                      <a:pt x="636" y="1028"/>
                    </a:cubicBezTo>
                    <a:cubicBezTo>
                      <a:pt x="745" y="1059"/>
                      <a:pt x="822" y="1087"/>
                      <a:pt x="868" y="1114"/>
                    </a:cubicBezTo>
                    <a:cubicBezTo>
                      <a:pt x="918" y="1142"/>
                      <a:pt x="943" y="1179"/>
                      <a:pt x="943" y="1225"/>
                    </a:cubicBezTo>
                    <a:cubicBezTo>
                      <a:pt x="943" y="1269"/>
                      <a:pt x="923" y="1302"/>
                      <a:pt x="884" y="1324"/>
                    </a:cubicBezTo>
                    <a:cubicBezTo>
                      <a:pt x="847" y="1345"/>
                      <a:pt x="796" y="1355"/>
                      <a:pt x="733" y="1355"/>
                    </a:cubicBezTo>
                    <a:cubicBezTo>
                      <a:pt x="640" y="1355"/>
                      <a:pt x="541" y="1338"/>
                      <a:pt x="436" y="1302"/>
                    </a:cubicBezTo>
                    <a:cubicBezTo>
                      <a:pt x="333" y="1266"/>
                      <a:pt x="240" y="1215"/>
                      <a:pt x="155" y="1148"/>
                    </a:cubicBezTo>
                    <a:lnTo>
                      <a:pt x="1" y="1470"/>
                    </a:lnTo>
                    <a:cubicBezTo>
                      <a:pt x="93" y="1544"/>
                      <a:pt x="203" y="1601"/>
                      <a:pt x="328" y="1642"/>
                    </a:cubicBezTo>
                    <a:cubicBezTo>
                      <a:pt x="454" y="1682"/>
                      <a:pt x="585" y="1701"/>
                      <a:pt x="720" y="1701"/>
                    </a:cubicBezTo>
                    <a:cubicBezTo>
                      <a:pt x="918" y="1701"/>
                      <a:pt x="1079" y="1656"/>
                      <a:pt x="1205" y="1565"/>
                    </a:cubicBezTo>
                    <a:cubicBezTo>
                      <a:pt x="1333" y="1472"/>
                      <a:pt x="1397" y="1344"/>
                      <a:pt x="1397" y="1179"/>
                    </a:cubicBezTo>
                    <a:cubicBezTo>
                      <a:pt x="1397" y="1071"/>
                      <a:pt x="1369" y="983"/>
                      <a:pt x="1313" y="916"/>
                    </a:cubicBezTo>
                    <a:cubicBezTo>
                      <a:pt x="1258" y="849"/>
                      <a:pt x="1192" y="798"/>
                      <a:pt x="1115" y="766"/>
                    </a:cubicBezTo>
                    <a:cubicBezTo>
                      <a:pt x="1039" y="730"/>
                      <a:pt x="943" y="695"/>
                      <a:pt x="826" y="660"/>
                    </a:cubicBezTo>
                    <a:cubicBezTo>
                      <a:pt x="719" y="629"/>
                      <a:pt x="642" y="602"/>
                      <a:pt x="594" y="577"/>
                    </a:cubicBezTo>
                    <a:cubicBezTo>
                      <a:pt x="546" y="552"/>
                      <a:pt x="523" y="517"/>
                      <a:pt x="523" y="472"/>
                    </a:cubicBezTo>
                    <a:cubicBezTo>
                      <a:pt x="523" y="431"/>
                      <a:pt x="540" y="400"/>
                      <a:pt x="575" y="380"/>
                    </a:cubicBezTo>
                    <a:cubicBezTo>
                      <a:pt x="611" y="359"/>
                      <a:pt x="657" y="349"/>
                      <a:pt x="714" y="349"/>
                    </a:cubicBezTo>
                    <a:cubicBezTo>
                      <a:pt x="784" y="349"/>
                      <a:pt x="863" y="363"/>
                      <a:pt x="952" y="391"/>
                    </a:cubicBezTo>
                    <a:cubicBezTo>
                      <a:pt x="1041" y="418"/>
                      <a:pt x="1131" y="458"/>
                      <a:pt x="1221" y="510"/>
                    </a:cubicBezTo>
                    <a:lnTo>
                      <a:pt x="1384" y="185"/>
                    </a:lnTo>
                    <a:cubicBezTo>
                      <a:pt x="1291" y="125"/>
                      <a:pt x="1188" y="80"/>
                      <a:pt x="1075" y="49"/>
                    </a:cubicBezTo>
                    <a:cubicBezTo>
                      <a:pt x="962" y="16"/>
                      <a:pt x="849" y="0"/>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 name="Google Shape;1257;p51"/>
              <p:cNvSpPr/>
              <p:nvPr/>
            </p:nvSpPr>
            <p:spPr>
              <a:xfrm>
                <a:off x="-2085777"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5"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 name="Google Shape;1258;p51"/>
              <p:cNvSpPr/>
              <p:nvPr/>
            </p:nvSpPr>
            <p:spPr>
              <a:xfrm>
                <a:off x="-2044424" y="1254606"/>
                <a:ext cx="19370" cy="31071"/>
              </a:xfrm>
              <a:custGeom>
                <a:avLst/>
                <a:gdLst/>
                <a:ahLst/>
                <a:cxnLst/>
                <a:rect l="l" t="t" r="r" b="b"/>
                <a:pathLst>
                  <a:path w="1025" h="1682" extrusionOk="0">
                    <a:moveTo>
                      <a:pt x="1025" y="1"/>
                    </a:moveTo>
                    <a:cubicBezTo>
                      <a:pt x="901" y="2"/>
                      <a:pt x="793" y="30"/>
                      <a:pt x="700" y="84"/>
                    </a:cubicBezTo>
                    <a:cubicBezTo>
                      <a:pt x="608" y="137"/>
                      <a:pt x="533" y="216"/>
                      <a:pt x="475" y="319"/>
                    </a:cubicBezTo>
                    <a:lnTo>
                      <a:pt x="475" y="19"/>
                    </a:lnTo>
                    <a:lnTo>
                      <a:pt x="0" y="19"/>
                    </a:lnTo>
                    <a:lnTo>
                      <a:pt x="0" y="1681"/>
                    </a:lnTo>
                    <a:lnTo>
                      <a:pt x="475" y="1681"/>
                    </a:lnTo>
                    <a:lnTo>
                      <a:pt x="475" y="881"/>
                    </a:lnTo>
                    <a:cubicBezTo>
                      <a:pt x="475" y="750"/>
                      <a:pt x="518" y="644"/>
                      <a:pt x="602" y="566"/>
                    </a:cubicBezTo>
                    <a:cubicBezTo>
                      <a:pt x="689" y="486"/>
                      <a:pt x="805" y="445"/>
                      <a:pt x="951" y="445"/>
                    </a:cubicBezTo>
                    <a:cubicBezTo>
                      <a:pt x="983" y="445"/>
                      <a:pt x="1009" y="446"/>
                      <a:pt x="1025" y="449"/>
                    </a:cubicBezTo>
                    <a:lnTo>
                      <a:pt x="10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 name="Google Shape;1259;p51"/>
              <p:cNvSpPr/>
              <p:nvPr/>
            </p:nvSpPr>
            <p:spPr>
              <a:xfrm>
                <a:off x="-2016235" y="1254606"/>
                <a:ext cx="31370" cy="31071"/>
              </a:xfrm>
              <a:custGeom>
                <a:avLst/>
                <a:gdLst/>
                <a:ahLst/>
                <a:cxnLst/>
                <a:rect l="l" t="t" r="r" b="b"/>
                <a:pathLst>
                  <a:path w="1660" h="1682" extrusionOk="0">
                    <a:moveTo>
                      <a:pt x="1050" y="1"/>
                    </a:moveTo>
                    <a:cubicBezTo>
                      <a:pt x="783" y="5"/>
                      <a:pt x="591" y="108"/>
                      <a:pt x="477" y="310"/>
                    </a:cubicBezTo>
                    <a:lnTo>
                      <a:pt x="477" y="19"/>
                    </a:lnTo>
                    <a:lnTo>
                      <a:pt x="0" y="19"/>
                    </a:lnTo>
                    <a:lnTo>
                      <a:pt x="0" y="1681"/>
                    </a:lnTo>
                    <a:lnTo>
                      <a:pt x="477" y="1681"/>
                    </a:lnTo>
                    <a:lnTo>
                      <a:pt x="477" y="863"/>
                    </a:lnTo>
                    <a:cubicBezTo>
                      <a:pt x="477" y="739"/>
                      <a:pt x="510" y="638"/>
                      <a:pt x="578" y="559"/>
                    </a:cubicBezTo>
                    <a:cubicBezTo>
                      <a:pt x="646" y="479"/>
                      <a:pt x="739" y="438"/>
                      <a:pt x="856" y="436"/>
                    </a:cubicBezTo>
                    <a:cubicBezTo>
                      <a:pt x="957" y="436"/>
                      <a:pt x="1036" y="467"/>
                      <a:pt x="1094" y="528"/>
                    </a:cubicBezTo>
                    <a:cubicBezTo>
                      <a:pt x="1153" y="589"/>
                      <a:pt x="1183" y="671"/>
                      <a:pt x="1183" y="775"/>
                    </a:cubicBezTo>
                    <a:lnTo>
                      <a:pt x="1183" y="1681"/>
                    </a:lnTo>
                    <a:lnTo>
                      <a:pt x="1659" y="1681"/>
                    </a:lnTo>
                    <a:lnTo>
                      <a:pt x="1659" y="636"/>
                    </a:lnTo>
                    <a:cubicBezTo>
                      <a:pt x="1659" y="443"/>
                      <a:pt x="1604" y="289"/>
                      <a:pt x="1492" y="173"/>
                    </a:cubicBezTo>
                    <a:cubicBezTo>
                      <a:pt x="1382" y="59"/>
                      <a:pt x="1236" y="1"/>
                      <a:pt x="1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 name="Google Shape;1260;p51"/>
              <p:cNvSpPr/>
              <p:nvPr/>
            </p:nvSpPr>
            <p:spPr>
              <a:xfrm>
                <a:off x="-1979593" y="1254606"/>
                <a:ext cx="29499" cy="31440"/>
              </a:xfrm>
              <a:custGeom>
                <a:avLst/>
                <a:gdLst/>
                <a:ahLst/>
                <a:cxnLst/>
                <a:rect l="l" t="t" r="r" b="b"/>
                <a:pathLst>
                  <a:path w="1561" h="1702" extrusionOk="0">
                    <a:moveTo>
                      <a:pt x="1091" y="965"/>
                    </a:moveTo>
                    <a:lnTo>
                      <a:pt x="1091" y="1112"/>
                    </a:lnTo>
                    <a:cubicBezTo>
                      <a:pt x="1076" y="1185"/>
                      <a:pt x="1034" y="1244"/>
                      <a:pt x="962" y="1291"/>
                    </a:cubicBezTo>
                    <a:cubicBezTo>
                      <a:pt x="890" y="1339"/>
                      <a:pt x="804" y="1362"/>
                      <a:pt x="705" y="1362"/>
                    </a:cubicBezTo>
                    <a:cubicBezTo>
                      <a:pt x="625" y="1362"/>
                      <a:pt x="560" y="1344"/>
                      <a:pt x="514" y="1307"/>
                    </a:cubicBezTo>
                    <a:cubicBezTo>
                      <a:pt x="468" y="1268"/>
                      <a:pt x="446" y="1217"/>
                      <a:pt x="446" y="1152"/>
                    </a:cubicBezTo>
                    <a:cubicBezTo>
                      <a:pt x="446" y="1087"/>
                      <a:pt x="468" y="1039"/>
                      <a:pt x="510" y="1011"/>
                    </a:cubicBezTo>
                    <a:cubicBezTo>
                      <a:pt x="555" y="980"/>
                      <a:pt x="625" y="965"/>
                      <a:pt x="717" y="965"/>
                    </a:cubicBezTo>
                    <a:close/>
                    <a:moveTo>
                      <a:pt x="854" y="1"/>
                    </a:moveTo>
                    <a:cubicBezTo>
                      <a:pt x="715" y="1"/>
                      <a:pt x="589" y="16"/>
                      <a:pt x="473" y="47"/>
                    </a:cubicBezTo>
                    <a:cubicBezTo>
                      <a:pt x="358" y="78"/>
                      <a:pt x="235" y="127"/>
                      <a:pt x="102" y="192"/>
                    </a:cubicBezTo>
                    <a:lnTo>
                      <a:pt x="252" y="519"/>
                    </a:lnTo>
                    <a:cubicBezTo>
                      <a:pt x="427" y="423"/>
                      <a:pt x="591" y="374"/>
                      <a:pt x="746" y="374"/>
                    </a:cubicBezTo>
                    <a:cubicBezTo>
                      <a:pt x="859" y="374"/>
                      <a:pt x="944" y="400"/>
                      <a:pt x="1002" y="449"/>
                    </a:cubicBezTo>
                    <a:cubicBezTo>
                      <a:pt x="1061" y="496"/>
                      <a:pt x="1091" y="564"/>
                      <a:pt x="1091" y="652"/>
                    </a:cubicBezTo>
                    <a:lnTo>
                      <a:pt x="1091" y="683"/>
                    </a:lnTo>
                    <a:lnTo>
                      <a:pt x="634" y="683"/>
                    </a:lnTo>
                    <a:cubicBezTo>
                      <a:pt x="432" y="685"/>
                      <a:pt x="276" y="730"/>
                      <a:pt x="164" y="819"/>
                    </a:cubicBezTo>
                    <a:cubicBezTo>
                      <a:pt x="56" y="905"/>
                      <a:pt x="1" y="1028"/>
                      <a:pt x="1" y="1183"/>
                    </a:cubicBezTo>
                    <a:cubicBezTo>
                      <a:pt x="1" y="1338"/>
                      <a:pt x="52" y="1464"/>
                      <a:pt x="155" y="1560"/>
                    </a:cubicBezTo>
                    <a:cubicBezTo>
                      <a:pt x="258" y="1656"/>
                      <a:pt x="397" y="1702"/>
                      <a:pt x="572" y="1702"/>
                    </a:cubicBezTo>
                    <a:cubicBezTo>
                      <a:pt x="688" y="1702"/>
                      <a:pt x="789" y="1684"/>
                      <a:pt x="878" y="1647"/>
                    </a:cubicBezTo>
                    <a:cubicBezTo>
                      <a:pt x="967" y="1609"/>
                      <a:pt x="1039" y="1556"/>
                      <a:pt x="1094" y="1486"/>
                    </a:cubicBezTo>
                    <a:lnTo>
                      <a:pt x="1094" y="1681"/>
                    </a:lnTo>
                    <a:lnTo>
                      <a:pt x="1560" y="1681"/>
                    </a:lnTo>
                    <a:lnTo>
                      <a:pt x="1558" y="596"/>
                    </a:lnTo>
                    <a:cubicBezTo>
                      <a:pt x="1555" y="410"/>
                      <a:pt x="1492" y="263"/>
                      <a:pt x="1369" y="158"/>
                    </a:cubicBezTo>
                    <a:cubicBezTo>
                      <a:pt x="1248" y="53"/>
                      <a:pt x="1075"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 name="Google Shape;1261;p51"/>
              <p:cNvSpPr/>
              <p:nvPr/>
            </p:nvSpPr>
            <p:spPr>
              <a:xfrm>
                <a:off x="-1940569" y="1254606"/>
                <a:ext cx="52913" cy="31071"/>
              </a:xfrm>
              <a:custGeom>
                <a:avLst/>
                <a:gdLst/>
                <a:ahLst/>
                <a:cxnLst/>
                <a:rect l="l" t="t" r="r" b="b"/>
                <a:pathLst>
                  <a:path w="2800" h="1682" extrusionOk="0">
                    <a:moveTo>
                      <a:pt x="1039" y="1"/>
                    </a:moveTo>
                    <a:cubicBezTo>
                      <a:pt x="779" y="5"/>
                      <a:pt x="593" y="106"/>
                      <a:pt x="477" y="307"/>
                    </a:cubicBezTo>
                    <a:lnTo>
                      <a:pt x="477" y="19"/>
                    </a:lnTo>
                    <a:lnTo>
                      <a:pt x="1" y="19"/>
                    </a:lnTo>
                    <a:lnTo>
                      <a:pt x="1" y="1681"/>
                    </a:lnTo>
                    <a:lnTo>
                      <a:pt x="477" y="1681"/>
                    </a:lnTo>
                    <a:lnTo>
                      <a:pt x="477" y="859"/>
                    </a:lnTo>
                    <a:cubicBezTo>
                      <a:pt x="477" y="735"/>
                      <a:pt x="511" y="635"/>
                      <a:pt x="576" y="557"/>
                    </a:cubicBezTo>
                    <a:cubicBezTo>
                      <a:pt x="644" y="478"/>
                      <a:pt x="734" y="438"/>
                      <a:pt x="848" y="436"/>
                    </a:cubicBezTo>
                    <a:cubicBezTo>
                      <a:pt x="947" y="436"/>
                      <a:pt x="1024" y="467"/>
                      <a:pt x="1079" y="528"/>
                    </a:cubicBezTo>
                    <a:cubicBezTo>
                      <a:pt x="1137" y="589"/>
                      <a:pt x="1165" y="671"/>
                      <a:pt x="1165" y="775"/>
                    </a:cubicBezTo>
                    <a:lnTo>
                      <a:pt x="1165" y="1681"/>
                    </a:lnTo>
                    <a:lnTo>
                      <a:pt x="1638" y="1681"/>
                    </a:lnTo>
                    <a:lnTo>
                      <a:pt x="1638" y="859"/>
                    </a:lnTo>
                    <a:cubicBezTo>
                      <a:pt x="1638" y="735"/>
                      <a:pt x="1671" y="635"/>
                      <a:pt x="1737" y="557"/>
                    </a:cubicBezTo>
                    <a:cubicBezTo>
                      <a:pt x="1802" y="478"/>
                      <a:pt x="1893" y="438"/>
                      <a:pt x="2006" y="436"/>
                    </a:cubicBezTo>
                    <a:cubicBezTo>
                      <a:pt x="2105" y="436"/>
                      <a:pt x="2183" y="467"/>
                      <a:pt x="2240" y="526"/>
                    </a:cubicBezTo>
                    <a:cubicBezTo>
                      <a:pt x="2298" y="585"/>
                      <a:pt x="2327" y="669"/>
                      <a:pt x="2327" y="775"/>
                    </a:cubicBezTo>
                    <a:lnTo>
                      <a:pt x="2327" y="1681"/>
                    </a:lnTo>
                    <a:lnTo>
                      <a:pt x="2800" y="1681"/>
                    </a:lnTo>
                    <a:lnTo>
                      <a:pt x="2800" y="636"/>
                    </a:lnTo>
                    <a:cubicBezTo>
                      <a:pt x="2800" y="441"/>
                      <a:pt x="2744" y="286"/>
                      <a:pt x="2636" y="173"/>
                    </a:cubicBezTo>
                    <a:cubicBezTo>
                      <a:pt x="2528" y="59"/>
                      <a:pt x="2384" y="1"/>
                      <a:pt x="2200" y="1"/>
                    </a:cubicBezTo>
                    <a:cubicBezTo>
                      <a:pt x="2058" y="3"/>
                      <a:pt x="1936" y="35"/>
                      <a:pt x="1833" y="100"/>
                    </a:cubicBezTo>
                    <a:cubicBezTo>
                      <a:pt x="1732" y="163"/>
                      <a:pt x="1654" y="258"/>
                      <a:pt x="1602" y="384"/>
                    </a:cubicBezTo>
                    <a:cubicBezTo>
                      <a:pt x="1561" y="262"/>
                      <a:pt x="1491" y="168"/>
                      <a:pt x="1395" y="102"/>
                    </a:cubicBezTo>
                    <a:cubicBezTo>
                      <a:pt x="1298" y="34"/>
                      <a:pt x="1180" y="1"/>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 name="Google Shape;1262;p51"/>
              <p:cNvSpPr/>
              <p:nvPr/>
            </p:nvSpPr>
            <p:spPr>
              <a:xfrm>
                <a:off x="-1881515" y="1254662"/>
                <a:ext cx="31634" cy="31348"/>
              </a:xfrm>
              <a:custGeom>
                <a:avLst/>
                <a:gdLst/>
                <a:ahLst/>
                <a:cxnLst/>
                <a:rect l="l" t="t" r="r" b="b"/>
                <a:pathLst>
                  <a:path w="1674" h="1697" extrusionOk="0">
                    <a:moveTo>
                      <a:pt x="859" y="350"/>
                    </a:moveTo>
                    <a:cubicBezTo>
                      <a:pt x="968" y="350"/>
                      <a:pt x="1055" y="382"/>
                      <a:pt x="1121" y="448"/>
                    </a:cubicBezTo>
                    <a:cubicBezTo>
                      <a:pt x="1187" y="515"/>
                      <a:pt x="1221" y="603"/>
                      <a:pt x="1225" y="711"/>
                    </a:cubicBezTo>
                    <a:lnTo>
                      <a:pt x="469" y="711"/>
                    </a:lnTo>
                    <a:cubicBezTo>
                      <a:pt x="488" y="600"/>
                      <a:pt x="530" y="512"/>
                      <a:pt x="599" y="448"/>
                    </a:cubicBezTo>
                    <a:cubicBezTo>
                      <a:pt x="669" y="382"/>
                      <a:pt x="756" y="350"/>
                      <a:pt x="859" y="350"/>
                    </a:cubicBezTo>
                    <a:close/>
                    <a:moveTo>
                      <a:pt x="855" y="0"/>
                    </a:moveTo>
                    <a:cubicBezTo>
                      <a:pt x="689" y="0"/>
                      <a:pt x="541" y="36"/>
                      <a:pt x="411" y="108"/>
                    </a:cubicBezTo>
                    <a:cubicBezTo>
                      <a:pt x="281" y="179"/>
                      <a:pt x="180" y="278"/>
                      <a:pt x="108" y="408"/>
                    </a:cubicBezTo>
                    <a:cubicBezTo>
                      <a:pt x="36" y="536"/>
                      <a:pt x="0" y="684"/>
                      <a:pt x="0" y="853"/>
                    </a:cubicBezTo>
                    <a:cubicBezTo>
                      <a:pt x="0" y="1019"/>
                      <a:pt x="35" y="1167"/>
                      <a:pt x="104" y="1295"/>
                    </a:cubicBezTo>
                    <a:cubicBezTo>
                      <a:pt x="177" y="1422"/>
                      <a:pt x="278" y="1521"/>
                      <a:pt x="407" y="1591"/>
                    </a:cubicBezTo>
                    <a:cubicBezTo>
                      <a:pt x="539" y="1662"/>
                      <a:pt x="693" y="1696"/>
                      <a:pt x="868" y="1696"/>
                    </a:cubicBezTo>
                    <a:cubicBezTo>
                      <a:pt x="1016" y="1696"/>
                      <a:pt x="1149" y="1672"/>
                      <a:pt x="1269" y="1622"/>
                    </a:cubicBezTo>
                    <a:cubicBezTo>
                      <a:pt x="1390" y="1570"/>
                      <a:pt x="1493" y="1497"/>
                      <a:pt x="1578" y="1403"/>
                    </a:cubicBezTo>
                    <a:lnTo>
                      <a:pt x="1328" y="1149"/>
                    </a:lnTo>
                    <a:cubicBezTo>
                      <a:pt x="1270" y="1207"/>
                      <a:pt x="1205" y="1251"/>
                      <a:pt x="1133" y="1282"/>
                    </a:cubicBezTo>
                    <a:cubicBezTo>
                      <a:pt x="1061" y="1312"/>
                      <a:pt x="986" y="1326"/>
                      <a:pt x="907" y="1326"/>
                    </a:cubicBezTo>
                    <a:cubicBezTo>
                      <a:pt x="801" y="1326"/>
                      <a:pt x="709" y="1297"/>
                      <a:pt x="633" y="1239"/>
                    </a:cubicBezTo>
                    <a:cubicBezTo>
                      <a:pt x="556" y="1179"/>
                      <a:pt x="505" y="1097"/>
                      <a:pt x="479" y="992"/>
                    </a:cubicBezTo>
                    <a:lnTo>
                      <a:pt x="1670" y="992"/>
                    </a:lnTo>
                    <a:cubicBezTo>
                      <a:pt x="1673" y="965"/>
                      <a:pt x="1673" y="927"/>
                      <a:pt x="1673" y="878"/>
                    </a:cubicBezTo>
                    <a:cubicBezTo>
                      <a:pt x="1673" y="603"/>
                      <a:pt x="1604" y="386"/>
                      <a:pt x="1463" y="232"/>
                    </a:cubicBezTo>
                    <a:cubicBezTo>
                      <a:pt x="1326" y="77"/>
                      <a:pt x="1122"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 name="Google Shape;1263;p51"/>
              <p:cNvSpPr/>
              <p:nvPr/>
            </p:nvSpPr>
            <p:spPr>
              <a:xfrm>
                <a:off x="-1909059" y="962527"/>
                <a:ext cx="42652" cy="104647"/>
              </a:xfrm>
              <a:custGeom>
                <a:avLst/>
                <a:gdLst/>
                <a:ahLst/>
                <a:cxnLst/>
                <a:rect l="l" t="t" r="r" b="b"/>
                <a:pathLst>
                  <a:path w="2257" h="5665" extrusionOk="0">
                    <a:moveTo>
                      <a:pt x="1668" y="0"/>
                    </a:moveTo>
                    <a:cubicBezTo>
                      <a:pt x="1617" y="0"/>
                      <a:pt x="1571" y="6"/>
                      <a:pt x="1532" y="20"/>
                    </a:cubicBezTo>
                    <a:cubicBezTo>
                      <a:pt x="1002" y="246"/>
                      <a:pt x="406" y="889"/>
                      <a:pt x="213" y="1693"/>
                    </a:cubicBezTo>
                    <a:cubicBezTo>
                      <a:pt x="1" y="2587"/>
                      <a:pt x="753" y="3018"/>
                      <a:pt x="987" y="3018"/>
                    </a:cubicBezTo>
                    <a:cubicBezTo>
                      <a:pt x="1018" y="3018"/>
                      <a:pt x="1040" y="3011"/>
                      <a:pt x="1049" y="2995"/>
                    </a:cubicBezTo>
                    <a:cubicBezTo>
                      <a:pt x="1146" y="2819"/>
                      <a:pt x="873" y="2770"/>
                      <a:pt x="809" y="2240"/>
                    </a:cubicBezTo>
                    <a:cubicBezTo>
                      <a:pt x="745" y="1565"/>
                      <a:pt x="1049" y="808"/>
                      <a:pt x="1452" y="471"/>
                    </a:cubicBezTo>
                    <a:cubicBezTo>
                      <a:pt x="1469" y="457"/>
                      <a:pt x="1482" y="451"/>
                      <a:pt x="1491" y="451"/>
                    </a:cubicBezTo>
                    <a:cubicBezTo>
                      <a:pt x="1526" y="451"/>
                      <a:pt x="1517" y="537"/>
                      <a:pt x="1517" y="664"/>
                    </a:cubicBezTo>
                    <a:cubicBezTo>
                      <a:pt x="1517" y="937"/>
                      <a:pt x="1500" y="3495"/>
                      <a:pt x="1500" y="4025"/>
                    </a:cubicBezTo>
                    <a:cubicBezTo>
                      <a:pt x="1500" y="4749"/>
                      <a:pt x="1484" y="4975"/>
                      <a:pt x="1420" y="5200"/>
                    </a:cubicBezTo>
                    <a:cubicBezTo>
                      <a:pt x="1371" y="5425"/>
                      <a:pt x="1275" y="5586"/>
                      <a:pt x="1356" y="5650"/>
                    </a:cubicBezTo>
                    <a:cubicBezTo>
                      <a:pt x="1365" y="5660"/>
                      <a:pt x="1381" y="5664"/>
                      <a:pt x="1400" y="5664"/>
                    </a:cubicBezTo>
                    <a:cubicBezTo>
                      <a:pt x="1513" y="5664"/>
                      <a:pt x="1768" y="5515"/>
                      <a:pt x="1918" y="5296"/>
                    </a:cubicBezTo>
                    <a:cubicBezTo>
                      <a:pt x="2143" y="4990"/>
                      <a:pt x="2208" y="4621"/>
                      <a:pt x="2224" y="4235"/>
                    </a:cubicBezTo>
                    <a:cubicBezTo>
                      <a:pt x="2240" y="3752"/>
                      <a:pt x="2240" y="2980"/>
                      <a:pt x="2240" y="2545"/>
                    </a:cubicBezTo>
                    <a:cubicBezTo>
                      <a:pt x="2240" y="2159"/>
                      <a:pt x="2256" y="986"/>
                      <a:pt x="2240" y="278"/>
                    </a:cubicBezTo>
                    <a:cubicBezTo>
                      <a:pt x="2240" y="145"/>
                      <a:pt x="1909" y="0"/>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 name="Google Shape;1264;p51"/>
              <p:cNvSpPr/>
              <p:nvPr/>
            </p:nvSpPr>
            <p:spPr>
              <a:xfrm>
                <a:off x="-1854879" y="962563"/>
                <a:ext cx="446529" cy="137971"/>
              </a:xfrm>
              <a:custGeom>
                <a:avLst/>
                <a:gdLst/>
                <a:ahLst/>
                <a:cxnLst/>
                <a:rect l="l" t="t" r="r" b="b"/>
                <a:pathLst>
                  <a:path w="23629" h="7469" extrusionOk="0">
                    <a:moveTo>
                      <a:pt x="8744" y="2189"/>
                    </a:moveTo>
                    <a:cubicBezTo>
                      <a:pt x="8751" y="2189"/>
                      <a:pt x="8759" y="2189"/>
                      <a:pt x="8766" y="2189"/>
                    </a:cubicBezTo>
                    <a:cubicBezTo>
                      <a:pt x="9072" y="2221"/>
                      <a:pt x="9233" y="2640"/>
                      <a:pt x="9201" y="3396"/>
                    </a:cubicBezTo>
                    <a:cubicBezTo>
                      <a:pt x="9169" y="3750"/>
                      <a:pt x="9105" y="4055"/>
                      <a:pt x="8991" y="4280"/>
                    </a:cubicBezTo>
                    <a:cubicBezTo>
                      <a:pt x="8883" y="4481"/>
                      <a:pt x="8721" y="4613"/>
                      <a:pt x="8567" y="4613"/>
                    </a:cubicBezTo>
                    <a:cubicBezTo>
                      <a:pt x="8425" y="4613"/>
                      <a:pt x="8288" y="4502"/>
                      <a:pt x="8204" y="4233"/>
                    </a:cubicBezTo>
                    <a:cubicBezTo>
                      <a:pt x="8075" y="3814"/>
                      <a:pt x="8123" y="3251"/>
                      <a:pt x="8172" y="2946"/>
                    </a:cubicBezTo>
                    <a:cubicBezTo>
                      <a:pt x="8250" y="2506"/>
                      <a:pt x="8436" y="2189"/>
                      <a:pt x="8744" y="2189"/>
                    </a:cubicBezTo>
                    <a:close/>
                    <a:moveTo>
                      <a:pt x="11887" y="2189"/>
                    </a:moveTo>
                    <a:cubicBezTo>
                      <a:pt x="12208" y="2189"/>
                      <a:pt x="12354" y="2543"/>
                      <a:pt x="12322" y="3396"/>
                    </a:cubicBezTo>
                    <a:cubicBezTo>
                      <a:pt x="12289" y="3733"/>
                      <a:pt x="12208" y="4087"/>
                      <a:pt x="12112" y="4280"/>
                    </a:cubicBezTo>
                    <a:cubicBezTo>
                      <a:pt x="12012" y="4488"/>
                      <a:pt x="11852" y="4619"/>
                      <a:pt x="11697" y="4619"/>
                    </a:cubicBezTo>
                    <a:cubicBezTo>
                      <a:pt x="11551" y="4619"/>
                      <a:pt x="11410" y="4505"/>
                      <a:pt x="11324" y="4233"/>
                    </a:cubicBezTo>
                    <a:cubicBezTo>
                      <a:pt x="11211" y="3830"/>
                      <a:pt x="11228" y="3315"/>
                      <a:pt x="11292" y="2993"/>
                    </a:cubicBezTo>
                    <a:cubicBezTo>
                      <a:pt x="11372" y="2575"/>
                      <a:pt x="11550" y="2189"/>
                      <a:pt x="11887" y="2189"/>
                    </a:cubicBezTo>
                    <a:close/>
                    <a:moveTo>
                      <a:pt x="17334" y="2189"/>
                    </a:moveTo>
                    <a:cubicBezTo>
                      <a:pt x="17341" y="2189"/>
                      <a:pt x="17348" y="2189"/>
                      <a:pt x="17355" y="2189"/>
                    </a:cubicBezTo>
                    <a:cubicBezTo>
                      <a:pt x="17677" y="2221"/>
                      <a:pt x="17823" y="2640"/>
                      <a:pt x="17790" y="3396"/>
                    </a:cubicBezTo>
                    <a:cubicBezTo>
                      <a:pt x="17774" y="3782"/>
                      <a:pt x="17694" y="4072"/>
                      <a:pt x="17581" y="4280"/>
                    </a:cubicBezTo>
                    <a:cubicBezTo>
                      <a:pt x="17481" y="4488"/>
                      <a:pt x="17321" y="4619"/>
                      <a:pt x="17166" y="4619"/>
                    </a:cubicBezTo>
                    <a:cubicBezTo>
                      <a:pt x="17020" y="4619"/>
                      <a:pt x="16878" y="4505"/>
                      <a:pt x="16793" y="4233"/>
                    </a:cubicBezTo>
                    <a:cubicBezTo>
                      <a:pt x="16697" y="3911"/>
                      <a:pt x="16697" y="3380"/>
                      <a:pt x="16761" y="2946"/>
                    </a:cubicBezTo>
                    <a:cubicBezTo>
                      <a:pt x="16824" y="2521"/>
                      <a:pt x="17025" y="2189"/>
                      <a:pt x="17334" y="2189"/>
                    </a:cubicBezTo>
                    <a:close/>
                    <a:moveTo>
                      <a:pt x="12401" y="5342"/>
                    </a:moveTo>
                    <a:lnTo>
                      <a:pt x="12401" y="5728"/>
                    </a:lnTo>
                    <a:cubicBezTo>
                      <a:pt x="12386" y="6356"/>
                      <a:pt x="12289" y="6903"/>
                      <a:pt x="12080" y="7064"/>
                    </a:cubicBezTo>
                    <a:cubicBezTo>
                      <a:pt x="11995" y="7130"/>
                      <a:pt x="11900" y="7161"/>
                      <a:pt x="11811" y="7161"/>
                    </a:cubicBezTo>
                    <a:cubicBezTo>
                      <a:pt x="11596" y="7161"/>
                      <a:pt x="11412" y="6979"/>
                      <a:pt x="11468" y="6661"/>
                    </a:cubicBezTo>
                    <a:cubicBezTo>
                      <a:pt x="11550" y="6259"/>
                      <a:pt x="11887" y="5841"/>
                      <a:pt x="12401" y="5342"/>
                    </a:cubicBezTo>
                    <a:close/>
                    <a:moveTo>
                      <a:pt x="5997" y="0"/>
                    </a:moveTo>
                    <a:cubicBezTo>
                      <a:pt x="5899" y="0"/>
                      <a:pt x="5851" y="55"/>
                      <a:pt x="5839" y="163"/>
                    </a:cubicBezTo>
                    <a:cubicBezTo>
                      <a:pt x="5823" y="388"/>
                      <a:pt x="5807" y="1048"/>
                      <a:pt x="5807" y="1048"/>
                    </a:cubicBezTo>
                    <a:cubicBezTo>
                      <a:pt x="5678" y="1048"/>
                      <a:pt x="5244" y="1031"/>
                      <a:pt x="5116" y="1031"/>
                    </a:cubicBezTo>
                    <a:cubicBezTo>
                      <a:pt x="4987" y="1031"/>
                      <a:pt x="4858" y="1546"/>
                      <a:pt x="5019" y="1546"/>
                    </a:cubicBezTo>
                    <a:cubicBezTo>
                      <a:pt x="5212" y="1563"/>
                      <a:pt x="5549" y="1563"/>
                      <a:pt x="5774" y="1578"/>
                    </a:cubicBezTo>
                    <a:cubicBezTo>
                      <a:pt x="5774" y="1578"/>
                      <a:pt x="5759" y="2736"/>
                      <a:pt x="5759" y="3090"/>
                    </a:cubicBezTo>
                    <a:lnTo>
                      <a:pt x="5759" y="3203"/>
                    </a:lnTo>
                    <a:cubicBezTo>
                      <a:pt x="5646" y="3847"/>
                      <a:pt x="5212" y="4184"/>
                      <a:pt x="5212" y="4184"/>
                    </a:cubicBezTo>
                    <a:cubicBezTo>
                      <a:pt x="5309" y="3766"/>
                      <a:pt x="5116" y="3444"/>
                      <a:pt x="4777" y="3187"/>
                    </a:cubicBezTo>
                    <a:cubicBezTo>
                      <a:pt x="4649" y="3090"/>
                      <a:pt x="4408" y="2897"/>
                      <a:pt x="4118" y="2689"/>
                    </a:cubicBezTo>
                    <a:cubicBezTo>
                      <a:pt x="4118" y="2689"/>
                      <a:pt x="4279" y="2528"/>
                      <a:pt x="4423" y="2221"/>
                    </a:cubicBezTo>
                    <a:cubicBezTo>
                      <a:pt x="4537" y="1996"/>
                      <a:pt x="4537" y="1739"/>
                      <a:pt x="4279" y="1675"/>
                    </a:cubicBezTo>
                    <a:cubicBezTo>
                      <a:pt x="4228" y="1662"/>
                      <a:pt x="4177" y="1656"/>
                      <a:pt x="4129" y="1656"/>
                    </a:cubicBezTo>
                    <a:cubicBezTo>
                      <a:pt x="3794" y="1656"/>
                      <a:pt x="3527" y="1925"/>
                      <a:pt x="3443" y="2206"/>
                    </a:cubicBezTo>
                    <a:cubicBezTo>
                      <a:pt x="3362" y="2447"/>
                      <a:pt x="3411" y="2640"/>
                      <a:pt x="3555" y="2833"/>
                    </a:cubicBezTo>
                    <a:cubicBezTo>
                      <a:pt x="3572" y="2833"/>
                      <a:pt x="3587" y="2849"/>
                      <a:pt x="3587" y="2865"/>
                    </a:cubicBezTo>
                    <a:cubicBezTo>
                      <a:pt x="3507" y="3042"/>
                      <a:pt x="3378" y="3283"/>
                      <a:pt x="3265" y="3476"/>
                    </a:cubicBezTo>
                    <a:cubicBezTo>
                      <a:pt x="2976" y="3991"/>
                      <a:pt x="2751" y="4394"/>
                      <a:pt x="2574" y="4394"/>
                    </a:cubicBezTo>
                    <a:cubicBezTo>
                      <a:pt x="2446" y="4394"/>
                      <a:pt x="2446" y="3975"/>
                      <a:pt x="2446" y="3589"/>
                    </a:cubicBezTo>
                    <a:cubicBezTo>
                      <a:pt x="2446" y="3251"/>
                      <a:pt x="2461" y="2753"/>
                      <a:pt x="2493" y="2238"/>
                    </a:cubicBezTo>
                    <a:cubicBezTo>
                      <a:pt x="2493" y="2061"/>
                      <a:pt x="2413" y="1964"/>
                      <a:pt x="2268" y="1884"/>
                    </a:cubicBezTo>
                    <a:cubicBezTo>
                      <a:pt x="2172" y="1820"/>
                      <a:pt x="1995" y="1723"/>
                      <a:pt x="1882" y="1723"/>
                    </a:cubicBezTo>
                    <a:cubicBezTo>
                      <a:pt x="1721" y="1723"/>
                      <a:pt x="1255" y="1739"/>
                      <a:pt x="805" y="3010"/>
                    </a:cubicBezTo>
                    <a:cubicBezTo>
                      <a:pt x="756" y="3171"/>
                      <a:pt x="644" y="3476"/>
                      <a:pt x="644" y="3476"/>
                    </a:cubicBezTo>
                    <a:lnTo>
                      <a:pt x="660" y="1932"/>
                    </a:lnTo>
                    <a:cubicBezTo>
                      <a:pt x="660" y="1900"/>
                      <a:pt x="644" y="1868"/>
                      <a:pt x="595" y="1835"/>
                    </a:cubicBezTo>
                    <a:cubicBezTo>
                      <a:pt x="515" y="1803"/>
                      <a:pt x="322" y="1723"/>
                      <a:pt x="145" y="1723"/>
                    </a:cubicBezTo>
                    <a:cubicBezTo>
                      <a:pt x="65" y="1723"/>
                      <a:pt x="16" y="1756"/>
                      <a:pt x="16" y="1835"/>
                    </a:cubicBezTo>
                    <a:lnTo>
                      <a:pt x="1" y="4233"/>
                    </a:lnTo>
                    <a:cubicBezTo>
                      <a:pt x="1" y="4426"/>
                      <a:pt x="1" y="4634"/>
                      <a:pt x="33" y="4731"/>
                    </a:cubicBezTo>
                    <a:cubicBezTo>
                      <a:pt x="48" y="4812"/>
                      <a:pt x="80" y="4891"/>
                      <a:pt x="113" y="4940"/>
                    </a:cubicBezTo>
                    <a:cubicBezTo>
                      <a:pt x="145" y="4988"/>
                      <a:pt x="194" y="5020"/>
                      <a:pt x="258" y="5037"/>
                    </a:cubicBezTo>
                    <a:cubicBezTo>
                      <a:pt x="284" y="5043"/>
                      <a:pt x="357" y="5052"/>
                      <a:pt x="436" y="5052"/>
                    </a:cubicBezTo>
                    <a:cubicBezTo>
                      <a:pt x="553" y="5052"/>
                      <a:pt x="682" y="5033"/>
                      <a:pt x="692" y="4956"/>
                    </a:cubicBezTo>
                    <a:cubicBezTo>
                      <a:pt x="708" y="4795"/>
                      <a:pt x="708" y="4619"/>
                      <a:pt x="885" y="3975"/>
                    </a:cubicBezTo>
                    <a:cubicBezTo>
                      <a:pt x="1174" y="2978"/>
                      <a:pt x="1545" y="2479"/>
                      <a:pt x="1721" y="2302"/>
                    </a:cubicBezTo>
                    <a:cubicBezTo>
                      <a:pt x="1736" y="2288"/>
                      <a:pt x="1750" y="2280"/>
                      <a:pt x="1762" y="2280"/>
                    </a:cubicBezTo>
                    <a:cubicBezTo>
                      <a:pt x="1776" y="2280"/>
                      <a:pt x="1785" y="2292"/>
                      <a:pt x="1785" y="2318"/>
                    </a:cubicBezTo>
                    <a:cubicBezTo>
                      <a:pt x="1785" y="2543"/>
                      <a:pt x="1753" y="3090"/>
                      <a:pt x="1738" y="3557"/>
                    </a:cubicBezTo>
                    <a:cubicBezTo>
                      <a:pt x="1689" y="4812"/>
                      <a:pt x="1914" y="5052"/>
                      <a:pt x="2253" y="5052"/>
                    </a:cubicBezTo>
                    <a:cubicBezTo>
                      <a:pt x="2493" y="5052"/>
                      <a:pt x="2847" y="4795"/>
                      <a:pt x="3218" y="4168"/>
                    </a:cubicBezTo>
                    <a:cubicBezTo>
                      <a:pt x="3458" y="3782"/>
                      <a:pt x="3683" y="3396"/>
                      <a:pt x="3844" y="3122"/>
                    </a:cubicBezTo>
                    <a:cubicBezTo>
                      <a:pt x="3958" y="3235"/>
                      <a:pt x="4086" y="3347"/>
                      <a:pt x="4215" y="3461"/>
                    </a:cubicBezTo>
                    <a:cubicBezTo>
                      <a:pt x="4520" y="3750"/>
                      <a:pt x="4616" y="4023"/>
                      <a:pt x="4552" y="4265"/>
                    </a:cubicBezTo>
                    <a:cubicBezTo>
                      <a:pt x="4518" y="4404"/>
                      <a:pt x="4409" y="4550"/>
                      <a:pt x="4224" y="4550"/>
                    </a:cubicBezTo>
                    <a:cubicBezTo>
                      <a:pt x="4152" y="4550"/>
                      <a:pt x="4068" y="4528"/>
                      <a:pt x="3973" y="4473"/>
                    </a:cubicBezTo>
                    <a:cubicBezTo>
                      <a:pt x="3876" y="4409"/>
                      <a:pt x="3844" y="4377"/>
                      <a:pt x="3748" y="4312"/>
                    </a:cubicBezTo>
                    <a:cubicBezTo>
                      <a:pt x="3722" y="4286"/>
                      <a:pt x="3685" y="4275"/>
                      <a:pt x="3650" y="4275"/>
                    </a:cubicBezTo>
                    <a:cubicBezTo>
                      <a:pt x="3621" y="4275"/>
                      <a:pt x="3593" y="4282"/>
                      <a:pt x="3572" y="4297"/>
                    </a:cubicBezTo>
                    <a:cubicBezTo>
                      <a:pt x="3443" y="4394"/>
                      <a:pt x="3362" y="4505"/>
                      <a:pt x="3330" y="4651"/>
                    </a:cubicBezTo>
                    <a:cubicBezTo>
                      <a:pt x="3297" y="4795"/>
                      <a:pt x="3426" y="4876"/>
                      <a:pt x="3587" y="4940"/>
                    </a:cubicBezTo>
                    <a:cubicBezTo>
                      <a:pt x="3716" y="5005"/>
                      <a:pt x="3990" y="5052"/>
                      <a:pt x="4166" y="5052"/>
                    </a:cubicBezTo>
                    <a:cubicBezTo>
                      <a:pt x="4194" y="5054"/>
                      <a:pt x="4222" y="5054"/>
                      <a:pt x="4249" y="5054"/>
                    </a:cubicBezTo>
                    <a:cubicBezTo>
                      <a:pt x="4888" y="5054"/>
                      <a:pt x="5420" y="4693"/>
                      <a:pt x="5774" y="3814"/>
                    </a:cubicBezTo>
                    <a:cubicBezTo>
                      <a:pt x="5856" y="4602"/>
                      <a:pt x="6145" y="5052"/>
                      <a:pt x="6643" y="5052"/>
                    </a:cubicBezTo>
                    <a:cubicBezTo>
                      <a:pt x="6981" y="5052"/>
                      <a:pt x="7319" y="4619"/>
                      <a:pt x="7479" y="4184"/>
                    </a:cubicBezTo>
                    <a:cubicBezTo>
                      <a:pt x="7512" y="4361"/>
                      <a:pt x="7576" y="4505"/>
                      <a:pt x="7657" y="4634"/>
                    </a:cubicBezTo>
                    <a:cubicBezTo>
                      <a:pt x="7835" y="4924"/>
                      <a:pt x="8096" y="5049"/>
                      <a:pt x="8361" y="5049"/>
                    </a:cubicBezTo>
                    <a:cubicBezTo>
                      <a:pt x="8670" y="5049"/>
                      <a:pt x="8986" y="4879"/>
                      <a:pt x="9184" y="4602"/>
                    </a:cubicBezTo>
                    <a:cubicBezTo>
                      <a:pt x="9298" y="4441"/>
                      <a:pt x="9330" y="4377"/>
                      <a:pt x="9330" y="4377"/>
                    </a:cubicBezTo>
                    <a:cubicBezTo>
                      <a:pt x="9377" y="4876"/>
                      <a:pt x="9780" y="5052"/>
                      <a:pt x="10005" y="5052"/>
                    </a:cubicBezTo>
                    <a:cubicBezTo>
                      <a:pt x="10263" y="5052"/>
                      <a:pt x="10520" y="4924"/>
                      <a:pt x="10713" y="4505"/>
                    </a:cubicBezTo>
                    <a:cubicBezTo>
                      <a:pt x="10729" y="4554"/>
                      <a:pt x="10761" y="4602"/>
                      <a:pt x="10777" y="4634"/>
                    </a:cubicBezTo>
                    <a:cubicBezTo>
                      <a:pt x="10963" y="4924"/>
                      <a:pt x="11224" y="5049"/>
                      <a:pt x="11488" y="5049"/>
                    </a:cubicBezTo>
                    <a:cubicBezTo>
                      <a:pt x="11795" y="5049"/>
                      <a:pt x="12106" y="4879"/>
                      <a:pt x="12305" y="4602"/>
                    </a:cubicBezTo>
                    <a:cubicBezTo>
                      <a:pt x="12322" y="4570"/>
                      <a:pt x="12337" y="4554"/>
                      <a:pt x="12354" y="4538"/>
                    </a:cubicBezTo>
                    <a:lnTo>
                      <a:pt x="12369" y="4859"/>
                    </a:lnTo>
                    <a:cubicBezTo>
                      <a:pt x="12369" y="4859"/>
                      <a:pt x="12144" y="5052"/>
                      <a:pt x="12015" y="5181"/>
                    </a:cubicBezTo>
                    <a:cubicBezTo>
                      <a:pt x="11436" y="5712"/>
                      <a:pt x="10986" y="6131"/>
                      <a:pt x="10954" y="6596"/>
                    </a:cubicBezTo>
                    <a:cubicBezTo>
                      <a:pt x="10906" y="7208"/>
                      <a:pt x="11404" y="7433"/>
                      <a:pt x="11775" y="7465"/>
                    </a:cubicBezTo>
                    <a:cubicBezTo>
                      <a:pt x="11799" y="7467"/>
                      <a:pt x="11824" y="7468"/>
                      <a:pt x="11848" y="7468"/>
                    </a:cubicBezTo>
                    <a:cubicBezTo>
                      <a:pt x="12203" y="7468"/>
                      <a:pt x="12511" y="7253"/>
                      <a:pt x="12708" y="6967"/>
                    </a:cubicBezTo>
                    <a:cubicBezTo>
                      <a:pt x="12901" y="6693"/>
                      <a:pt x="13013" y="6114"/>
                      <a:pt x="13013" y="5552"/>
                    </a:cubicBezTo>
                    <a:cubicBezTo>
                      <a:pt x="12997" y="5326"/>
                      <a:pt x="12997" y="5037"/>
                      <a:pt x="12997" y="4715"/>
                    </a:cubicBezTo>
                    <a:cubicBezTo>
                      <a:pt x="13206" y="4473"/>
                      <a:pt x="13431" y="4184"/>
                      <a:pt x="13641" y="3830"/>
                    </a:cubicBezTo>
                    <a:cubicBezTo>
                      <a:pt x="13881" y="3444"/>
                      <a:pt x="14123" y="2914"/>
                      <a:pt x="14252" y="2511"/>
                    </a:cubicBezTo>
                    <a:cubicBezTo>
                      <a:pt x="14252" y="2511"/>
                      <a:pt x="14352" y="2518"/>
                      <a:pt x="14485" y="2518"/>
                    </a:cubicBezTo>
                    <a:cubicBezTo>
                      <a:pt x="14552" y="2518"/>
                      <a:pt x="14627" y="2517"/>
                      <a:pt x="14702" y="2511"/>
                    </a:cubicBezTo>
                    <a:cubicBezTo>
                      <a:pt x="14721" y="2507"/>
                      <a:pt x="14736" y="2505"/>
                      <a:pt x="14748" y="2505"/>
                    </a:cubicBezTo>
                    <a:cubicBezTo>
                      <a:pt x="14788" y="2505"/>
                      <a:pt x="14795" y="2526"/>
                      <a:pt x="14782" y="2575"/>
                    </a:cubicBezTo>
                    <a:cubicBezTo>
                      <a:pt x="14766" y="2640"/>
                      <a:pt x="14492" y="3701"/>
                      <a:pt x="14750" y="4409"/>
                    </a:cubicBezTo>
                    <a:cubicBezTo>
                      <a:pt x="14911" y="4891"/>
                      <a:pt x="15297" y="5052"/>
                      <a:pt x="15539" y="5052"/>
                    </a:cubicBezTo>
                    <a:cubicBezTo>
                      <a:pt x="15811" y="5052"/>
                      <a:pt x="16069" y="4844"/>
                      <a:pt x="16197" y="4538"/>
                    </a:cubicBezTo>
                    <a:lnTo>
                      <a:pt x="16246" y="4634"/>
                    </a:lnTo>
                    <a:cubicBezTo>
                      <a:pt x="16432" y="4924"/>
                      <a:pt x="16693" y="5049"/>
                      <a:pt x="16956" y="5049"/>
                    </a:cubicBezTo>
                    <a:cubicBezTo>
                      <a:pt x="17264" y="5049"/>
                      <a:pt x="17575" y="4879"/>
                      <a:pt x="17774" y="4602"/>
                    </a:cubicBezTo>
                    <a:cubicBezTo>
                      <a:pt x="17870" y="4473"/>
                      <a:pt x="17919" y="4377"/>
                      <a:pt x="17919" y="4377"/>
                    </a:cubicBezTo>
                    <a:cubicBezTo>
                      <a:pt x="17999" y="4891"/>
                      <a:pt x="18402" y="5052"/>
                      <a:pt x="18627" y="5052"/>
                    </a:cubicBezTo>
                    <a:cubicBezTo>
                      <a:pt x="18867" y="5052"/>
                      <a:pt x="19093" y="4956"/>
                      <a:pt x="19270" y="4522"/>
                    </a:cubicBezTo>
                    <a:cubicBezTo>
                      <a:pt x="19286" y="4715"/>
                      <a:pt x="19286" y="4859"/>
                      <a:pt x="19318" y="4908"/>
                    </a:cubicBezTo>
                    <a:cubicBezTo>
                      <a:pt x="19318" y="4940"/>
                      <a:pt x="19382" y="4988"/>
                      <a:pt x="19431" y="5005"/>
                    </a:cubicBezTo>
                    <a:cubicBezTo>
                      <a:pt x="19527" y="5039"/>
                      <a:pt x="19623" y="5050"/>
                      <a:pt x="19707" y="5050"/>
                    </a:cubicBezTo>
                    <a:cubicBezTo>
                      <a:pt x="19822" y="5050"/>
                      <a:pt x="19915" y="5030"/>
                      <a:pt x="19961" y="5020"/>
                    </a:cubicBezTo>
                    <a:cubicBezTo>
                      <a:pt x="20010" y="5020"/>
                      <a:pt x="20058" y="4973"/>
                      <a:pt x="20074" y="4844"/>
                    </a:cubicBezTo>
                    <a:cubicBezTo>
                      <a:pt x="20090" y="4538"/>
                      <a:pt x="20074" y="4023"/>
                      <a:pt x="20171" y="3637"/>
                    </a:cubicBezTo>
                    <a:cubicBezTo>
                      <a:pt x="20332" y="2993"/>
                      <a:pt x="20476" y="2736"/>
                      <a:pt x="20540" y="2607"/>
                    </a:cubicBezTo>
                    <a:cubicBezTo>
                      <a:pt x="20566" y="2574"/>
                      <a:pt x="20587" y="2553"/>
                      <a:pt x="20601" y="2553"/>
                    </a:cubicBezTo>
                    <a:cubicBezTo>
                      <a:pt x="20614" y="2553"/>
                      <a:pt x="20621" y="2570"/>
                      <a:pt x="20621" y="2607"/>
                    </a:cubicBezTo>
                    <a:cubicBezTo>
                      <a:pt x="20637" y="2753"/>
                      <a:pt x="20637" y="3187"/>
                      <a:pt x="20701" y="3782"/>
                    </a:cubicBezTo>
                    <a:cubicBezTo>
                      <a:pt x="20750" y="4216"/>
                      <a:pt x="20798" y="4473"/>
                      <a:pt x="20847" y="4554"/>
                    </a:cubicBezTo>
                    <a:cubicBezTo>
                      <a:pt x="20975" y="4780"/>
                      <a:pt x="21136" y="4795"/>
                      <a:pt x="21280" y="4795"/>
                    </a:cubicBezTo>
                    <a:cubicBezTo>
                      <a:pt x="21361" y="4795"/>
                      <a:pt x="21538" y="4780"/>
                      <a:pt x="21522" y="4619"/>
                    </a:cubicBezTo>
                    <a:cubicBezTo>
                      <a:pt x="21505" y="4554"/>
                      <a:pt x="21522" y="4104"/>
                      <a:pt x="21683" y="3476"/>
                    </a:cubicBezTo>
                    <a:cubicBezTo>
                      <a:pt x="21779" y="3058"/>
                      <a:pt x="21956" y="2672"/>
                      <a:pt x="22005" y="2543"/>
                    </a:cubicBezTo>
                    <a:cubicBezTo>
                      <a:pt x="22017" y="2518"/>
                      <a:pt x="22025" y="2510"/>
                      <a:pt x="22030" y="2510"/>
                    </a:cubicBezTo>
                    <a:cubicBezTo>
                      <a:pt x="22037" y="2510"/>
                      <a:pt x="22037" y="2528"/>
                      <a:pt x="22037" y="2528"/>
                    </a:cubicBezTo>
                    <a:cubicBezTo>
                      <a:pt x="22037" y="2817"/>
                      <a:pt x="22005" y="3766"/>
                      <a:pt x="22117" y="4280"/>
                    </a:cubicBezTo>
                    <a:cubicBezTo>
                      <a:pt x="22277" y="4973"/>
                      <a:pt x="22745" y="5052"/>
                      <a:pt x="22905" y="5052"/>
                    </a:cubicBezTo>
                    <a:cubicBezTo>
                      <a:pt x="23243" y="5052"/>
                      <a:pt x="23517" y="4795"/>
                      <a:pt x="23613" y="4104"/>
                    </a:cubicBezTo>
                    <a:cubicBezTo>
                      <a:pt x="23629" y="3943"/>
                      <a:pt x="23596" y="3814"/>
                      <a:pt x="23500" y="3814"/>
                    </a:cubicBezTo>
                    <a:cubicBezTo>
                      <a:pt x="23420" y="3814"/>
                      <a:pt x="23388" y="3894"/>
                      <a:pt x="23356" y="4023"/>
                    </a:cubicBezTo>
                    <a:cubicBezTo>
                      <a:pt x="23259" y="4505"/>
                      <a:pt x="23146" y="4602"/>
                      <a:pt x="23002" y="4602"/>
                    </a:cubicBezTo>
                    <a:cubicBezTo>
                      <a:pt x="22856" y="4602"/>
                      <a:pt x="22712" y="4377"/>
                      <a:pt x="22680" y="3911"/>
                    </a:cubicBezTo>
                    <a:cubicBezTo>
                      <a:pt x="22648" y="3540"/>
                      <a:pt x="22648" y="2865"/>
                      <a:pt x="22696" y="2189"/>
                    </a:cubicBezTo>
                    <a:cubicBezTo>
                      <a:pt x="22696" y="2061"/>
                      <a:pt x="22663" y="1916"/>
                      <a:pt x="22294" y="1788"/>
                    </a:cubicBezTo>
                    <a:cubicBezTo>
                      <a:pt x="22220" y="1758"/>
                      <a:pt x="22128" y="1725"/>
                      <a:pt x="22039" y="1725"/>
                    </a:cubicBezTo>
                    <a:cubicBezTo>
                      <a:pt x="21937" y="1725"/>
                      <a:pt x="21840" y="1769"/>
                      <a:pt x="21779" y="1916"/>
                    </a:cubicBezTo>
                    <a:cubicBezTo>
                      <a:pt x="21458" y="2704"/>
                      <a:pt x="21329" y="3332"/>
                      <a:pt x="21297" y="3589"/>
                    </a:cubicBezTo>
                    <a:cubicBezTo>
                      <a:pt x="21297" y="3589"/>
                      <a:pt x="21293" y="3593"/>
                      <a:pt x="21289" y="3593"/>
                    </a:cubicBezTo>
                    <a:cubicBezTo>
                      <a:pt x="21285" y="3593"/>
                      <a:pt x="21280" y="3589"/>
                      <a:pt x="21280" y="3573"/>
                    </a:cubicBezTo>
                    <a:cubicBezTo>
                      <a:pt x="21265" y="3364"/>
                      <a:pt x="21216" y="2993"/>
                      <a:pt x="21216" y="2221"/>
                    </a:cubicBezTo>
                    <a:cubicBezTo>
                      <a:pt x="21216" y="2061"/>
                      <a:pt x="21184" y="1932"/>
                      <a:pt x="21007" y="1835"/>
                    </a:cubicBezTo>
                    <a:cubicBezTo>
                      <a:pt x="20943" y="1793"/>
                      <a:pt x="20772" y="1721"/>
                      <a:pt x="20631" y="1721"/>
                    </a:cubicBezTo>
                    <a:cubicBezTo>
                      <a:pt x="20561" y="1721"/>
                      <a:pt x="20498" y="1739"/>
                      <a:pt x="20460" y="1788"/>
                    </a:cubicBezTo>
                    <a:cubicBezTo>
                      <a:pt x="20347" y="1900"/>
                      <a:pt x="20235" y="2221"/>
                      <a:pt x="20107" y="2592"/>
                    </a:cubicBezTo>
                    <a:cubicBezTo>
                      <a:pt x="20010" y="2897"/>
                      <a:pt x="19946" y="3107"/>
                      <a:pt x="19946" y="3107"/>
                    </a:cubicBezTo>
                    <a:lnTo>
                      <a:pt x="19946" y="1981"/>
                    </a:lnTo>
                    <a:cubicBezTo>
                      <a:pt x="19946" y="1852"/>
                      <a:pt x="19865" y="1820"/>
                      <a:pt x="19833" y="1803"/>
                    </a:cubicBezTo>
                    <a:cubicBezTo>
                      <a:pt x="19721" y="1771"/>
                      <a:pt x="19511" y="1723"/>
                      <a:pt x="19414" y="1723"/>
                    </a:cubicBezTo>
                    <a:cubicBezTo>
                      <a:pt x="19302" y="1723"/>
                      <a:pt x="19270" y="1788"/>
                      <a:pt x="19270" y="1884"/>
                    </a:cubicBezTo>
                    <a:cubicBezTo>
                      <a:pt x="19270" y="1884"/>
                      <a:pt x="19253" y="2961"/>
                      <a:pt x="19253" y="3718"/>
                    </a:cubicBezTo>
                    <a:lnTo>
                      <a:pt x="19253" y="3830"/>
                    </a:lnTo>
                    <a:cubicBezTo>
                      <a:pt x="19189" y="4168"/>
                      <a:pt x="18996" y="4634"/>
                      <a:pt x="18771" y="4634"/>
                    </a:cubicBezTo>
                    <a:cubicBezTo>
                      <a:pt x="18546" y="4634"/>
                      <a:pt x="18449" y="4441"/>
                      <a:pt x="18449" y="3540"/>
                    </a:cubicBezTo>
                    <a:cubicBezTo>
                      <a:pt x="18449" y="3026"/>
                      <a:pt x="18466" y="2800"/>
                      <a:pt x="18466" y="2414"/>
                    </a:cubicBezTo>
                    <a:cubicBezTo>
                      <a:pt x="18481" y="2206"/>
                      <a:pt x="18481" y="2028"/>
                      <a:pt x="18481" y="1996"/>
                    </a:cubicBezTo>
                    <a:cubicBezTo>
                      <a:pt x="18481" y="1884"/>
                      <a:pt x="18273" y="1820"/>
                      <a:pt x="18192" y="1803"/>
                    </a:cubicBezTo>
                    <a:cubicBezTo>
                      <a:pt x="18095" y="1771"/>
                      <a:pt x="18016" y="1771"/>
                      <a:pt x="17951" y="1771"/>
                    </a:cubicBezTo>
                    <a:cubicBezTo>
                      <a:pt x="17855" y="1771"/>
                      <a:pt x="17790" y="1835"/>
                      <a:pt x="17790" y="1916"/>
                    </a:cubicBezTo>
                    <a:lnTo>
                      <a:pt x="17790" y="2045"/>
                    </a:lnTo>
                    <a:cubicBezTo>
                      <a:pt x="17677" y="1868"/>
                      <a:pt x="17484" y="1739"/>
                      <a:pt x="17372" y="1691"/>
                    </a:cubicBezTo>
                    <a:cubicBezTo>
                      <a:pt x="17292" y="1668"/>
                      <a:pt x="17210" y="1656"/>
                      <a:pt x="17129" y="1656"/>
                    </a:cubicBezTo>
                    <a:cubicBezTo>
                      <a:pt x="16871" y="1656"/>
                      <a:pt x="16619" y="1779"/>
                      <a:pt x="16423" y="2061"/>
                    </a:cubicBezTo>
                    <a:cubicBezTo>
                      <a:pt x="16214" y="2350"/>
                      <a:pt x="16085" y="2689"/>
                      <a:pt x="16037" y="3154"/>
                    </a:cubicBezTo>
                    <a:cubicBezTo>
                      <a:pt x="15989" y="3508"/>
                      <a:pt x="16004" y="3862"/>
                      <a:pt x="16069" y="4168"/>
                    </a:cubicBezTo>
                    <a:cubicBezTo>
                      <a:pt x="15989" y="4490"/>
                      <a:pt x="15844" y="4634"/>
                      <a:pt x="15683" y="4634"/>
                    </a:cubicBezTo>
                    <a:cubicBezTo>
                      <a:pt x="15457" y="4634"/>
                      <a:pt x="15297" y="4265"/>
                      <a:pt x="15313" y="3605"/>
                    </a:cubicBezTo>
                    <a:cubicBezTo>
                      <a:pt x="15329" y="3187"/>
                      <a:pt x="15410" y="2882"/>
                      <a:pt x="15506" y="2447"/>
                    </a:cubicBezTo>
                    <a:cubicBezTo>
                      <a:pt x="15539" y="2254"/>
                      <a:pt x="15506" y="2157"/>
                      <a:pt x="15425" y="2077"/>
                    </a:cubicBezTo>
                    <a:cubicBezTo>
                      <a:pt x="15381" y="2010"/>
                      <a:pt x="15290" y="1974"/>
                      <a:pt x="15164" y="1974"/>
                    </a:cubicBezTo>
                    <a:cubicBezTo>
                      <a:pt x="15107" y="1974"/>
                      <a:pt x="15044" y="1982"/>
                      <a:pt x="14975" y="1996"/>
                    </a:cubicBezTo>
                    <a:cubicBezTo>
                      <a:pt x="14799" y="2028"/>
                      <a:pt x="14573" y="2077"/>
                      <a:pt x="14364" y="2109"/>
                    </a:cubicBezTo>
                    <a:cubicBezTo>
                      <a:pt x="14364" y="2109"/>
                      <a:pt x="14380" y="2061"/>
                      <a:pt x="14380" y="1964"/>
                    </a:cubicBezTo>
                    <a:cubicBezTo>
                      <a:pt x="14420" y="1678"/>
                      <a:pt x="14241" y="1580"/>
                      <a:pt x="14056" y="1580"/>
                    </a:cubicBezTo>
                    <a:cubicBezTo>
                      <a:pt x="13940" y="1580"/>
                      <a:pt x="13821" y="1619"/>
                      <a:pt x="13753" y="1675"/>
                    </a:cubicBezTo>
                    <a:cubicBezTo>
                      <a:pt x="13656" y="1771"/>
                      <a:pt x="13592" y="1884"/>
                      <a:pt x="13576" y="2077"/>
                    </a:cubicBezTo>
                    <a:cubicBezTo>
                      <a:pt x="13527" y="2367"/>
                      <a:pt x="13785" y="2511"/>
                      <a:pt x="13785" y="2511"/>
                    </a:cubicBezTo>
                    <a:cubicBezTo>
                      <a:pt x="13688" y="2897"/>
                      <a:pt x="13495" y="3380"/>
                      <a:pt x="13287" y="3733"/>
                    </a:cubicBezTo>
                    <a:cubicBezTo>
                      <a:pt x="13173" y="3911"/>
                      <a:pt x="13094" y="4055"/>
                      <a:pt x="12980" y="4200"/>
                    </a:cubicBezTo>
                    <a:lnTo>
                      <a:pt x="12980" y="4040"/>
                    </a:lnTo>
                    <a:cubicBezTo>
                      <a:pt x="12980" y="3251"/>
                      <a:pt x="12997" y="2640"/>
                      <a:pt x="12997" y="2414"/>
                    </a:cubicBezTo>
                    <a:cubicBezTo>
                      <a:pt x="12997" y="2206"/>
                      <a:pt x="13013" y="2045"/>
                      <a:pt x="13013" y="1996"/>
                    </a:cubicBezTo>
                    <a:cubicBezTo>
                      <a:pt x="13013" y="1916"/>
                      <a:pt x="12965" y="1884"/>
                      <a:pt x="12852" y="1835"/>
                    </a:cubicBezTo>
                    <a:cubicBezTo>
                      <a:pt x="12772" y="1803"/>
                      <a:pt x="12659" y="1788"/>
                      <a:pt x="12547" y="1771"/>
                    </a:cubicBezTo>
                    <a:cubicBezTo>
                      <a:pt x="12535" y="1770"/>
                      <a:pt x="12523" y="1769"/>
                      <a:pt x="12512" y="1769"/>
                    </a:cubicBezTo>
                    <a:cubicBezTo>
                      <a:pt x="12389" y="1769"/>
                      <a:pt x="12322" y="1843"/>
                      <a:pt x="12322" y="1932"/>
                    </a:cubicBezTo>
                    <a:lnTo>
                      <a:pt x="12322" y="2045"/>
                    </a:lnTo>
                    <a:cubicBezTo>
                      <a:pt x="12208" y="1868"/>
                      <a:pt x="12015" y="1739"/>
                      <a:pt x="11887" y="1691"/>
                    </a:cubicBezTo>
                    <a:cubicBezTo>
                      <a:pt x="11810" y="1668"/>
                      <a:pt x="11732" y="1656"/>
                      <a:pt x="11653" y="1656"/>
                    </a:cubicBezTo>
                    <a:cubicBezTo>
                      <a:pt x="11402" y="1656"/>
                      <a:pt x="11150" y="1779"/>
                      <a:pt x="10954" y="2061"/>
                    </a:cubicBezTo>
                    <a:cubicBezTo>
                      <a:pt x="10729" y="2350"/>
                      <a:pt x="10600" y="2768"/>
                      <a:pt x="10568" y="3154"/>
                    </a:cubicBezTo>
                    <a:cubicBezTo>
                      <a:pt x="10520" y="3525"/>
                      <a:pt x="10536" y="3830"/>
                      <a:pt x="10584" y="4104"/>
                    </a:cubicBezTo>
                    <a:cubicBezTo>
                      <a:pt x="10520" y="4361"/>
                      <a:pt x="10375" y="4634"/>
                      <a:pt x="10198" y="4634"/>
                    </a:cubicBezTo>
                    <a:cubicBezTo>
                      <a:pt x="9973" y="4634"/>
                      <a:pt x="9860" y="4441"/>
                      <a:pt x="9860" y="3540"/>
                    </a:cubicBezTo>
                    <a:cubicBezTo>
                      <a:pt x="9860" y="3026"/>
                      <a:pt x="9877" y="2800"/>
                      <a:pt x="9877" y="2414"/>
                    </a:cubicBezTo>
                    <a:cubicBezTo>
                      <a:pt x="9877" y="2206"/>
                      <a:pt x="9892" y="2028"/>
                      <a:pt x="9892" y="1996"/>
                    </a:cubicBezTo>
                    <a:cubicBezTo>
                      <a:pt x="9892" y="1884"/>
                      <a:pt x="9684" y="1820"/>
                      <a:pt x="9587" y="1803"/>
                    </a:cubicBezTo>
                    <a:cubicBezTo>
                      <a:pt x="9491" y="1771"/>
                      <a:pt x="9410" y="1771"/>
                      <a:pt x="9345" y="1771"/>
                    </a:cubicBezTo>
                    <a:cubicBezTo>
                      <a:pt x="9266" y="1788"/>
                      <a:pt x="9201" y="1852"/>
                      <a:pt x="9201" y="1916"/>
                    </a:cubicBezTo>
                    <a:lnTo>
                      <a:pt x="9201" y="2045"/>
                    </a:lnTo>
                    <a:cubicBezTo>
                      <a:pt x="9088" y="1868"/>
                      <a:pt x="8895" y="1739"/>
                      <a:pt x="8766" y="1691"/>
                    </a:cubicBezTo>
                    <a:cubicBezTo>
                      <a:pt x="8690" y="1668"/>
                      <a:pt x="8611" y="1656"/>
                      <a:pt x="8532" y="1656"/>
                    </a:cubicBezTo>
                    <a:cubicBezTo>
                      <a:pt x="8281" y="1656"/>
                      <a:pt x="8026" y="1779"/>
                      <a:pt x="7818" y="2061"/>
                    </a:cubicBezTo>
                    <a:cubicBezTo>
                      <a:pt x="7657" y="2302"/>
                      <a:pt x="7512" y="2560"/>
                      <a:pt x="7432" y="3154"/>
                    </a:cubicBezTo>
                    <a:cubicBezTo>
                      <a:pt x="7415" y="3315"/>
                      <a:pt x="7415" y="3476"/>
                      <a:pt x="7415" y="3621"/>
                    </a:cubicBezTo>
                    <a:cubicBezTo>
                      <a:pt x="7335" y="4055"/>
                      <a:pt x="7029" y="4538"/>
                      <a:pt x="6788" y="4538"/>
                    </a:cubicBezTo>
                    <a:cubicBezTo>
                      <a:pt x="6643" y="4538"/>
                      <a:pt x="6499" y="4248"/>
                      <a:pt x="6499" y="3654"/>
                    </a:cubicBezTo>
                    <a:cubicBezTo>
                      <a:pt x="6499" y="2849"/>
                      <a:pt x="6547" y="1707"/>
                      <a:pt x="6563" y="1595"/>
                    </a:cubicBezTo>
                    <a:cubicBezTo>
                      <a:pt x="6563" y="1595"/>
                      <a:pt x="6868" y="1578"/>
                      <a:pt x="6933" y="1578"/>
                    </a:cubicBezTo>
                    <a:cubicBezTo>
                      <a:pt x="7040" y="1578"/>
                      <a:pt x="7140" y="1585"/>
                      <a:pt x="7257" y="1585"/>
                    </a:cubicBezTo>
                    <a:cubicBezTo>
                      <a:pt x="7315" y="1585"/>
                      <a:pt x="7378" y="1584"/>
                      <a:pt x="7447" y="1578"/>
                    </a:cubicBezTo>
                    <a:cubicBezTo>
                      <a:pt x="7544" y="1563"/>
                      <a:pt x="7657" y="1192"/>
                      <a:pt x="7544" y="1144"/>
                    </a:cubicBezTo>
                    <a:cubicBezTo>
                      <a:pt x="7496" y="1128"/>
                      <a:pt x="7142" y="1112"/>
                      <a:pt x="7014" y="1095"/>
                    </a:cubicBezTo>
                    <a:cubicBezTo>
                      <a:pt x="6900" y="1095"/>
                      <a:pt x="6563" y="1080"/>
                      <a:pt x="6563" y="1080"/>
                    </a:cubicBezTo>
                    <a:cubicBezTo>
                      <a:pt x="6563" y="1080"/>
                      <a:pt x="6595" y="323"/>
                      <a:pt x="6611" y="244"/>
                    </a:cubicBezTo>
                    <a:cubicBezTo>
                      <a:pt x="6611" y="163"/>
                      <a:pt x="6531" y="130"/>
                      <a:pt x="6482" y="115"/>
                    </a:cubicBezTo>
                    <a:cubicBezTo>
                      <a:pt x="6354" y="66"/>
                      <a:pt x="6242" y="34"/>
                      <a:pt x="6113" y="18"/>
                    </a:cubicBezTo>
                    <a:cubicBezTo>
                      <a:pt x="6068" y="6"/>
                      <a:pt x="6030" y="0"/>
                      <a:pt x="5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 name="Google Shape;1265;p51"/>
              <p:cNvSpPr/>
              <p:nvPr/>
            </p:nvSpPr>
            <p:spPr>
              <a:xfrm>
                <a:off x="-2467432" y="1140953"/>
                <a:ext cx="1616960" cy="2376"/>
              </a:xfrm>
              <a:custGeom>
                <a:avLst/>
                <a:gdLst/>
                <a:ahLst/>
                <a:cxnLst/>
                <a:rect l="l" t="t" r="r" b="b"/>
                <a:pathLst>
                  <a:path w="96766" h="129" extrusionOk="0">
                    <a:moveTo>
                      <a:pt x="0" y="0"/>
                    </a:moveTo>
                    <a:lnTo>
                      <a:pt x="0" y="129"/>
                    </a:lnTo>
                    <a:lnTo>
                      <a:pt x="96766" y="129"/>
                    </a:lnTo>
                    <a:lnTo>
                      <a:pt x="96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 name="Google Shape;1266;p51"/>
              <p:cNvSpPr/>
              <p:nvPr/>
            </p:nvSpPr>
            <p:spPr>
              <a:xfrm>
                <a:off x="-2410001" y="956128"/>
                <a:ext cx="117051" cy="100158"/>
              </a:xfrm>
              <a:custGeom>
                <a:avLst/>
                <a:gdLst/>
                <a:ahLst/>
                <a:cxnLst/>
                <a:rect l="l" t="t" r="r" b="b"/>
                <a:pathLst>
                  <a:path w="6194" h="5422" extrusionOk="0">
                    <a:moveTo>
                      <a:pt x="3571" y="275"/>
                    </a:moveTo>
                    <a:cubicBezTo>
                      <a:pt x="3700" y="275"/>
                      <a:pt x="3813" y="322"/>
                      <a:pt x="3910" y="403"/>
                    </a:cubicBezTo>
                    <a:lnTo>
                      <a:pt x="4167" y="676"/>
                    </a:lnTo>
                    <a:cubicBezTo>
                      <a:pt x="4408" y="918"/>
                      <a:pt x="4714" y="1047"/>
                      <a:pt x="5051" y="1047"/>
                    </a:cubicBezTo>
                    <a:lnTo>
                      <a:pt x="5164" y="1047"/>
                    </a:lnTo>
                    <a:cubicBezTo>
                      <a:pt x="5583" y="1047"/>
                      <a:pt x="5937" y="1384"/>
                      <a:pt x="5937" y="1819"/>
                    </a:cubicBezTo>
                    <a:lnTo>
                      <a:pt x="5937" y="4392"/>
                    </a:lnTo>
                    <a:cubicBezTo>
                      <a:pt x="5937" y="4601"/>
                      <a:pt x="5855" y="4794"/>
                      <a:pt x="5711" y="4939"/>
                    </a:cubicBezTo>
                    <a:cubicBezTo>
                      <a:pt x="5566" y="5083"/>
                      <a:pt x="5373" y="5164"/>
                      <a:pt x="5164" y="5164"/>
                    </a:cubicBezTo>
                    <a:lnTo>
                      <a:pt x="1030" y="5164"/>
                    </a:lnTo>
                    <a:cubicBezTo>
                      <a:pt x="612" y="5164"/>
                      <a:pt x="258" y="4826"/>
                      <a:pt x="258" y="4392"/>
                    </a:cubicBezTo>
                    <a:lnTo>
                      <a:pt x="258" y="1819"/>
                    </a:lnTo>
                    <a:cubicBezTo>
                      <a:pt x="258" y="1609"/>
                      <a:pt x="339" y="1416"/>
                      <a:pt x="483" y="1272"/>
                    </a:cubicBezTo>
                    <a:cubicBezTo>
                      <a:pt x="629" y="1127"/>
                      <a:pt x="822" y="1047"/>
                      <a:pt x="1030" y="1047"/>
                    </a:cubicBezTo>
                    <a:lnTo>
                      <a:pt x="1143" y="1047"/>
                    </a:lnTo>
                    <a:cubicBezTo>
                      <a:pt x="1465" y="1047"/>
                      <a:pt x="1787" y="918"/>
                      <a:pt x="2027" y="676"/>
                    </a:cubicBezTo>
                    <a:lnTo>
                      <a:pt x="2285" y="403"/>
                    </a:lnTo>
                    <a:cubicBezTo>
                      <a:pt x="2381" y="322"/>
                      <a:pt x="2494" y="275"/>
                      <a:pt x="2623" y="275"/>
                    </a:cubicBezTo>
                    <a:close/>
                    <a:moveTo>
                      <a:pt x="2623" y="1"/>
                    </a:moveTo>
                    <a:cubicBezTo>
                      <a:pt x="2430" y="1"/>
                      <a:pt x="2252" y="82"/>
                      <a:pt x="2108" y="226"/>
                    </a:cubicBezTo>
                    <a:lnTo>
                      <a:pt x="1834" y="500"/>
                    </a:lnTo>
                    <a:cubicBezTo>
                      <a:pt x="1658" y="676"/>
                      <a:pt x="1401" y="789"/>
                      <a:pt x="1143" y="789"/>
                    </a:cubicBezTo>
                    <a:lnTo>
                      <a:pt x="1030" y="789"/>
                    </a:lnTo>
                    <a:cubicBezTo>
                      <a:pt x="468" y="789"/>
                      <a:pt x="1" y="1240"/>
                      <a:pt x="1" y="1819"/>
                    </a:cubicBezTo>
                    <a:lnTo>
                      <a:pt x="1" y="4392"/>
                    </a:lnTo>
                    <a:cubicBezTo>
                      <a:pt x="1" y="4971"/>
                      <a:pt x="468" y="5422"/>
                      <a:pt x="1030" y="5422"/>
                    </a:cubicBezTo>
                    <a:lnTo>
                      <a:pt x="5164" y="5422"/>
                    </a:lnTo>
                    <a:cubicBezTo>
                      <a:pt x="5727" y="5422"/>
                      <a:pt x="6194" y="4971"/>
                      <a:pt x="6194" y="4392"/>
                    </a:cubicBezTo>
                    <a:lnTo>
                      <a:pt x="6194" y="1819"/>
                    </a:lnTo>
                    <a:cubicBezTo>
                      <a:pt x="6194" y="1240"/>
                      <a:pt x="5727" y="789"/>
                      <a:pt x="5164" y="789"/>
                    </a:cubicBezTo>
                    <a:lnTo>
                      <a:pt x="5051" y="789"/>
                    </a:lnTo>
                    <a:cubicBezTo>
                      <a:pt x="4794" y="789"/>
                      <a:pt x="4537" y="676"/>
                      <a:pt x="4360" y="483"/>
                    </a:cubicBezTo>
                    <a:lnTo>
                      <a:pt x="4086" y="226"/>
                    </a:lnTo>
                    <a:cubicBezTo>
                      <a:pt x="3942" y="82"/>
                      <a:pt x="3764" y="1"/>
                      <a:pt x="3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 name="Google Shape;1267;p51"/>
              <p:cNvSpPr/>
              <p:nvPr/>
            </p:nvSpPr>
            <p:spPr>
              <a:xfrm>
                <a:off x="-2380823" y="982580"/>
                <a:ext cx="58696" cy="57080"/>
              </a:xfrm>
              <a:custGeom>
                <a:avLst/>
                <a:gdLst/>
                <a:ahLst/>
                <a:cxnLst/>
                <a:rect l="l" t="t" r="r" b="b"/>
                <a:pathLst>
                  <a:path w="3106" h="3090" extrusionOk="0">
                    <a:moveTo>
                      <a:pt x="1545" y="258"/>
                    </a:moveTo>
                    <a:cubicBezTo>
                      <a:pt x="2269" y="258"/>
                      <a:pt x="2848" y="837"/>
                      <a:pt x="2848" y="1545"/>
                    </a:cubicBezTo>
                    <a:cubicBezTo>
                      <a:pt x="2848" y="2253"/>
                      <a:pt x="2269" y="2832"/>
                      <a:pt x="1545" y="2832"/>
                    </a:cubicBezTo>
                    <a:cubicBezTo>
                      <a:pt x="837" y="2832"/>
                      <a:pt x="258" y="2253"/>
                      <a:pt x="258" y="1545"/>
                    </a:cubicBezTo>
                    <a:cubicBezTo>
                      <a:pt x="258" y="837"/>
                      <a:pt x="837" y="258"/>
                      <a:pt x="1545" y="258"/>
                    </a:cubicBezTo>
                    <a:close/>
                    <a:moveTo>
                      <a:pt x="1545" y="1"/>
                    </a:moveTo>
                    <a:cubicBezTo>
                      <a:pt x="693" y="1"/>
                      <a:pt x="1" y="692"/>
                      <a:pt x="1" y="1545"/>
                    </a:cubicBezTo>
                    <a:cubicBezTo>
                      <a:pt x="1" y="2397"/>
                      <a:pt x="693" y="3089"/>
                      <a:pt x="1545" y="3089"/>
                    </a:cubicBezTo>
                    <a:cubicBezTo>
                      <a:pt x="2413" y="3089"/>
                      <a:pt x="3106" y="2397"/>
                      <a:pt x="3106" y="1545"/>
                    </a:cubicBezTo>
                    <a:cubicBezTo>
                      <a:pt x="3106" y="692"/>
                      <a:pt x="2413"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8" name="Google Shape;1268;p51"/>
            <p:cNvGrpSpPr/>
            <p:nvPr/>
          </p:nvGrpSpPr>
          <p:grpSpPr>
            <a:xfrm>
              <a:off x="-3629423" y="679726"/>
              <a:ext cx="1853353" cy="3784074"/>
              <a:chOff x="5746273" y="628276"/>
              <a:chExt cx="1994354" cy="4071962"/>
            </a:xfrm>
          </p:grpSpPr>
          <p:sp>
            <p:nvSpPr>
              <p:cNvPr id="1269" name="Google Shape;1269;p51"/>
              <p:cNvSpPr/>
              <p:nvPr/>
            </p:nvSpPr>
            <p:spPr>
              <a:xfrm>
                <a:off x="5768056" y="628286"/>
                <a:ext cx="1952041" cy="4071952"/>
              </a:xfrm>
              <a:custGeom>
                <a:avLst/>
                <a:gdLst/>
                <a:ahLst/>
                <a:cxnLst/>
                <a:rect l="l" t="t" r="r" b="b"/>
                <a:pathLst>
                  <a:path w="7886" h="16452" extrusionOk="0">
                    <a:moveTo>
                      <a:pt x="994" y="1"/>
                    </a:moveTo>
                    <a:cubicBezTo>
                      <a:pt x="446" y="1"/>
                      <a:pt x="0" y="447"/>
                      <a:pt x="0" y="995"/>
                    </a:cubicBezTo>
                    <a:lnTo>
                      <a:pt x="0" y="2342"/>
                    </a:lnTo>
                    <a:lnTo>
                      <a:pt x="0" y="2724"/>
                    </a:lnTo>
                    <a:lnTo>
                      <a:pt x="0" y="3434"/>
                    </a:lnTo>
                    <a:lnTo>
                      <a:pt x="0" y="4658"/>
                    </a:lnTo>
                    <a:lnTo>
                      <a:pt x="0" y="4957"/>
                    </a:lnTo>
                    <a:lnTo>
                      <a:pt x="0" y="6181"/>
                    </a:lnTo>
                    <a:lnTo>
                      <a:pt x="0" y="15457"/>
                    </a:lnTo>
                    <a:cubicBezTo>
                      <a:pt x="0" y="16006"/>
                      <a:pt x="446" y="16451"/>
                      <a:pt x="994" y="16451"/>
                    </a:cubicBezTo>
                    <a:lnTo>
                      <a:pt x="6886" y="16451"/>
                    </a:lnTo>
                    <a:cubicBezTo>
                      <a:pt x="7439" y="16451"/>
                      <a:pt x="7885" y="16006"/>
                      <a:pt x="7885" y="15457"/>
                    </a:cubicBezTo>
                    <a:lnTo>
                      <a:pt x="7885" y="5079"/>
                    </a:lnTo>
                    <a:lnTo>
                      <a:pt x="7885" y="3860"/>
                    </a:lnTo>
                    <a:lnTo>
                      <a:pt x="7885" y="995"/>
                    </a:lnTo>
                    <a:cubicBezTo>
                      <a:pt x="7885" y="447"/>
                      <a:pt x="7439" y="1"/>
                      <a:pt x="6886" y="1"/>
                    </a:cubicBezTo>
                    <a:lnTo>
                      <a:pt x="5946" y="1"/>
                    </a:lnTo>
                    <a:lnTo>
                      <a:pt x="5946" y="265"/>
                    </a:lnTo>
                    <a:lnTo>
                      <a:pt x="6866" y="265"/>
                    </a:lnTo>
                    <a:cubicBezTo>
                      <a:pt x="7302" y="265"/>
                      <a:pt x="7655" y="618"/>
                      <a:pt x="7655" y="1054"/>
                    </a:cubicBezTo>
                    <a:lnTo>
                      <a:pt x="7655" y="15398"/>
                    </a:lnTo>
                    <a:cubicBezTo>
                      <a:pt x="7655" y="15834"/>
                      <a:pt x="7302" y="16187"/>
                      <a:pt x="6866" y="16187"/>
                    </a:cubicBezTo>
                    <a:lnTo>
                      <a:pt x="1014" y="16187"/>
                    </a:lnTo>
                    <a:cubicBezTo>
                      <a:pt x="578" y="16187"/>
                      <a:pt x="226" y="15834"/>
                      <a:pt x="226" y="15398"/>
                    </a:cubicBezTo>
                    <a:lnTo>
                      <a:pt x="226" y="1054"/>
                    </a:lnTo>
                    <a:cubicBezTo>
                      <a:pt x="226" y="618"/>
                      <a:pt x="578" y="265"/>
                      <a:pt x="1014" y="265"/>
                    </a:cubicBezTo>
                    <a:lnTo>
                      <a:pt x="1935" y="265"/>
                    </a:lnTo>
                    <a:lnTo>
                      <a:pt x="19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 name="Google Shape;1270;p51"/>
              <p:cNvSpPr/>
              <p:nvPr/>
            </p:nvSpPr>
            <p:spPr>
              <a:xfrm>
                <a:off x="5823750" y="693874"/>
                <a:ext cx="1839166" cy="3940775"/>
              </a:xfrm>
              <a:custGeom>
                <a:avLst/>
                <a:gdLst/>
                <a:ahLst/>
                <a:cxnLst/>
                <a:rect l="l" t="t" r="r" b="b"/>
                <a:pathLst>
                  <a:path w="7430" h="15922" extrusionOk="0">
                    <a:moveTo>
                      <a:pt x="789" y="0"/>
                    </a:moveTo>
                    <a:cubicBezTo>
                      <a:pt x="353" y="0"/>
                      <a:pt x="1" y="353"/>
                      <a:pt x="1" y="789"/>
                    </a:cubicBezTo>
                    <a:lnTo>
                      <a:pt x="1" y="15133"/>
                    </a:lnTo>
                    <a:cubicBezTo>
                      <a:pt x="1" y="15569"/>
                      <a:pt x="353" y="15922"/>
                      <a:pt x="789" y="15922"/>
                    </a:cubicBezTo>
                    <a:lnTo>
                      <a:pt x="6641" y="15922"/>
                    </a:lnTo>
                    <a:cubicBezTo>
                      <a:pt x="7077" y="15922"/>
                      <a:pt x="7430" y="15569"/>
                      <a:pt x="7430" y="15133"/>
                    </a:cubicBezTo>
                    <a:lnTo>
                      <a:pt x="7430" y="789"/>
                    </a:lnTo>
                    <a:cubicBezTo>
                      <a:pt x="7430" y="353"/>
                      <a:pt x="7077" y="0"/>
                      <a:pt x="6641" y="0"/>
                    </a:cubicBezTo>
                    <a:lnTo>
                      <a:pt x="5721" y="0"/>
                    </a:lnTo>
                    <a:lnTo>
                      <a:pt x="5721" y="265"/>
                    </a:lnTo>
                    <a:cubicBezTo>
                      <a:pt x="5721" y="485"/>
                      <a:pt x="5544" y="666"/>
                      <a:pt x="5324" y="666"/>
                    </a:cubicBezTo>
                    <a:lnTo>
                      <a:pt x="2111" y="666"/>
                    </a:lnTo>
                    <a:cubicBezTo>
                      <a:pt x="1891" y="666"/>
                      <a:pt x="1710" y="485"/>
                      <a:pt x="1710" y="265"/>
                    </a:cubicBezTo>
                    <a:lnTo>
                      <a:pt x="171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 name="Google Shape;1271;p51"/>
              <p:cNvSpPr/>
              <p:nvPr/>
            </p:nvSpPr>
            <p:spPr>
              <a:xfrm>
                <a:off x="6242301" y="628276"/>
                <a:ext cx="1002057" cy="230689"/>
              </a:xfrm>
              <a:custGeom>
                <a:avLst/>
                <a:gdLst/>
                <a:ahLst/>
                <a:cxnLst/>
                <a:rect l="l" t="t" r="r" b="b"/>
                <a:pathLst>
                  <a:path w="4012" h="932" extrusionOk="0">
                    <a:moveTo>
                      <a:pt x="2503" y="471"/>
                    </a:moveTo>
                    <a:cubicBezTo>
                      <a:pt x="2547" y="471"/>
                      <a:pt x="2582" y="505"/>
                      <a:pt x="2582" y="549"/>
                    </a:cubicBezTo>
                    <a:cubicBezTo>
                      <a:pt x="2582" y="589"/>
                      <a:pt x="2547" y="623"/>
                      <a:pt x="2503" y="623"/>
                    </a:cubicBezTo>
                    <a:lnTo>
                      <a:pt x="1509" y="623"/>
                    </a:lnTo>
                    <a:cubicBezTo>
                      <a:pt x="1470" y="623"/>
                      <a:pt x="1431" y="589"/>
                      <a:pt x="1431" y="549"/>
                    </a:cubicBezTo>
                    <a:cubicBezTo>
                      <a:pt x="1431" y="505"/>
                      <a:pt x="1470" y="471"/>
                      <a:pt x="1509" y="471"/>
                    </a:cubicBezTo>
                    <a:close/>
                    <a:moveTo>
                      <a:pt x="2924" y="461"/>
                    </a:moveTo>
                    <a:cubicBezTo>
                      <a:pt x="2973" y="461"/>
                      <a:pt x="3013" y="500"/>
                      <a:pt x="3013" y="549"/>
                    </a:cubicBezTo>
                    <a:cubicBezTo>
                      <a:pt x="3013" y="593"/>
                      <a:pt x="2973" y="633"/>
                      <a:pt x="2924" y="633"/>
                    </a:cubicBezTo>
                    <a:cubicBezTo>
                      <a:pt x="2876" y="633"/>
                      <a:pt x="2836" y="593"/>
                      <a:pt x="2836" y="549"/>
                    </a:cubicBezTo>
                    <a:cubicBezTo>
                      <a:pt x="2836" y="500"/>
                      <a:pt x="2876" y="461"/>
                      <a:pt x="2924" y="461"/>
                    </a:cubicBezTo>
                    <a:close/>
                    <a:moveTo>
                      <a:pt x="1" y="1"/>
                    </a:moveTo>
                    <a:lnTo>
                      <a:pt x="1" y="265"/>
                    </a:lnTo>
                    <a:lnTo>
                      <a:pt x="1" y="530"/>
                    </a:lnTo>
                    <a:cubicBezTo>
                      <a:pt x="1" y="750"/>
                      <a:pt x="182" y="931"/>
                      <a:pt x="402" y="931"/>
                    </a:cubicBezTo>
                    <a:lnTo>
                      <a:pt x="3615" y="931"/>
                    </a:lnTo>
                    <a:cubicBezTo>
                      <a:pt x="3835" y="931"/>
                      <a:pt x="4012" y="750"/>
                      <a:pt x="4012" y="530"/>
                    </a:cubicBezTo>
                    <a:lnTo>
                      <a:pt x="4012" y="265"/>
                    </a:lnTo>
                    <a:lnTo>
                      <a:pt x="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 name="Google Shape;1272;p51"/>
              <p:cNvSpPr/>
              <p:nvPr/>
            </p:nvSpPr>
            <p:spPr>
              <a:xfrm>
                <a:off x="5782412" y="644126"/>
                <a:ext cx="1923080" cy="4040272"/>
              </a:xfrm>
              <a:custGeom>
                <a:avLst/>
                <a:gdLst/>
                <a:ahLst/>
                <a:cxnLst/>
                <a:rect l="l" t="t" r="r" b="b"/>
                <a:pathLst>
                  <a:path w="7769" h="16324" extrusionOk="0">
                    <a:moveTo>
                      <a:pt x="6755" y="16324"/>
                    </a:moveTo>
                    <a:lnTo>
                      <a:pt x="1010" y="16324"/>
                    </a:lnTo>
                    <a:cubicBezTo>
                      <a:pt x="452" y="16324"/>
                      <a:pt x="1" y="15863"/>
                      <a:pt x="1" y="15300"/>
                    </a:cubicBezTo>
                    <a:lnTo>
                      <a:pt x="1" y="1024"/>
                    </a:lnTo>
                    <a:cubicBezTo>
                      <a:pt x="1" y="461"/>
                      <a:pt x="452" y="1"/>
                      <a:pt x="1010" y="1"/>
                    </a:cubicBezTo>
                    <a:lnTo>
                      <a:pt x="6755" y="1"/>
                    </a:lnTo>
                    <a:cubicBezTo>
                      <a:pt x="7313" y="1"/>
                      <a:pt x="7768" y="461"/>
                      <a:pt x="7768" y="1024"/>
                    </a:cubicBezTo>
                    <a:lnTo>
                      <a:pt x="7768" y="15300"/>
                    </a:lnTo>
                    <a:cubicBezTo>
                      <a:pt x="7768" y="15863"/>
                      <a:pt x="7313" y="16324"/>
                      <a:pt x="6755" y="16324"/>
                    </a:cubicBezTo>
                    <a:close/>
                    <a:moveTo>
                      <a:pt x="1010" y="79"/>
                    </a:moveTo>
                    <a:cubicBezTo>
                      <a:pt x="496" y="79"/>
                      <a:pt x="79" y="500"/>
                      <a:pt x="79" y="1024"/>
                    </a:cubicBezTo>
                    <a:lnTo>
                      <a:pt x="79" y="15300"/>
                    </a:lnTo>
                    <a:cubicBezTo>
                      <a:pt x="79" y="15819"/>
                      <a:pt x="496" y="16245"/>
                      <a:pt x="1010" y="16245"/>
                    </a:cubicBezTo>
                    <a:lnTo>
                      <a:pt x="6755" y="16245"/>
                    </a:lnTo>
                    <a:cubicBezTo>
                      <a:pt x="7269" y="16245"/>
                      <a:pt x="7685" y="15819"/>
                      <a:pt x="7685" y="15300"/>
                    </a:cubicBezTo>
                    <a:lnTo>
                      <a:pt x="7685" y="1024"/>
                    </a:lnTo>
                    <a:cubicBezTo>
                      <a:pt x="7685" y="500"/>
                      <a:pt x="7269" y="79"/>
                      <a:pt x="6755" y="79"/>
                    </a:cubicBezTo>
                    <a:lnTo>
                      <a:pt x="1010" y="79"/>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 name="Google Shape;1273;p51"/>
              <p:cNvSpPr/>
              <p:nvPr/>
            </p:nvSpPr>
            <p:spPr>
              <a:xfrm>
                <a:off x="6950959" y="742385"/>
                <a:ext cx="43813" cy="42571"/>
              </a:xfrm>
              <a:custGeom>
                <a:avLst/>
                <a:gdLst/>
                <a:ahLst/>
                <a:cxnLst/>
                <a:rect l="l" t="t" r="r" b="b"/>
                <a:pathLst>
                  <a:path w="177" h="172" extrusionOk="0">
                    <a:moveTo>
                      <a:pt x="88" y="0"/>
                    </a:moveTo>
                    <a:cubicBezTo>
                      <a:pt x="40" y="0"/>
                      <a:pt x="0" y="39"/>
                      <a:pt x="0" y="88"/>
                    </a:cubicBezTo>
                    <a:cubicBezTo>
                      <a:pt x="0" y="132"/>
                      <a:pt x="40" y="172"/>
                      <a:pt x="88" y="172"/>
                    </a:cubicBezTo>
                    <a:cubicBezTo>
                      <a:pt x="137" y="172"/>
                      <a:pt x="177" y="132"/>
                      <a:pt x="177" y="88"/>
                    </a:cubicBezTo>
                    <a:cubicBezTo>
                      <a:pt x="177" y="39"/>
                      <a:pt x="137" y="0"/>
                      <a:pt x="88"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 name="Google Shape;1274;p51"/>
              <p:cNvSpPr/>
              <p:nvPr/>
            </p:nvSpPr>
            <p:spPr>
              <a:xfrm>
                <a:off x="6600748" y="744613"/>
                <a:ext cx="285157" cy="37868"/>
              </a:xfrm>
              <a:custGeom>
                <a:avLst/>
                <a:gdLst/>
                <a:ahLst/>
                <a:cxnLst/>
                <a:rect l="l" t="t" r="r" b="b"/>
                <a:pathLst>
                  <a:path w="1152" h="153" extrusionOk="0">
                    <a:moveTo>
                      <a:pt x="79" y="1"/>
                    </a:moveTo>
                    <a:cubicBezTo>
                      <a:pt x="40" y="1"/>
                      <a:pt x="1" y="35"/>
                      <a:pt x="1" y="79"/>
                    </a:cubicBezTo>
                    <a:cubicBezTo>
                      <a:pt x="1" y="119"/>
                      <a:pt x="40" y="153"/>
                      <a:pt x="79" y="153"/>
                    </a:cubicBezTo>
                    <a:lnTo>
                      <a:pt x="1073" y="153"/>
                    </a:lnTo>
                    <a:cubicBezTo>
                      <a:pt x="1117" y="153"/>
                      <a:pt x="1152" y="119"/>
                      <a:pt x="1152" y="79"/>
                    </a:cubicBezTo>
                    <a:cubicBezTo>
                      <a:pt x="1152" y="35"/>
                      <a:pt x="1117" y="1"/>
                      <a:pt x="107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 name="Google Shape;1275;p51"/>
              <p:cNvSpPr/>
              <p:nvPr/>
            </p:nvSpPr>
            <p:spPr>
              <a:xfrm>
                <a:off x="7363390" y="760453"/>
                <a:ext cx="75250" cy="58411"/>
              </a:xfrm>
              <a:custGeom>
                <a:avLst/>
                <a:gdLst/>
                <a:ahLst/>
                <a:cxnLst/>
                <a:rect l="l" t="t" r="r" b="b"/>
                <a:pathLst>
                  <a:path w="304" h="236" extrusionOk="0">
                    <a:moveTo>
                      <a:pt x="152" y="1"/>
                    </a:moveTo>
                    <a:cubicBezTo>
                      <a:pt x="93" y="1"/>
                      <a:pt x="39" y="25"/>
                      <a:pt x="0" y="59"/>
                    </a:cubicBezTo>
                    <a:lnTo>
                      <a:pt x="25" y="84"/>
                    </a:lnTo>
                    <a:cubicBezTo>
                      <a:pt x="54" y="50"/>
                      <a:pt x="103" y="30"/>
                      <a:pt x="152" y="30"/>
                    </a:cubicBezTo>
                    <a:cubicBezTo>
                      <a:pt x="201" y="30"/>
                      <a:pt x="245" y="50"/>
                      <a:pt x="279" y="84"/>
                    </a:cubicBezTo>
                    <a:lnTo>
                      <a:pt x="304" y="59"/>
                    </a:lnTo>
                    <a:cubicBezTo>
                      <a:pt x="265" y="25"/>
                      <a:pt x="211" y="1"/>
                      <a:pt x="152" y="1"/>
                    </a:cubicBezTo>
                    <a:close/>
                    <a:moveTo>
                      <a:pt x="152" y="59"/>
                    </a:moveTo>
                    <a:cubicBezTo>
                      <a:pt x="108" y="59"/>
                      <a:pt x="74" y="79"/>
                      <a:pt x="44" y="104"/>
                    </a:cubicBezTo>
                    <a:lnTo>
                      <a:pt x="69" y="128"/>
                    </a:lnTo>
                    <a:cubicBezTo>
                      <a:pt x="88" y="104"/>
                      <a:pt x="118" y="94"/>
                      <a:pt x="152" y="94"/>
                    </a:cubicBezTo>
                    <a:cubicBezTo>
                      <a:pt x="186" y="94"/>
                      <a:pt x="216" y="104"/>
                      <a:pt x="235" y="128"/>
                    </a:cubicBezTo>
                    <a:lnTo>
                      <a:pt x="260" y="104"/>
                    </a:lnTo>
                    <a:cubicBezTo>
                      <a:pt x="230" y="79"/>
                      <a:pt x="191" y="59"/>
                      <a:pt x="152" y="59"/>
                    </a:cubicBezTo>
                    <a:close/>
                    <a:moveTo>
                      <a:pt x="152" y="128"/>
                    </a:moveTo>
                    <a:cubicBezTo>
                      <a:pt x="128" y="128"/>
                      <a:pt x="108" y="138"/>
                      <a:pt x="93" y="152"/>
                    </a:cubicBezTo>
                    <a:lnTo>
                      <a:pt x="118" y="177"/>
                    </a:lnTo>
                    <a:cubicBezTo>
                      <a:pt x="123" y="167"/>
                      <a:pt x="137" y="162"/>
                      <a:pt x="152" y="162"/>
                    </a:cubicBezTo>
                    <a:cubicBezTo>
                      <a:pt x="167" y="162"/>
                      <a:pt x="177" y="167"/>
                      <a:pt x="186" y="177"/>
                    </a:cubicBezTo>
                    <a:lnTo>
                      <a:pt x="211" y="152"/>
                    </a:lnTo>
                    <a:cubicBezTo>
                      <a:pt x="196" y="138"/>
                      <a:pt x="172" y="128"/>
                      <a:pt x="152" y="128"/>
                    </a:cubicBezTo>
                    <a:close/>
                    <a:moveTo>
                      <a:pt x="152" y="187"/>
                    </a:moveTo>
                    <a:cubicBezTo>
                      <a:pt x="137" y="187"/>
                      <a:pt x="128" y="197"/>
                      <a:pt x="128" y="211"/>
                    </a:cubicBezTo>
                    <a:cubicBezTo>
                      <a:pt x="128" y="226"/>
                      <a:pt x="137" y="236"/>
                      <a:pt x="152" y="236"/>
                    </a:cubicBezTo>
                    <a:cubicBezTo>
                      <a:pt x="167" y="236"/>
                      <a:pt x="177" y="226"/>
                      <a:pt x="177" y="211"/>
                    </a:cubicBezTo>
                    <a:cubicBezTo>
                      <a:pt x="177" y="197"/>
                      <a:pt x="167" y="187"/>
                      <a:pt x="15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 name="Google Shape;1276;p51"/>
              <p:cNvSpPr/>
              <p:nvPr/>
            </p:nvSpPr>
            <p:spPr>
              <a:xfrm>
                <a:off x="7279724" y="768868"/>
                <a:ext cx="65596" cy="48758"/>
              </a:xfrm>
              <a:custGeom>
                <a:avLst/>
                <a:gdLst/>
                <a:ahLst/>
                <a:cxnLst/>
                <a:rect l="l" t="t" r="r" b="b"/>
                <a:pathLst>
                  <a:path w="265" h="197" extrusionOk="0">
                    <a:moveTo>
                      <a:pt x="0" y="143"/>
                    </a:moveTo>
                    <a:lnTo>
                      <a:pt x="0" y="192"/>
                    </a:lnTo>
                    <a:lnTo>
                      <a:pt x="30" y="192"/>
                    </a:lnTo>
                    <a:lnTo>
                      <a:pt x="30" y="143"/>
                    </a:lnTo>
                    <a:close/>
                    <a:moveTo>
                      <a:pt x="59" y="109"/>
                    </a:moveTo>
                    <a:lnTo>
                      <a:pt x="59" y="192"/>
                    </a:lnTo>
                    <a:lnTo>
                      <a:pt x="88" y="192"/>
                    </a:lnTo>
                    <a:lnTo>
                      <a:pt x="88" y="109"/>
                    </a:lnTo>
                    <a:close/>
                    <a:moveTo>
                      <a:pt x="118" y="70"/>
                    </a:moveTo>
                    <a:lnTo>
                      <a:pt x="118" y="192"/>
                    </a:lnTo>
                    <a:lnTo>
                      <a:pt x="147" y="192"/>
                    </a:lnTo>
                    <a:lnTo>
                      <a:pt x="147" y="70"/>
                    </a:lnTo>
                    <a:close/>
                    <a:moveTo>
                      <a:pt x="177" y="35"/>
                    </a:moveTo>
                    <a:lnTo>
                      <a:pt x="177" y="192"/>
                    </a:lnTo>
                    <a:lnTo>
                      <a:pt x="206" y="192"/>
                    </a:lnTo>
                    <a:lnTo>
                      <a:pt x="206" y="35"/>
                    </a:lnTo>
                    <a:close/>
                    <a:moveTo>
                      <a:pt x="235" y="1"/>
                    </a:moveTo>
                    <a:lnTo>
                      <a:pt x="235" y="197"/>
                    </a:lnTo>
                    <a:lnTo>
                      <a:pt x="265" y="197"/>
                    </a:lnTo>
                    <a:lnTo>
                      <a:pt x="2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 name="Google Shape;1277;p51"/>
              <p:cNvSpPr/>
              <p:nvPr/>
            </p:nvSpPr>
            <p:spPr>
              <a:xfrm>
                <a:off x="7457946" y="770105"/>
                <a:ext cx="98270" cy="47521"/>
              </a:xfrm>
              <a:custGeom>
                <a:avLst/>
                <a:gdLst/>
                <a:ahLst/>
                <a:cxnLst/>
                <a:rect l="l" t="t" r="r" b="b"/>
                <a:pathLst>
                  <a:path w="397" h="192" extrusionOk="0">
                    <a:moveTo>
                      <a:pt x="44" y="20"/>
                    </a:moveTo>
                    <a:cubicBezTo>
                      <a:pt x="30" y="20"/>
                      <a:pt x="20" y="35"/>
                      <a:pt x="20" y="50"/>
                    </a:cubicBezTo>
                    <a:lnTo>
                      <a:pt x="20" y="148"/>
                    </a:lnTo>
                    <a:cubicBezTo>
                      <a:pt x="20" y="162"/>
                      <a:pt x="30" y="172"/>
                      <a:pt x="44" y="172"/>
                    </a:cubicBezTo>
                    <a:lnTo>
                      <a:pt x="274" y="172"/>
                    </a:lnTo>
                    <a:lnTo>
                      <a:pt x="274" y="20"/>
                    </a:lnTo>
                    <a:close/>
                    <a:moveTo>
                      <a:pt x="338" y="11"/>
                    </a:moveTo>
                    <a:cubicBezTo>
                      <a:pt x="358" y="11"/>
                      <a:pt x="372" y="25"/>
                      <a:pt x="372" y="45"/>
                    </a:cubicBezTo>
                    <a:lnTo>
                      <a:pt x="372" y="153"/>
                    </a:lnTo>
                    <a:cubicBezTo>
                      <a:pt x="372" y="172"/>
                      <a:pt x="358" y="187"/>
                      <a:pt x="338" y="187"/>
                    </a:cubicBezTo>
                    <a:lnTo>
                      <a:pt x="39" y="187"/>
                    </a:lnTo>
                    <a:cubicBezTo>
                      <a:pt x="25" y="187"/>
                      <a:pt x="5" y="172"/>
                      <a:pt x="5" y="153"/>
                    </a:cubicBezTo>
                    <a:lnTo>
                      <a:pt x="5" y="45"/>
                    </a:lnTo>
                    <a:cubicBezTo>
                      <a:pt x="5" y="25"/>
                      <a:pt x="25" y="11"/>
                      <a:pt x="39" y="11"/>
                    </a:cubicBezTo>
                    <a:close/>
                    <a:moveTo>
                      <a:pt x="39" y="1"/>
                    </a:moveTo>
                    <a:cubicBezTo>
                      <a:pt x="20" y="1"/>
                      <a:pt x="0" y="20"/>
                      <a:pt x="0" y="45"/>
                    </a:cubicBezTo>
                    <a:lnTo>
                      <a:pt x="0" y="153"/>
                    </a:lnTo>
                    <a:cubicBezTo>
                      <a:pt x="0" y="172"/>
                      <a:pt x="20" y="192"/>
                      <a:pt x="39" y="192"/>
                    </a:cubicBezTo>
                    <a:lnTo>
                      <a:pt x="338" y="192"/>
                    </a:lnTo>
                    <a:cubicBezTo>
                      <a:pt x="363" y="192"/>
                      <a:pt x="377" y="172"/>
                      <a:pt x="377" y="153"/>
                    </a:cubicBezTo>
                    <a:lnTo>
                      <a:pt x="377" y="123"/>
                    </a:lnTo>
                    <a:lnTo>
                      <a:pt x="397" y="123"/>
                    </a:lnTo>
                    <a:lnTo>
                      <a:pt x="397" y="74"/>
                    </a:lnTo>
                    <a:lnTo>
                      <a:pt x="377" y="74"/>
                    </a:lnTo>
                    <a:lnTo>
                      <a:pt x="377" y="45"/>
                    </a:lnTo>
                    <a:cubicBezTo>
                      <a:pt x="377" y="20"/>
                      <a:pt x="363" y="1"/>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 name="Google Shape;1278;p51"/>
              <p:cNvSpPr/>
              <p:nvPr/>
            </p:nvSpPr>
            <p:spPr>
              <a:xfrm>
                <a:off x="7662654" y="996819"/>
                <a:ext cx="57428" cy="28216"/>
              </a:xfrm>
              <a:custGeom>
                <a:avLst/>
                <a:gdLst/>
                <a:ahLst/>
                <a:cxnLst/>
                <a:rect l="l" t="t" r="r" b="b"/>
                <a:pathLst>
                  <a:path w="232" h="114" extrusionOk="0">
                    <a:moveTo>
                      <a:pt x="1" y="1"/>
                    </a:moveTo>
                    <a:lnTo>
                      <a:pt x="1" y="113"/>
                    </a:lnTo>
                    <a:lnTo>
                      <a:pt x="231" y="113"/>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 name="Google Shape;1279;p51"/>
              <p:cNvSpPr/>
              <p:nvPr/>
            </p:nvSpPr>
            <p:spPr>
              <a:xfrm>
                <a:off x="5768056" y="996819"/>
                <a:ext cx="55942" cy="28216"/>
              </a:xfrm>
              <a:custGeom>
                <a:avLst/>
                <a:gdLst/>
                <a:ahLst/>
                <a:cxnLst/>
                <a:rect l="l" t="t" r="r" b="b"/>
                <a:pathLst>
                  <a:path w="226" h="114" extrusionOk="0">
                    <a:moveTo>
                      <a:pt x="0" y="1"/>
                    </a:moveTo>
                    <a:lnTo>
                      <a:pt x="0" y="113"/>
                    </a:lnTo>
                    <a:lnTo>
                      <a:pt x="226" y="113"/>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 name="Google Shape;1280;p51"/>
              <p:cNvSpPr/>
              <p:nvPr/>
            </p:nvSpPr>
            <p:spPr>
              <a:xfrm>
                <a:off x="7719834" y="1583649"/>
                <a:ext cx="20793" cy="301956"/>
              </a:xfrm>
              <a:custGeom>
                <a:avLst/>
                <a:gdLst/>
                <a:ahLst/>
                <a:cxnLst/>
                <a:rect l="l" t="t" r="r" b="b"/>
                <a:pathLst>
                  <a:path w="84" h="1220" extrusionOk="0">
                    <a:moveTo>
                      <a:pt x="0" y="0"/>
                    </a:moveTo>
                    <a:lnTo>
                      <a:pt x="0" y="1219"/>
                    </a:lnTo>
                    <a:lnTo>
                      <a:pt x="39" y="1219"/>
                    </a:lnTo>
                    <a:cubicBezTo>
                      <a:pt x="64" y="1219"/>
                      <a:pt x="83" y="1200"/>
                      <a:pt x="83" y="1175"/>
                    </a:cubicBezTo>
                    <a:lnTo>
                      <a:pt x="83" y="44"/>
                    </a:lnTo>
                    <a:cubicBezTo>
                      <a:pt x="83" y="20"/>
                      <a:pt x="64" y="0"/>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 name="Google Shape;1281;p51"/>
              <p:cNvSpPr/>
              <p:nvPr/>
            </p:nvSpPr>
            <p:spPr>
              <a:xfrm>
                <a:off x="5746273" y="1855160"/>
                <a:ext cx="22030" cy="303194"/>
              </a:xfrm>
              <a:custGeom>
                <a:avLst/>
                <a:gdLst/>
                <a:ahLst/>
                <a:cxnLst/>
                <a:rect l="l" t="t" r="r" b="b"/>
                <a:pathLst>
                  <a:path w="89" h="1225" extrusionOk="0">
                    <a:moveTo>
                      <a:pt x="44" y="0"/>
                    </a:moveTo>
                    <a:cubicBezTo>
                      <a:pt x="20" y="0"/>
                      <a:pt x="0" y="20"/>
                      <a:pt x="0" y="49"/>
                    </a:cubicBezTo>
                    <a:lnTo>
                      <a:pt x="0" y="1180"/>
                    </a:lnTo>
                    <a:cubicBezTo>
                      <a:pt x="0" y="1205"/>
                      <a:pt x="20" y="1224"/>
                      <a:pt x="44" y="1224"/>
                    </a:cubicBezTo>
                    <a:lnTo>
                      <a:pt x="88" y="1224"/>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 name="Google Shape;1282;p51"/>
              <p:cNvSpPr/>
              <p:nvPr/>
            </p:nvSpPr>
            <p:spPr>
              <a:xfrm>
                <a:off x="5746273" y="1477965"/>
                <a:ext cx="22030" cy="303441"/>
              </a:xfrm>
              <a:custGeom>
                <a:avLst/>
                <a:gdLst/>
                <a:ahLst/>
                <a:cxnLst/>
                <a:rect l="l" t="t" r="r" b="b"/>
                <a:pathLst>
                  <a:path w="89" h="1226" extrusionOk="0">
                    <a:moveTo>
                      <a:pt x="44" y="1"/>
                    </a:moveTo>
                    <a:cubicBezTo>
                      <a:pt x="20" y="1"/>
                      <a:pt x="0" y="21"/>
                      <a:pt x="0" y="45"/>
                    </a:cubicBezTo>
                    <a:lnTo>
                      <a:pt x="0" y="1181"/>
                    </a:lnTo>
                    <a:cubicBezTo>
                      <a:pt x="0" y="1206"/>
                      <a:pt x="20" y="1225"/>
                      <a:pt x="44" y="1225"/>
                    </a:cubicBezTo>
                    <a:lnTo>
                      <a:pt x="88" y="1225"/>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 name="Google Shape;1283;p51"/>
              <p:cNvSpPr/>
              <p:nvPr/>
            </p:nvSpPr>
            <p:spPr>
              <a:xfrm>
                <a:off x="5746273" y="1207691"/>
                <a:ext cx="22030" cy="94794"/>
              </a:xfrm>
              <a:custGeom>
                <a:avLst/>
                <a:gdLst/>
                <a:ahLst/>
                <a:cxnLst/>
                <a:rect l="l" t="t" r="r" b="b"/>
                <a:pathLst>
                  <a:path w="89" h="383" extrusionOk="0">
                    <a:moveTo>
                      <a:pt x="44" y="1"/>
                    </a:moveTo>
                    <a:cubicBezTo>
                      <a:pt x="20" y="1"/>
                      <a:pt x="0" y="20"/>
                      <a:pt x="0" y="45"/>
                    </a:cubicBezTo>
                    <a:lnTo>
                      <a:pt x="0" y="339"/>
                    </a:lnTo>
                    <a:cubicBezTo>
                      <a:pt x="0" y="363"/>
                      <a:pt x="20" y="383"/>
                      <a:pt x="44" y="383"/>
                    </a:cubicBezTo>
                    <a:lnTo>
                      <a:pt x="88" y="383"/>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 name="Google Shape;1284;p51"/>
              <p:cNvSpPr/>
              <p:nvPr/>
            </p:nvSpPr>
            <p:spPr>
              <a:xfrm>
                <a:off x="7662654" y="4302225"/>
                <a:ext cx="57428" cy="29453"/>
              </a:xfrm>
              <a:custGeom>
                <a:avLst/>
                <a:gdLst/>
                <a:ahLst/>
                <a:cxnLst/>
                <a:rect l="l" t="t" r="r" b="b"/>
                <a:pathLst>
                  <a:path w="232" h="119" extrusionOk="0">
                    <a:moveTo>
                      <a:pt x="1" y="1"/>
                    </a:moveTo>
                    <a:lnTo>
                      <a:pt x="1" y="118"/>
                    </a:lnTo>
                    <a:lnTo>
                      <a:pt x="231" y="118"/>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 name="Google Shape;1285;p51"/>
              <p:cNvSpPr/>
              <p:nvPr/>
            </p:nvSpPr>
            <p:spPr>
              <a:xfrm>
                <a:off x="5768056" y="4302225"/>
                <a:ext cx="55942" cy="29453"/>
              </a:xfrm>
              <a:custGeom>
                <a:avLst/>
                <a:gdLst/>
                <a:ahLst/>
                <a:cxnLst/>
                <a:rect l="l" t="t" r="r" b="b"/>
                <a:pathLst>
                  <a:path w="226" h="119" extrusionOk="0">
                    <a:moveTo>
                      <a:pt x="0" y="1"/>
                    </a:moveTo>
                    <a:lnTo>
                      <a:pt x="0" y="118"/>
                    </a:lnTo>
                    <a:lnTo>
                      <a:pt x="226" y="118"/>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 name="Google Shape;1286;p51"/>
              <p:cNvSpPr/>
              <p:nvPr/>
            </p:nvSpPr>
            <p:spPr>
              <a:xfrm>
                <a:off x="6459105" y="3570987"/>
                <a:ext cx="3912" cy="3803"/>
              </a:xfrm>
              <a:custGeom>
                <a:avLst/>
                <a:gdLst/>
                <a:ahLst/>
                <a:cxnLst/>
                <a:rect l="l" t="t" r="r" b="b"/>
                <a:pathLst>
                  <a:path w="36" h="35" extrusionOk="0">
                    <a:moveTo>
                      <a:pt x="1" y="0"/>
                    </a:moveTo>
                    <a:lnTo>
                      <a:pt x="27" y="34"/>
                    </a:lnTo>
                    <a:lnTo>
                      <a:pt x="35" y="34"/>
                    </a:lnTo>
                    <a:lnTo>
                      <a:pt x="1" y="0"/>
                    </a:lnTo>
                    <a:close/>
                  </a:path>
                </a:pathLst>
              </a:custGeom>
              <a:solidFill>
                <a:srgbClr val="E255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287" name="Google Shape;1287;p51"/>
          <p:cNvSpPr txBox="1">
            <a:spLocks noGrp="1"/>
          </p:cNvSpPr>
          <p:nvPr>
            <p:ph type="subTitle" idx="1"/>
          </p:nvPr>
        </p:nvSpPr>
        <p:spPr>
          <a:xfrm>
            <a:off x="908819" y="3380326"/>
            <a:ext cx="2718000" cy="8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You can enter a </a:t>
            </a:r>
            <a:r>
              <a:rPr lang="en" dirty="0">
                <a:solidFill>
                  <a:schemeClr val="lt1"/>
                </a:solidFill>
                <a:latin typeface="Sora ExtraBold"/>
                <a:ea typeface="Sora ExtraBold"/>
                <a:cs typeface="Sora ExtraBold"/>
                <a:sym typeface="Sora ExtraBold"/>
              </a:rPr>
              <a:t>subtitle </a:t>
            </a:r>
            <a:r>
              <a:rPr lang="en" dirty="0">
                <a:solidFill>
                  <a:schemeClr val="lt1"/>
                </a:solidFill>
              </a:rPr>
              <a:t>here if you need it</a:t>
            </a:r>
            <a:endParaRPr dirty="0">
              <a:solidFill>
                <a:schemeClr val="lt1"/>
              </a:solidFill>
            </a:endParaRPr>
          </a:p>
        </p:txBody>
      </p:sp>
      <p:sp>
        <p:nvSpPr>
          <p:cNvPr id="1288" name="Google Shape;1288;p51"/>
          <p:cNvSpPr txBox="1">
            <a:spLocks noGrp="1"/>
          </p:cNvSpPr>
          <p:nvPr>
            <p:ph type="title" idx="2"/>
          </p:nvPr>
        </p:nvSpPr>
        <p:spPr>
          <a:xfrm>
            <a:off x="896152" y="936075"/>
            <a:ext cx="2743200" cy="97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1289" name="Google Shape;1289;p51"/>
          <p:cNvPicPr preferRelativeResize="0">
            <a:picLocks noGrp="1"/>
          </p:cNvPicPr>
          <p:nvPr>
            <p:ph type="pic" idx="3"/>
          </p:nvPr>
        </p:nvPicPr>
        <p:blipFill rotWithShape="1">
          <a:blip r:embed="rId3">
            <a:alphaModFix/>
          </a:blip>
          <a:srcRect t="903" b="903"/>
          <a:stretch/>
        </p:blipFill>
        <p:spPr>
          <a:xfrm>
            <a:off x="6059125" y="1391250"/>
            <a:ext cx="1709575" cy="167870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3"/>
        <p:cNvGrpSpPr/>
        <p:nvPr/>
      </p:nvGrpSpPr>
      <p:grpSpPr>
        <a:xfrm>
          <a:off x="0" y="0"/>
          <a:ext cx="0" cy="0"/>
          <a:chOff x="0" y="0"/>
          <a:chExt cx="0" cy="0"/>
        </a:xfrm>
      </p:grpSpPr>
      <p:sp>
        <p:nvSpPr>
          <p:cNvPr id="1294" name="Google Shape;1294;p52"/>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Sora ExtraBold"/>
                <a:ea typeface="Sora ExtraBold"/>
                <a:cs typeface="Sora ExtraBold"/>
                <a:sym typeface="Sora ExtraBold"/>
              </a:rPr>
              <a:t>Key actions</a:t>
            </a:r>
            <a:r>
              <a:rPr lang="en" dirty="0"/>
              <a:t> items</a:t>
            </a:r>
            <a:endParaRPr dirty="0"/>
          </a:p>
        </p:txBody>
      </p:sp>
      <p:graphicFrame>
        <p:nvGraphicFramePr>
          <p:cNvPr id="1295" name="Google Shape;1295;p52"/>
          <p:cNvGraphicFramePr/>
          <p:nvPr>
            <p:extLst>
              <p:ext uri="{D42A27DB-BD31-4B8C-83A1-F6EECF244321}">
                <p14:modId xmlns:p14="http://schemas.microsoft.com/office/powerpoint/2010/main" val="3690557910"/>
              </p:ext>
            </p:extLst>
          </p:nvPr>
        </p:nvGraphicFramePr>
        <p:xfrm>
          <a:off x="720000" y="1352425"/>
          <a:ext cx="7703974" cy="3962250"/>
        </p:xfrm>
        <a:graphic>
          <a:graphicData uri="http://schemas.openxmlformats.org/drawingml/2006/table">
            <a:tbl>
              <a:tblPr>
                <a:noFill/>
                <a:tableStyleId>{02A7CECA-3D7A-4611-AA93-9E6DD80BE2B1}</a:tableStyleId>
              </a:tblPr>
              <a:tblGrid>
                <a:gridCol w="1073334">
                  <a:extLst>
                    <a:ext uri="{9D8B030D-6E8A-4147-A177-3AD203B41FA5}">
                      <a16:colId xmlns:a16="http://schemas.microsoft.com/office/drawing/2014/main" val="20000"/>
                    </a:ext>
                  </a:extLst>
                </a:gridCol>
                <a:gridCol w="1657660">
                  <a:extLst>
                    <a:ext uri="{9D8B030D-6E8A-4147-A177-3AD203B41FA5}">
                      <a16:colId xmlns:a16="http://schemas.microsoft.com/office/drawing/2014/main" val="20001"/>
                    </a:ext>
                  </a:extLst>
                </a:gridCol>
                <a:gridCol w="1657660">
                  <a:extLst>
                    <a:ext uri="{9D8B030D-6E8A-4147-A177-3AD203B41FA5}">
                      <a16:colId xmlns:a16="http://schemas.microsoft.com/office/drawing/2014/main" val="2052866601"/>
                    </a:ext>
                  </a:extLst>
                </a:gridCol>
                <a:gridCol w="1657660">
                  <a:extLst>
                    <a:ext uri="{9D8B030D-6E8A-4147-A177-3AD203B41FA5}">
                      <a16:colId xmlns:a16="http://schemas.microsoft.com/office/drawing/2014/main" val="20002"/>
                    </a:ext>
                  </a:extLst>
                </a:gridCol>
                <a:gridCol w="1657660">
                  <a:extLst>
                    <a:ext uri="{9D8B030D-6E8A-4147-A177-3AD203B41FA5}">
                      <a16:colId xmlns:a16="http://schemas.microsoft.com/office/drawing/2014/main" val="20003"/>
                    </a:ext>
                  </a:extLst>
                </a:gridCol>
              </a:tblGrid>
              <a:tr h="559625">
                <a:tc>
                  <a:txBody>
                    <a:bodyPr/>
                    <a:lstStyle/>
                    <a:p>
                      <a:pPr marL="0" lvl="0" indent="0" algn="ctr" rtl="0">
                        <a:spcBef>
                          <a:spcPts val="0"/>
                        </a:spcBef>
                        <a:spcAft>
                          <a:spcPts val="0"/>
                        </a:spcAft>
                        <a:buNone/>
                      </a:pPr>
                      <a:endParaRPr dirty="0">
                        <a:solidFill>
                          <a:schemeClr val="dk1"/>
                        </a:solidFill>
                        <a:latin typeface="Sora"/>
                        <a:ea typeface="Sora"/>
                        <a:cs typeface="Sora"/>
                        <a:sym typeface="Sora"/>
                      </a:endParaRPr>
                    </a:p>
                  </a:txBody>
                  <a:tcPr marL="91425" marR="91425" marT="91425" marB="91425" anchor="ctr">
                    <a:lnL w="38100" cap="flat" cmpd="sng">
                      <a:solidFill>
                        <a:srgbClr val="9E9E9E">
                          <a:alpha val="0"/>
                        </a:srgbClr>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dk2">
                          <a:alpha val="0"/>
                        </a:schemeClr>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dirty="0">
                          <a:solidFill>
                            <a:schemeClr val="accent2"/>
                          </a:solidFill>
                          <a:latin typeface="Sora SemiBold"/>
                          <a:ea typeface="Sora SemiBold"/>
                          <a:cs typeface="Sora SemiBold"/>
                          <a:sym typeface="Sora SemiBold"/>
                        </a:rPr>
                        <a:t>First quarter</a:t>
                      </a:r>
                      <a:endParaRPr sz="1600" dirty="0">
                        <a:solidFill>
                          <a:schemeClr val="accent2"/>
                        </a:solidFill>
                        <a:latin typeface="Sora SemiBold"/>
                        <a:ea typeface="Sora SemiBold"/>
                        <a:cs typeface="Sora SemiBold"/>
                        <a:sym typeface="Sora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dk1">
                          <a:alpha val="0"/>
                        </a:schemeClr>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endParaRPr sz="1600" dirty="0">
                        <a:solidFill>
                          <a:schemeClr val="accent2"/>
                        </a:solidFill>
                        <a:latin typeface="Sora SemiBold"/>
                        <a:ea typeface="Sora SemiBold"/>
                        <a:cs typeface="Sora SemiBold"/>
                        <a:sym typeface="Sora SemiBold"/>
                      </a:endParaRPr>
                    </a:p>
                  </a:txBody>
                  <a:tcPr marL="91425" marR="91425" marT="91425" marB="91425" anchor="ctr">
                    <a:lnL w="38100" cap="flat" cmpd="sng">
                      <a:solidFill>
                        <a:schemeClr val="accent6"/>
                      </a:solidFill>
                      <a:prstDash val="solid"/>
                      <a:round/>
                      <a:headEnd type="none" w="sm" len="sm"/>
                      <a:tailEnd type="none" w="sm" len="sm"/>
                    </a:lnL>
                    <a:lnR w="38100" cap="flat" cmpd="sng" algn="ctr">
                      <a:solidFill>
                        <a:schemeClr val="accent6"/>
                      </a:solidFill>
                      <a:prstDash val="solid"/>
                      <a:round/>
                      <a:headEnd type="none" w="sm" len="sm"/>
                      <a:tailEnd type="none" w="sm" len="sm"/>
                    </a:lnR>
                    <a:lnT w="38100" cap="flat" cmpd="sng">
                      <a:solidFill>
                        <a:schemeClr val="dk1">
                          <a:alpha val="0"/>
                        </a:schemeClr>
                      </a:solidFill>
                      <a:prstDash val="solid"/>
                      <a:round/>
                      <a:headEnd type="none" w="sm" len="sm"/>
                      <a:tailEnd type="none" w="sm" len="sm"/>
                    </a:lnT>
                    <a:lnB w="3810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dirty="0">
                          <a:solidFill>
                            <a:schemeClr val="accent2"/>
                          </a:solidFill>
                          <a:latin typeface="Sora SemiBold"/>
                          <a:ea typeface="Sora SemiBold"/>
                          <a:cs typeface="Sora SemiBold"/>
                          <a:sym typeface="Sora SemiBold"/>
                        </a:rPr>
                        <a:t>Second quarter</a:t>
                      </a:r>
                      <a:endParaRPr sz="1600" dirty="0">
                        <a:solidFill>
                          <a:schemeClr val="accent2"/>
                        </a:solidFill>
                        <a:latin typeface="Sora SemiBold"/>
                        <a:ea typeface="Sora SemiBold"/>
                        <a:cs typeface="Sora SemiBold"/>
                        <a:sym typeface="Sora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dk1">
                          <a:alpha val="0"/>
                        </a:schemeClr>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dirty="0">
                          <a:solidFill>
                            <a:schemeClr val="accent2"/>
                          </a:solidFill>
                          <a:latin typeface="Sora SemiBold"/>
                          <a:ea typeface="Sora SemiBold"/>
                          <a:cs typeface="Sora SemiBold"/>
                          <a:sym typeface="Sora SemiBold"/>
                        </a:rPr>
                        <a:t>Third quarter</a:t>
                      </a:r>
                      <a:endParaRPr sz="1600" dirty="0">
                        <a:solidFill>
                          <a:schemeClr val="accent2"/>
                        </a:solidFill>
                        <a:latin typeface="Sora SemiBold"/>
                        <a:ea typeface="Sora SemiBold"/>
                        <a:cs typeface="Sora SemiBold"/>
                        <a:sym typeface="Sora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dk1">
                          <a:alpha val="0"/>
                        </a:schemeClr>
                      </a:solidFill>
                      <a:prstDash val="solid"/>
                      <a:round/>
                      <a:headEnd type="none" w="sm" len="sm"/>
                      <a:tailEnd type="none" w="sm" len="sm"/>
                    </a:lnR>
                    <a:lnT w="38100" cap="flat" cmpd="sng">
                      <a:solidFill>
                        <a:schemeClr val="dk1">
                          <a:alpha val="0"/>
                        </a:schemeClr>
                      </a:solidFill>
                      <a:prstDash val="solid"/>
                      <a:round/>
                      <a:headEnd type="none" w="sm" len="sm"/>
                      <a:tailEnd type="none" w="sm" len="sm"/>
                    </a:lnT>
                    <a:lnB w="38100"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591600">
                <a:tc>
                  <a:txBody>
                    <a:bodyPr/>
                    <a:lstStyle/>
                    <a:p>
                      <a:pPr marL="0" lvl="0" indent="0" algn="ctr" rtl="0">
                        <a:spcBef>
                          <a:spcPts val="0"/>
                        </a:spcBef>
                        <a:spcAft>
                          <a:spcPts val="0"/>
                        </a:spcAft>
                        <a:buNone/>
                      </a:pPr>
                      <a:r>
                        <a:rPr lang="en" dirty="0">
                          <a:solidFill>
                            <a:schemeClr val="accent3"/>
                          </a:solidFill>
                          <a:latin typeface="Sora SemiBold"/>
                          <a:ea typeface="Sora SemiBold"/>
                          <a:cs typeface="Sora SemiBold"/>
                          <a:sym typeface="Sora SemiBold"/>
                        </a:rPr>
                        <a:t>Key action 1</a:t>
                      </a:r>
                      <a:endParaRPr dirty="0">
                        <a:solidFill>
                          <a:schemeClr val="accent3"/>
                        </a:solidFill>
                        <a:latin typeface="Sora SemiBold"/>
                        <a:ea typeface="Sora SemiBold"/>
                        <a:cs typeface="Sora SemiBold"/>
                        <a:sym typeface="Sora SemiBold"/>
                      </a:endParaRPr>
                    </a:p>
                  </a:txBody>
                  <a:tcPr marL="91425" marR="91425" marT="91425" marB="91425" anchor="ctr">
                    <a:lnL w="38100" cap="flat" cmpd="sng">
                      <a:solidFill>
                        <a:schemeClr val="lt1">
                          <a:alpha val="0"/>
                        </a:schemeClr>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lgn="ctr">
                      <a:solidFill>
                        <a:schemeClr val="accent6"/>
                      </a:solidFill>
                      <a:prstDash val="solid"/>
                      <a:round/>
                      <a:headEnd type="none" w="sm" len="sm"/>
                      <a:tailEnd type="none" w="sm" len="sm"/>
                    </a:lnR>
                    <a:lnT w="38100" cap="flat" cmpd="sng" algn="ctr">
                      <a:solidFill>
                        <a:schemeClr val="accent6"/>
                      </a:solidFill>
                      <a:prstDash val="solid"/>
                      <a:round/>
                      <a:headEnd type="none" w="sm" len="sm"/>
                      <a:tailEnd type="none" w="sm" len="sm"/>
                    </a:lnT>
                    <a:lnB w="3810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591600">
                <a:tc>
                  <a:txBody>
                    <a:bodyPr/>
                    <a:lstStyle/>
                    <a:p>
                      <a:pPr marL="0" lvl="0" indent="0" algn="ctr" rtl="0">
                        <a:spcBef>
                          <a:spcPts val="0"/>
                        </a:spcBef>
                        <a:spcAft>
                          <a:spcPts val="0"/>
                        </a:spcAft>
                        <a:buNone/>
                      </a:pPr>
                      <a:r>
                        <a:rPr lang="en" dirty="0">
                          <a:solidFill>
                            <a:schemeClr val="accent3"/>
                          </a:solidFill>
                          <a:latin typeface="Sora SemiBold"/>
                          <a:ea typeface="Sora SemiBold"/>
                          <a:cs typeface="Sora SemiBold"/>
                          <a:sym typeface="Sora SemiBold"/>
                        </a:rPr>
                        <a:t>Key action 2</a:t>
                      </a:r>
                      <a:endParaRPr dirty="0">
                        <a:solidFill>
                          <a:schemeClr val="accent3"/>
                        </a:solidFill>
                        <a:latin typeface="Sora SemiBold"/>
                        <a:ea typeface="Sora SemiBold"/>
                        <a:cs typeface="Sora SemiBold"/>
                        <a:sym typeface="Sora SemiBold"/>
                      </a:endParaRPr>
                    </a:p>
                  </a:txBody>
                  <a:tcPr marL="91425" marR="91425" marT="91425" marB="91425" anchor="ctr">
                    <a:lnL w="38100" cap="flat" cmpd="sng">
                      <a:solidFill>
                        <a:schemeClr val="lt1">
                          <a:alpha val="0"/>
                        </a:schemeClr>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lgn="ctr">
                      <a:solidFill>
                        <a:schemeClr val="accent6"/>
                      </a:solidFill>
                      <a:prstDash val="solid"/>
                      <a:round/>
                      <a:headEnd type="none" w="sm" len="sm"/>
                      <a:tailEnd type="none" w="sm" len="sm"/>
                    </a:lnR>
                    <a:lnT w="38100" cap="flat" cmpd="sng" algn="ctr">
                      <a:solidFill>
                        <a:schemeClr val="accent6"/>
                      </a:solidFill>
                      <a:prstDash val="solid"/>
                      <a:round/>
                      <a:headEnd type="none" w="sm" len="sm"/>
                      <a:tailEnd type="none" w="sm" len="sm"/>
                    </a:lnT>
                    <a:lnB w="3810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591600">
                <a:tc>
                  <a:txBody>
                    <a:bodyPr/>
                    <a:lstStyle/>
                    <a:p>
                      <a:pPr marL="0" lvl="0" indent="0" algn="ctr" rtl="0">
                        <a:spcBef>
                          <a:spcPts val="0"/>
                        </a:spcBef>
                        <a:spcAft>
                          <a:spcPts val="0"/>
                        </a:spcAft>
                        <a:buNone/>
                      </a:pPr>
                      <a:r>
                        <a:rPr lang="en" dirty="0">
                          <a:solidFill>
                            <a:schemeClr val="accent3"/>
                          </a:solidFill>
                          <a:latin typeface="Sora SemiBold"/>
                          <a:ea typeface="Sora SemiBold"/>
                          <a:cs typeface="Sora SemiBold"/>
                          <a:sym typeface="Sora SemiBold"/>
                        </a:rPr>
                        <a:t>Key action 3</a:t>
                      </a:r>
                      <a:endParaRPr dirty="0">
                        <a:solidFill>
                          <a:schemeClr val="accent3"/>
                        </a:solidFill>
                        <a:latin typeface="Sora SemiBold"/>
                        <a:ea typeface="Sora SemiBold"/>
                        <a:cs typeface="Sora SemiBold"/>
                        <a:sym typeface="Sora SemiBold"/>
                      </a:endParaRPr>
                    </a:p>
                  </a:txBody>
                  <a:tcPr marL="91425" marR="91425" marT="91425" marB="91425" anchor="ctr">
                    <a:lnL w="38100" cap="flat" cmpd="sng">
                      <a:solidFill>
                        <a:schemeClr val="lt1">
                          <a:alpha val="0"/>
                        </a:schemeClr>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lgn="ctr">
                      <a:solidFill>
                        <a:schemeClr val="accent6"/>
                      </a:solidFill>
                      <a:prstDash val="solid"/>
                      <a:round/>
                      <a:headEnd type="none" w="sm" len="sm"/>
                      <a:tailEnd type="none" w="sm" len="sm"/>
                    </a:lnR>
                    <a:lnT w="38100" cap="flat" cmpd="sng" algn="ctr">
                      <a:solidFill>
                        <a:schemeClr val="accent6"/>
                      </a:solidFill>
                      <a:prstDash val="solid"/>
                      <a:round/>
                      <a:headEnd type="none" w="sm" len="sm"/>
                      <a:tailEnd type="none" w="sm" len="sm"/>
                    </a:lnT>
                    <a:lnB w="3810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591600">
                <a:tc>
                  <a:txBody>
                    <a:bodyPr/>
                    <a:lstStyle/>
                    <a:p>
                      <a:pPr marL="0" lvl="0" indent="0" algn="ctr" rtl="0">
                        <a:spcBef>
                          <a:spcPts val="0"/>
                        </a:spcBef>
                        <a:spcAft>
                          <a:spcPts val="0"/>
                        </a:spcAft>
                        <a:buNone/>
                      </a:pPr>
                      <a:r>
                        <a:rPr lang="en" dirty="0">
                          <a:solidFill>
                            <a:schemeClr val="accent3"/>
                          </a:solidFill>
                          <a:latin typeface="Sora SemiBold"/>
                          <a:ea typeface="Sora SemiBold"/>
                          <a:cs typeface="Sora SemiBold"/>
                          <a:sym typeface="Sora SemiBold"/>
                        </a:rPr>
                        <a:t>Key action 4</a:t>
                      </a:r>
                      <a:endParaRPr dirty="0">
                        <a:solidFill>
                          <a:schemeClr val="accent3"/>
                        </a:solidFill>
                        <a:latin typeface="Sora SemiBold"/>
                        <a:ea typeface="Sora SemiBold"/>
                        <a:cs typeface="Sora SemiBold"/>
                        <a:sym typeface="Sora SemiBold"/>
                      </a:endParaRPr>
                    </a:p>
                  </a:txBody>
                  <a:tcPr marL="91425" marR="91425" marT="91425" marB="91425" anchor="ctr">
                    <a:lnL w="38100" cap="flat" cmpd="sng">
                      <a:solidFill>
                        <a:schemeClr val="lt1">
                          <a:alpha val="0"/>
                        </a:schemeClr>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l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lt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lgn="ctr">
                      <a:solidFill>
                        <a:schemeClr val="accent6"/>
                      </a:solidFill>
                      <a:prstDash val="solid"/>
                      <a:round/>
                      <a:headEnd type="none" w="sm" len="sm"/>
                      <a:tailEnd type="none" w="sm" len="sm"/>
                    </a:lnR>
                    <a:lnT w="38100" cap="flat" cmpd="sng" algn="ctr">
                      <a:solidFill>
                        <a:schemeClr val="accent6"/>
                      </a:solidFill>
                      <a:prstDash val="solid"/>
                      <a:round/>
                      <a:headEnd type="none" w="sm" len="sm"/>
                      <a:tailEnd type="none" w="sm" len="sm"/>
                    </a:lnT>
                    <a:lnB w="38100" cap="flat" cmpd="sng">
                      <a:solidFill>
                        <a:schemeClr val="l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l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Sora"/>
                          <a:ea typeface="Sora"/>
                          <a:cs typeface="Sora"/>
                          <a:sym typeface="Sora"/>
                        </a:rPr>
                        <a:t>Describe your items for the quarter here</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296" name="Google Shape;1296;p52"/>
          <p:cNvSpPr/>
          <p:nvPr/>
        </p:nvSpPr>
        <p:spPr>
          <a:xfrm rot="10800000">
            <a:off x="7981000" y="306049"/>
            <a:ext cx="895800" cy="895800"/>
          </a:xfrm>
          <a:prstGeom prst="donut">
            <a:avLst>
              <a:gd name="adj"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2"/>
              </a:solidFill>
            </a:endParaRPr>
          </a:p>
        </p:txBody>
      </p:sp>
      <p:sp>
        <p:nvSpPr>
          <p:cNvPr id="1297" name="Google Shape;1297;p52"/>
          <p:cNvSpPr/>
          <p:nvPr/>
        </p:nvSpPr>
        <p:spPr>
          <a:xfrm rot="5400000">
            <a:off x="323300" y="4015575"/>
            <a:ext cx="783600" cy="800700"/>
          </a:xfrm>
          <a:prstGeom prst="triangle">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01"/>
        <p:cNvGrpSpPr/>
        <p:nvPr/>
      </p:nvGrpSpPr>
      <p:grpSpPr>
        <a:xfrm>
          <a:off x="0" y="0"/>
          <a:ext cx="0" cy="0"/>
          <a:chOff x="0" y="0"/>
          <a:chExt cx="0" cy="0"/>
        </a:xfrm>
      </p:grpSpPr>
      <p:sp>
        <p:nvSpPr>
          <p:cNvPr id="1302" name="Google Shape;1302;p53"/>
          <p:cNvSpPr txBox="1">
            <a:spLocks noGrp="1"/>
          </p:cNvSpPr>
          <p:nvPr>
            <p:ph type="title"/>
          </p:nvPr>
        </p:nvSpPr>
        <p:spPr>
          <a:xfrm>
            <a:off x="5162175" y="2151150"/>
            <a:ext cx="33741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Sora ExtraBold"/>
                <a:ea typeface="Sora ExtraBold"/>
                <a:cs typeface="Sora ExtraBold"/>
                <a:sym typeface="Sora ExtraBold"/>
              </a:rPr>
              <a:t>Timeline</a:t>
            </a:r>
            <a:endParaRPr dirty="0">
              <a:latin typeface="Sora ExtraBold"/>
              <a:ea typeface="Sora ExtraBold"/>
              <a:cs typeface="Sora ExtraBold"/>
              <a:sym typeface="Sora ExtraBold"/>
            </a:endParaRPr>
          </a:p>
        </p:txBody>
      </p:sp>
      <p:sp>
        <p:nvSpPr>
          <p:cNvPr id="1303" name="Google Shape;1303;p53"/>
          <p:cNvSpPr/>
          <p:nvPr/>
        </p:nvSpPr>
        <p:spPr>
          <a:xfrm>
            <a:off x="715100" y="687150"/>
            <a:ext cx="1280100" cy="730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Sora ExtraLight"/>
                <a:ea typeface="Sora ExtraLight"/>
                <a:cs typeface="Sora ExtraLight"/>
                <a:sym typeface="Sora ExtraLight"/>
              </a:rPr>
              <a:t>2XXX</a:t>
            </a:r>
            <a:endParaRPr sz="2400" dirty="0">
              <a:solidFill>
                <a:schemeClr val="dk1"/>
              </a:solidFill>
              <a:latin typeface="Sora ExtraLight"/>
              <a:ea typeface="Sora ExtraLight"/>
              <a:cs typeface="Sora ExtraLight"/>
              <a:sym typeface="Sora ExtraLight"/>
            </a:endParaRPr>
          </a:p>
        </p:txBody>
      </p:sp>
      <p:sp>
        <p:nvSpPr>
          <p:cNvPr id="1304" name="Google Shape;1304;p53"/>
          <p:cNvSpPr txBox="1"/>
          <p:nvPr/>
        </p:nvSpPr>
        <p:spPr>
          <a:xfrm flipH="1">
            <a:off x="2086688" y="58171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lt1"/>
                </a:solidFill>
                <a:latin typeface="Sora SemiBold"/>
                <a:ea typeface="Sora SemiBold"/>
                <a:cs typeface="Sora SemiBold"/>
                <a:sym typeface="Sora SemiBold"/>
              </a:rPr>
              <a:t>Mercury</a:t>
            </a:r>
            <a:endParaRPr sz="2000" dirty="0">
              <a:solidFill>
                <a:schemeClr val="lt1"/>
              </a:solidFill>
              <a:latin typeface="Sora SemiBold"/>
              <a:ea typeface="Sora SemiBold"/>
              <a:cs typeface="Sora SemiBold"/>
              <a:sym typeface="Sora SemiBold"/>
            </a:endParaRPr>
          </a:p>
        </p:txBody>
      </p:sp>
      <p:sp>
        <p:nvSpPr>
          <p:cNvPr id="1305" name="Google Shape;1305;p53"/>
          <p:cNvSpPr txBox="1"/>
          <p:nvPr/>
        </p:nvSpPr>
        <p:spPr>
          <a:xfrm flipH="1">
            <a:off x="2086700" y="103888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latin typeface="Sora Light"/>
                <a:ea typeface="Sora Light"/>
                <a:cs typeface="Sora Light"/>
                <a:sym typeface="Sora Light"/>
              </a:rPr>
              <a:t>Mercury is the closest planet to the Sun</a:t>
            </a:r>
            <a:endParaRPr dirty="0">
              <a:solidFill>
                <a:schemeClr val="lt1"/>
              </a:solidFill>
              <a:latin typeface="Sora Light"/>
              <a:ea typeface="Sora Light"/>
              <a:cs typeface="Sora Light"/>
              <a:sym typeface="Sora Light"/>
            </a:endParaRPr>
          </a:p>
        </p:txBody>
      </p:sp>
      <p:sp>
        <p:nvSpPr>
          <p:cNvPr id="1306" name="Google Shape;1306;p53"/>
          <p:cNvSpPr/>
          <p:nvPr/>
        </p:nvSpPr>
        <p:spPr>
          <a:xfrm>
            <a:off x="715099" y="2215950"/>
            <a:ext cx="1280100" cy="731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Sora ExtraLight"/>
                <a:ea typeface="Sora ExtraLight"/>
                <a:cs typeface="Sora ExtraLight"/>
                <a:sym typeface="Sora ExtraLight"/>
              </a:rPr>
              <a:t>2XXX</a:t>
            </a:r>
            <a:endParaRPr sz="2400" dirty="0">
              <a:solidFill>
                <a:schemeClr val="dk1"/>
              </a:solidFill>
              <a:latin typeface="Sora ExtraLight"/>
              <a:ea typeface="Sora ExtraLight"/>
              <a:cs typeface="Sora ExtraLight"/>
              <a:sym typeface="Sora ExtraLight"/>
            </a:endParaRPr>
          </a:p>
        </p:txBody>
      </p:sp>
      <p:sp>
        <p:nvSpPr>
          <p:cNvPr id="1307" name="Google Shape;1307;p53"/>
          <p:cNvSpPr txBox="1"/>
          <p:nvPr/>
        </p:nvSpPr>
        <p:spPr>
          <a:xfrm flipH="1">
            <a:off x="2086688" y="211046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lt1"/>
                </a:solidFill>
                <a:latin typeface="Sora SemiBold"/>
                <a:ea typeface="Sora SemiBold"/>
                <a:cs typeface="Sora SemiBold"/>
                <a:sym typeface="Sora SemiBold"/>
              </a:rPr>
              <a:t>Venus</a:t>
            </a:r>
            <a:endParaRPr sz="2000" dirty="0">
              <a:solidFill>
                <a:schemeClr val="lt1"/>
              </a:solidFill>
              <a:latin typeface="Sora SemiBold"/>
              <a:ea typeface="Sora SemiBold"/>
              <a:cs typeface="Sora SemiBold"/>
              <a:sym typeface="Sora SemiBold"/>
            </a:endParaRPr>
          </a:p>
        </p:txBody>
      </p:sp>
      <p:sp>
        <p:nvSpPr>
          <p:cNvPr id="1308" name="Google Shape;1308;p53"/>
          <p:cNvSpPr txBox="1"/>
          <p:nvPr/>
        </p:nvSpPr>
        <p:spPr>
          <a:xfrm flipH="1">
            <a:off x="2086700" y="256763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latin typeface="Sora Light"/>
                <a:ea typeface="Sora Light"/>
                <a:cs typeface="Sora Light"/>
                <a:sym typeface="Sora Light"/>
              </a:rPr>
              <a:t>Venus has a beautiful name, but it’s hot</a:t>
            </a:r>
            <a:endParaRPr dirty="0">
              <a:solidFill>
                <a:schemeClr val="lt1"/>
              </a:solidFill>
              <a:latin typeface="Sora Light"/>
              <a:ea typeface="Sora Light"/>
              <a:cs typeface="Sora Light"/>
              <a:sym typeface="Sora Light"/>
            </a:endParaRPr>
          </a:p>
        </p:txBody>
      </p:sp>
      <p:sp>
        <p:nvSpPr>
          <p:cNvPr id="1309" name="Google Shape;1309;p53"/>
          <p:cNvSpPr/>
          <p:nvPr/>
        </p:nvSpPr>
        <p:spPr>
          <a:xfrm>
            <a:off x="715088" y="3744650"/>
            <a:ext cx="1280100" cy="731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Sora ExtraLight"/>
                <a:ea typeface="Sora ExtraLight"/>
                <a:cs typeface="Sora ExtraLight"/>
                <a:sym typeface="Sora ExtraLight"/>
              </a:rPr>
              <a:t>2XXX</a:t>
            </a:r>
            <a:endParaRPr sz="2400" dirty="0">
              <a:solidFill>
                <a:schemeClr val="dk1"/>
              </a:solidFill>
              <a:latin typeface="Sora ExtraLight"/>
              <a:ea typeface="Sora ExtraLight"/>
              <a:cs typeface="Sora ExtraLight"/>
              <a:sym typeface="Sora ExtraLight"/>
            </a:endParaRPr>
          </a:p>
        </p:txBody>
      </p:sp>
      <p:sp>
        <p:nvSpPr>
          <p:cNvPr id="1310" name="Google Shape;1310;p53"/>
          <p:cNvSpPr txBox="1"/>
          <p:nvPr/>
        </p:nvSpPr>
        <p:spPr>
          <a:xfrm flipH="1">
            <a:off x="2086688" y="363921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lt1"/>
                </a:solidFill>
                <a:latin typeface="Sora SemiBold"/>
                <a:ea typeface="Sora SemiBold"/>
                <a:cs typeface="Sora SemiBold"/>
                <a:sym typeface="Sora SemiBold"/>
              </a:rPr>
              <a:t>Mars</a:t>
            </a:r>
            <a:endParaRPr sz="2000" dirty="0">
              <a:solidFill>
                <a:schemeClr val="lt1"/>
              </a:solidFill>
              <a:latin typeface="Sora SemiBold"/>
              <a:ea typeface="Sora SemiBold"/>
              <a:cs typeface="Sora SemiBold"/>
              <a:sym typeface="Sora SemiBold"/>
            </a:endParaRPr>
          </a:p>
        </p:txBody>
      </p:sp>
      <p:sp>
        <p:nvSpPr>
          <p:cNvPr id="1311" name="Google Shape;1311;p53"/>
          <p:cNvSpPr txBox="1"/>
          <p:nvPr/>
        </p:nvSpPr>
        <p:spPr>
          <a:xfrm flipH="1">
            <a:off x="2086700" y="409638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latin typeface="Sora Light"/>
                <a:ea typeface="Sora Light"/>
                <a:cs typeface="Sora Light"/>
                <a:sym typeface="Sora Light"/>
              </a:rPr>
              <a:t>Despite being red, Mars is a cold place</a:t>
            </a:r>
            <a:endParaRPr dirty="0">
              <a:solidFill>
                <a:schemeClr val="lt1"/>
              </a:solidFill>
              <a:latin typeface="Sora Light"/>
              <a:ea typeface="Sora Light"/>
              <a:cs typeface="Sora Light"/>
              <a:sym typeface="Sora Light"/>
            </a:endParaRPr>
          </a:p>
        </p:txBody>
      </p:sp>
      <p:cxnSp>
        <p:nvCxnSpPr>
          <p:cNvPr id="1312" name="Google Shape;1312;p53"/>
          <p:cNvCxnSpPr>
            <a:stCxn id="1303" idx="2"/>
            <a:endCxn id="1306" idx="0"/>
          </p:cNvCxnSpPr>
          <p:nvPr/>
        </p:nvCxnSpPr>
        <p:spPr>
          <a:xfrm>
            <a:off x="1355150" y="1417950"/>
            <a:ext cx="0" cy="798000"/>
          </a:xfrm>
          <a:prstGeom prst="straightConnector1">
            <a:avLst/>
          </a:prstGeom>
          <a:noFill/>
          <a:ln w="38100" cap="flat" cmpd="sng">
            <a:solidFill>
              <a:schemeClr val="accent6"/>
            </a:solidFill>
            <a:prstDash val="solid"/>
            <a:round/>
            <a:headEnd type="none" w="med" len="med"/>
            <a:tailEnd type="none" w="med" len="med"/>
          </a:ln>
        </p:spPr>
      </p:cxnSp>
      <p:cxnSp>
        <p:nvCxnSpPr>
          <p:cNvPr id="1313" name="Google Shape;1313;p53"/>
          <p:cNvCxnSpPr>
            <a:stCxn id="1306" idx="2"/>
            <a:endCxn id="1309" idx="0"/>
          </p:cNvCxnSpPr>
          <p:nvPr/>
        </p:nvCxnSpPr>
        <p:spPr>
          <a:xfrm>
            <a:off x="1355149" y="2947350"/>
            <a:ext cx="0" cy="797400"/>
          </a:xfrm>
          <a:prstGeom prst="straightConnector1">
            <a:avLst/>
          </a:prstGeom>
          <a:noFill/>
          <a:ln w="38100" cap="flat" cmpd="sng">
            <a:solidFill>
              <a:schemeClr val="accent6"/>
            </a:solidFill>
            <a:prstDash val="solid"/>
            <a:round/>
            <a:headEnd type="none" w="med" len="med"/>
            <a:tailEnd type="none" w="med" len="med"/>
          </a:ln>
        </p:spPr>
      </p:cxnSp>
      <p:cxnSp>
        <p:nvCxnSpPr>
          <p:cNvPr id="1314" name="Google Shape;1314;p53"/>
          <p:cNvCxnSpPr>
            <a:stCxn id="1309" idx="2"/>
          </p:cNvCxnSpPr>
          <p:nvPr/>
        </p:nvCxnSpPr>
        <p:spPr>
          <a:xfrm>
            <a:off x="1355138" y="4476050"/>
            <a:ext cx="0" cy="730800"/>
          </a:xfrm>
          <a:prstGeom prst="straightConnector1">
            <a:avLst/>
          </a:prstGeom>
          <a:noFill/>
          <a:ln w="38100" cap="flat" cmpd="sng">
            <a:solidFill>
              <a:schemeClr val="accent6"/>
            </a:solidFill>
            <a:prstDash val="solid"/>
            <a:round/>
            <a:headEnd type="none" w="med" len="med"/>
            <a:tailEnd type="none" w="med" len="med"/>
          </a:ln>
        </p:spPr>
      </p:cxnSp>
      <p:sp>
        <p:nvSpPr>
          <p:cNvPr id="1315" name="Google Shape;1315;p53"/>
          <p:cNvSpPr/>
          <p:nvPr/>
        </p:nvSpPr>
        <p:spPr>
          <a:xfrm rot="5400000">
            <a:off x="4455550" y="269550"/>
            <a:ext cx="1148400" cy="1148400"/>
          </a:xfrm>
          <a:prstGeom prst="blockArc">
            <a:avLst>
              <a:gd name="adj1" fmla="val 10800000"/>
              <a:gd name="adj2" fmla="val 0"/>
              <a:gd name="adj3" fmla="val 25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 name="Google Shape;1316;p53"/>
          <p:cNvSpPr/>
          <p:nvPr/>
        </p:nvSpPr>
        <p:spPr>
          <a:xfrm>
            <a:off x="8005200" y="3946125"/>
            <a:ext cx="700500" cy="70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sp>
        <p:nvSpPr>
          <p:cNvPr id="1321" name="Google Shape;1321;p54"/>
          <p:cNvSpPr txBox="1">
            <a:spLocks noGrp="1"/>
          </p:cNvSpPr>
          <p:nvPr>
            <p:ph type="title"/>
          </p:nvPr>
        </p:nvSpPr>
        <p:spPr>
          <a:xfrm>
            <a:off x="5162175" y="2151150"/>
            <a:ext cx="33741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latin typeface="Sora ExtraBold"/>
                <a:ea typeface="Sora ExtraBold"/>
                <a:cs typeface="Sora ExtraBold"/>
                <a:sym typeface="Sora ExtraBold"/>
              </a:rPr>
              <a:t>Timeline</a:t>
            </a:r>
            <a:endParaRPr sz="3000" dirty="0">
              <a:solidFill>
                <a:schemeClr val="lt1"/>
              </a:solidFill>
              <a:latin typeface="Sora ExtraBold"/>
              <a:ea typeface="Sora ExtraBold"/>
              <a:cs typeface="Sora ExtraBold"/>
              <a:sym typeface="Sora ExtraBold"/>
            </a:endParaRPr>
          </a:p>
        </p:txBody>
      </p:sp>
      <p:sp>
        <p:nvSpPr>
          <p:cNvPr id="1322" name="Google Shape;1322;p54"/>
          <p:cNvSpPr/>
          <p:nvPr/>
        </p:nvSpPr>
        <p:spPr>
          <a:xfrm>
            <a:off x="715100" y="687150"/>
            <a:ext cx="1280100" cy="730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Sora ExtraLight"/>
                <a:ea typeface="Sora ExtraLight"/>
                <a:cs typeface="Sora ExtraLight"/>
                <a:sym typeface="Sora ExtraLight"/>
              </a:rPr>
              <a:t>2XXX</a:t>
            </a:r>
            <a:endParaRPr sz="2400" dirty="0">
              <a:solidFill>
                <a:schemeClr val="dk1"/>
              </a:solidFill>
              <a:latin typeface="Sora ExtraLight"/>
              <a:ea typeface="Sora ExtraLight"/>
              <a:cs typeface="Sora ExtraLight"/>
              <a:sym typeface="Sora ExtraLight"/>
            </a:endParaRPr>
          </a:p>
        </p:txBody>
      </p:sp>
      <p:sp>
        <p:nvSpPr>
          <p:cNvPr id="1323" name="Google Shape;1323;p54"/>
          <p:cNvSpPr txBox="1"/>
          <p:nvPr/>
        </p:nvSpPr>
        <p:spPr>
          <a:xfrm flipH="1">
            <a:off x="2086688" y="58171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accent2"/>
                </a:solidFill>
                <a:latin typeface="Sora SemiBold"/>
                <a:ea typeface="Sora SemiBold"/>
                <a:cs typeface="Sora SemiBold"/>
                <a:sym typeface="Sora SemiBold"/>
              </a:rPr>
              <a:t>Mercury</a:t>
            </a:r>
            <a:endParaRPr sz="2000" dirty="0">
              <a:solidFill>
                <a:schemeClr val="accent2"/>
              </a:solidFill>
              <a:latin typeface="Sora SemiBold"/>
              <a:ea typeface="Sora SemiBold"/>
              <a:cs typeface="Sora SemiBold"/>
              <a:sym typeface="Sora SemiBold"/>
            </a:endParaRPr>
          </a:p>
        </p:txBody>
      </p:sp>
      <p:sp>
        <p:nvSpPr>
          <p:cNvPr id="1324" name="Google Shape;1324;p54"/>
          <p:cNvSpPr txBox="1"/>
          <p:nvPr/>
        </p:nvSpPr>
        <p:spPr>
          <a:xfrm flipH="1">
            <a:off x="2086700" y="103888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Light"/>
                <a:ea typeface="Sora Light"/>
                <a:cs typeface="Sora Light"/>
                <a:sym typeface="Sora Light"/>
              </a:rPr>
              <a:t>Mercury is the closest planet to the Sun</a:t>
            </a:r>
            <a:endParaRPr dirty="0">
              <a:solidFill>
                <a:schemeClr val="dk1"/>
              </a:solidFill>
              <a:latin typeface="Sora Light"/>
              <a:ea typeface="Sora Light"/>
              <a:cs typeface="Sora Light"/>
              <a:sym typeface="Sora Light"/>
            </a:endParaRPr>
          </a:p>
        </p:txBody>
      </p:sp>
      <p:sp>
        <p:nvSpPr>
          <p:cNvPr id="1325" name="Google Shape;1325;p54"/>
          <p:cNvSpPr/>
          <p:nvPr/>
        </p:nvSpPr>
        <p:spPr>
          <a:xfrm>
            <a:off x="715099" y="2215950"/>
            <a:ext cx="1280100" cy="73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Sora ExtraLight"/>
                <a:ea typeface="Sora ExtraLight"/>
                <a:cs typeface="Sora ExtraLight"/>
                <a:sym typeface="Sora ExtraLight"/>
              </a:rPr>
              <a:t>2XXX</a:t>
            </a:r>
            <a:endParaRPr sz="2400" dirty="0">
              <a:solidFill>
                <a:schemeClr val="dk1"/>
              </a:solidFill>
              <a:latin typeface="Sora ExtraLight"/>
              <a:ea typeface="Sora ExtraLight"/>
              <a:cs typeface="Sora ExtraLight"/>
              <a:sym typeface="Sora ExtraLight"/>
            </a:endParaRPr>
          </a:p>
        </p:txBody>
      </p:sp>
      <p:sp>
        <p:nvSpPr>
          <p:cNvPr id="1326" name="Google Shape;1326;p54"/>
          <p:cNvSpPr txBox="1"/>
          <p:nvPr/>
        </p:nvSpPr>
        <p:spPr>
          <a:xfrm flipH="1">
            <a:off x="2086688" y="211046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accent2"/>
                </a:solidFill>
                <a:latin typeface="Sora SemiBold"/>
                <a:ea typeface="Sora SemiBold"/>
                <a:cs typeface="Sora SemiBold"/>
                <a:sym typeface="Sora SemiBold"/>
              </a:rPr>
              <a:t>Venus</a:t>
            </a:r>
            <a:endParaRPr sz="2000" dirty="0">
              <a:solidFill>
                <a:schemeClr val="accent2"/>
              </a:solidFill>
              <a:latin typeface="Sora SemiBold"/>
              <a:ea typeface="Sora SemiBold"/>
              <a:cs typeface="Sora SemiBold"/>
              <a:sym typeface="Sora SemiBold"/>
            </a:endParaRPr>
          </a:p>
        </p:txBody>
      </p:sp>
      <p:sp>
        <p:nvSpPr>
          <p:cNvPr id="1327" name="Google Shape;1327;p54"/>
          <p:cNvSpPr txBox="1"/>
          <p:nvPr/>
        </p:nvSpPr>
        <p:spPr>
          <a:xfrm flipH="1">
            <a:off x="2086700" y="256763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Light"/>
                <a:ea typeface="Sora Light"/>
                <a:cs typeface="Sora Light"/>
                <a:sym typeface="Sora Light"/>
              </a:rPr>
              <a:t>Venus has a beautiful name, but it’s hot</a:t>
            </a:r>
            <a:endParaRPr dirty="0">
              <a:solidFill>
                <a:schemeClr val="dk1"/>
              </a:solidFill>
              <a:latin typeface="Sora Light"/>
              <a:ea typeface="Sora Light"/>
              <a:cs typeface="Sora Light"/>
              <a:sym typeface="Sora Light"/>
            </a:endParaRPr>
          </a:p>
        </p:txBody>
      </p:sp>
      <p:sp>
        <p:nvSpPr>
          <p:cNvPr id="1328" name="Google Shape;1328;p54"/>
          <p:cNvSpPr/>
          <p:nvPr/>
        </p:nvSpPr>
        <p:spPr>
          <a:xfrm>
            <a:off x="715088" y="3744650"/>
            <a:ext cx="1280100" cy="73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Sora ExtraLight"/>
                <a:ea typeface="Sora ExtraLight"/>
                <a:cs typeface="Sora ExtraLight"/>
                <a:sym typeface="Sora ExtraLight"/>
              </a:rPr>
              <a:t>2XXX</a:t>
            </a:r>
            <a:endParaRPr sz="2400" dirty="0">
              <a:solidFill>
                <a:schemeClr val="dk1"/>
              </a:solidFill>
              <a:latin typeface="Sora ExtraLight"/>
              <a:ea typeface="Sora ExtraLight"/>
              <a:cs typeface="Sora ExtraLight"/>
              <a:sym typeface="Sora ExtraLight"/>
            </a:endParaRPr>
          </a:p>
        </p:txBody>
      </p:sp>
      <p:sp>
        <p:nvSpPr>
          <p:cNvPr id="1329" name="Google Shape;1329;p54"/>
          <p:cNvSpPr txBox="1"/>
          <p:nvPr/>
        </p:nvSpPr>
        <p:spPr>
          <a:xfrm flipH="1">
            <a:off x="2086688" y="3639212"/>
            <a:ext cx="2194500" cy="4572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000" dirty="0">
                <a:solidFill>
                  <a:schemeClr val="accent2"/>
                </a:solidFill>
                <a:latin typeface="Sora SemiBold"/>
                <a:ea typeface="Sora SemiBold"/>
                <a:cs typeface="Sora SemiBold"/>
                <a:sym typeface="Sora SemiBold"/>
              </a:rPr>
              <a:t>Mars</a:t>
            </a:r>
            <a:endParaRPr sz="2000" dirty="0">
              <a:solidFill>
                <a:schemeClr val="accent2"/>
              </a:solidFill>
              <a:latin typeface="Sora SemiBold"/>
              <a:ea typeface="Sora SemiBold"/>
              <a:cs typeface="Sora SemiBold"/>
              <a:sym typeface="Sora SemiBold"/>
            </a:endParaRPr>
          </a:p>
        </p:txBody>
      </p:sp>
      <p:sp>
        <p:nvSpPr>
          <p:cNvPr id="1330" name="Google Shape;1330;p54"/>
          <p:cNvSpPr txBox="1"/>
          <p:nvPr/>
        </p:nvSpPr>
        <p:spPr>
          <a:xfrm flipH="1">
            <a:off x="2086700" y="4096388"/>
            <a:ext cx="21945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Light"/>
                <a:ea typeface="Sora Light"/>
                <a:cs typeface="Sora Light"/>
                <a:sym typeface="Sora Light"/>
              </a:rPr>
              <a:t>Despite being red, Mars is a cold place</a:t>
            </a:r>
            <a:endParaRPr dirty="0">
              <a:solidFill>
                <a:schemeClr val="dk1"/>
              </a:solidFill>
              <a:latin typeface="Sora Light"/>
              <a:ea typeface="Sora Light"/>
              <a:cs typeface="Sora Light"/>
              <a:sym typeface="Sora Light"/>
            </a:endParaRPr>
          </a:p>
        </p:txBody>
      </p:sp>
      <p:cxnSp>
        <p:nvCxnSpPr>
          <p:cNvPr id="1331" name="Google Shape;1331;p54"/>
          <p:cNvCxnSpPr>
            <a:stCxn id="1322" idx="2"/>
            <a:endCxn id="1325" idx="0"/>
          </p:cNvCxnSpPr>
          <p:nvPr/>
        </p:nvCxnSpPr>
        <p:spPr>
          <a:xfrm>
            <a:off x="1355150" y="1417950"/>
            <a:ext cx="0" cy="798000"/>
          </a:xfrm>
          <a:prstGeom prst="straightConnector1">
            <a:avLst/>
          </a:prstGeom>
          <a:noFill/>
          <a:ln w="38100" cap="flat" cmpd="sng">
            <a:solidFill>
              <a:schemeClr val="accent6"/>
            </a:solidFill>
            <a:prstDash val="solid"/>
            <a:round/>
            <a:headEnd type="none" w="med" len="med"/>
            <a:tailEnd type="none" w="med" len="med"/>
          </a:ln>
        </p:spPr>
      </p:cxnSp>
      <p:cxnSp>
        <p:nvCxnSpPr>
          <p:cNvPr id="1332" name="Google Shape;1332;p54"/>
          <p:cNvCxnSpPr>
            <a:stCxn id="1325" idx="2"/>
            <a:endCxn id="1328" idx="0"/>
          </p:cNvCxnSpPr>
          <p:nvPr/>
        </p:nvCxnSpPr>
        <p:spPr>
          <a:xfrm>
            <a:off x="1355149" y="2947350"/>
            <a:ext cx="0" cy="797400"/>
          </a:xfrm>
          <a:prstGeom prst="straightConnector1">
            <a:avLst/>
          </a:prstGeom>
          <a:noFill/>
          <a:ln w="38100" cap="flat" cmpd="sng">
            <a:solidFill>
              <a:schemeClr val="accent6"/>
            </a:solidFill>
            <a:prstDash val="solid"/>
            <a:round/>
            <a:headEnd type="none" w="med" len="med"/>
            <a:tailEnd type="none" w="med" len="med"/>
          </a:ln>
        </p:spPr>
      </p:cxnSp>
      <p:cxnSp>
        <p:nvCxnSpPr>
          <p:cNvPr id="1333" name="Google Shape;1333;p54"/>
          <p:cNvCxnSpPr/>
          <p:nvPr/>
        </p:nvCxnSpPr>
        <p:spPr>
          <a:xfrm rot="10800000" flipH="1">
            <a:off x="1355150" y="-67650"/>
            <a:ext cx="300" cy="754800"/>
          </a:xfrm>
          <a:prstGeom prst="straightConnector1">
            <a:avLst/>
          </a:prstGeom>
          <a:noFill/>
          <a:ln w="38100" cap="flat" cmpd="sng">
            <a:solidFill>
              <a:schemeClr val="accent6"/>
            </a:solidFill>
            <a:prstDash val="solid"/>
            <a:round/>
            <a:headEnd type="none" w="med" len="med"/>
            <a:tailEnd type="none" w="med" len="med"/>
          </a:ln>
        </p:spPr>
      </p:cxnSp>
      <p:sp>
        <p:nvSpPr>
          <p:cNvPr id="1334" name="Google Shape;1334;p54"/>
          <p:cNvSpPr/>
          <p:nvPr/>
        </p:nvSpPr>
        <p:spPr>
          <a:xfrm>
            <a:off x="7932250" y="3855800"/>
            <a:ext cx="993300" cy="993300"/>
          </a:xfrm>
          <a:prstGeom prst="donut">
            <a:avLst>
              <a:gd name="adj" fmla="val 25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 name="Google Shape;1335;p54"/>
          <p:cNvSpPr/>
          <p:nvPr/>
        </p:nvSpPr>
        <p:spPr>
          <a:xfrm rot="2700000">
            <a:off x="4882123" y="262166"/>
            <a:ext cx="1064054" cy="1064054"/>
          </a:xfrm>
          <a:prstGeom prst="plus">
            <a:avLst>
              <a:gd name="adj" fmla="val 3733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55"/>
          <p:cNvSpPr txBox="1">
            <a:spLocks noGrp="1"/>
          </p:cNvSpPr>
          <p:nvPr>
            <p:ph type="subTitle" idx="1"/>
          </p:nvPr>
        </p:nvSpPr>
        <p:spPr>
          <a:xfrm>
            <a:off x="5832550" y="1120250"/>
            <a:ext cx="2277000" cy="53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 cold place</a:t>
            </a:r>
            <a:endParaRPr dirty="0"/>
          </a:p>
        </p:txBody>
      </p:sp>
      <p:sp>
        <p:nvSpPr>
          <p:cNvPr id="1341" name="Google Shape;1341;p55"/>
          <p:cNvSpPr txBox="1">
            <a:spLocks noGrp="1"/>
          </p:cNvSpPr>
          <p:nvPr>
            <p:ph type="title"/>
          </p:nvPr>
        </p:nvSpPr>
        <p:spPr>
          <a:xfrm>
            <a:off x="5832550" y="2042475"/>
            <a:ext cx="22770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3"/>
                </a:solidFill>
                <a:latin typeface="Sora SemiBold"/>
                <a:ea typeface="Sora SemiBold"/>
                <a:cs typeface="Sora SemiBold"/>
                <a:sym typeface="Sora SemiBold"/>
              </a:rPr>
              <a:t>50%</a:t>
            </a:r>
            <a:endParaRPr dirty="0">
              <a:solidFill>
                <a:schemeClr val="accent3"/>
              </a:solidFill>
              <a:latin typeface="Sora SemiBold"/>
              <a:ea typeface="Sora SemiBold"/>
              <a:cs typeface="Sora SemiBold"/>
              <a:sym typeface="Sora SemiBold"/>
            </a:endParaRPr>
          </a:p>
        </p:txBody>
      </p:sp>
      <p:sp>
        <p:nvSpPr>
          <p:cNvPr id="1342" name="Google Shape;1342;p55"/>
          <p:cNvSpPr txBox="1">
            <a:spLocks noGrp="1"/>
          </p:cNvSpPr>
          <p:nvPr>
            <p:ph type="subTitle" idx="2"/>
          </p:nvPr>
        </p:nvSpPr>
        <p:spPr>
          <a:xfrm>
            <a:off x="5832550" y="2593500"/>
            <a:ext cx="2277000" cy="53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Venus is the second planet from the Sun</a:t>
            </a:r>
            <a:endParaRPr dirty="0"/>
          </a:p>
        </p:txBody>
      </p:sp>
      <p:sp>
        <p:nvSpPr>
          <p:cNvPr id="1343" name="Google Shape;1343;p55"/>
          <p:cNvSpPr txBox="1">
            <a:spLocks noGrp="1"/>
          </p:cNvSpPr>
          <p:nvPr>
            <p:ph type="title" idx="3"/>
          </p:nvPr>
        </p:nvSpPr>
        <p:spPr>
          <a:xfrm>
            <a:off x="5832550" y="3515738"/>
            <a:ext cx="22770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3"/>
                </a:solidFill>
                <a:latin typeface="Sora SemiBold"/>
                <a:ea typeface="Sora SemiBold"/>
                <a:cs typeface="Sora SemiBold"/>
                <a:sym typeface="Sora SemiBold"/>
              </a:rPr>
              <a:t>75%</a:t>
            </a:r>
            <a:endParaRPr dirty="0">
              <a:solidFill>
                <a:schemeClr val="accent3"/>
              </a:solidFill>
              <a:latin typeface="Sora SemiBold"/>
              <a:ea typeface="Sora SemiBold"/>
              <a:cs typeface="Sora SemiBold"/>
              <a:sym typeface="Sora SemiBold"/>
            </a:endParaRPr>
          </a:p>
        </p:txBody>
      </p:sp>
      <p:sp>
        <p:nvSpPr>
          <p:cNvPr id="1344" name="Google Shape;1344;p55"/>
          <p:cNvSpPr txBox="1">
            <a:spLocks noGrp="1"/>
          </p:cNvSpPr>
          <p:nvPr>
            <p:ph type="subTitle" idx="4"/>
          </p:nvPr>
        </p:nvSpPr>
        <p:spPr>
          <a:xfrm>
            <a:off x="5832550" y="4069088"/>
            <a:ext cx="2277000" cy="53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Saturn is a gas giant and has rings</a:t>
            </a:r>
            <a:endParaRPr dirty="0"/>
          </a:p>
        </p:txBody>
      </p:sp>
      <p:grpSp>
        <p:nvGrpSpPr>
          <p:cNvPr id="1345" name="Google Shape;1345;p55"/>
          <p:cNvGrpSpPr/>
          <p:nvPr/>
        </p:nvGrpSpPr>
        <p:grpSpPr>
          <a:xfrm>
            <a:off x="4199943" y="535012"/>
            <a:ext cx="1124636" cy="1124636"/>
            <a:chOff x="2218613" y="2605975"/>
            <a:chExt cx="948900" cy="948900"/>
          </a:xfrm>
        </p:grpSpPr>
        <p:sp>
          <p:nvSpPr>
            <p:cNvPr id="1346" name="Google Shape;1346;p55"/>
            <p:cNvSpPr/>
            <p:nvPr/>
          </p:nvSpPr>
          <p:spPr>
            <a:xfrm>
              <a:off x="2218613" y="2606125"/>
              <a:ext cx="948900" cy="948600"/>
            </a:xfrm>
            <a:prstGeom prst="donut">
              <a:avLst>
                <a:gd name="adj" fmla="val 13685"/>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 name="Google Shape;1347;p55"/>
            <p:cNvSpPr/>
            <p:nvPr/>
          </p:nvSpPr>
          <p:spPr>
            <a:xfrm rot="5400000" flipH="1">
              <a:off x="2218613" y="2606125"/>
              <a:ext cx="948900" cy="948600"/>
            </a:xfrm>
            <a:prstGeom prst="blockArc">
              <a:avLst>
                <a:gd name="adj1" fmla="val 16186547"/>
                <a:gd name="adj2" fmla="val 21598127"/>
                <a:gd name="adj3" fmla="val 1374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8" name="Google Shape;1348;p55"/>
          <p:cNvGrpSpPr/>
          <p:nvPr/>
        </p:nvGrpSpPr>
        <p:grpSpPr>
          <a:xfrm>
            <a:off x="4199943" y="2007112"/>
            <a:ext cx="1124636" cy="1124636"/>
            <a:chOff x="2218613" y="2605975"/>
            <a:chExt cx="948900" cy="948900"/>
          </a:xfrm>
        </p:grpSpPr>
        <p:sp>
          <p:nvSpPr>
            <p:cNvPr id="1349" name="Google Shape;1349;p55"/>
            <p:cNvSpPr/>
            <p:nvPr/>
          </p:nvSpPr>
          <p:spPr>
            <a:xfrm>
              <a:off x="2218613" y="2606125"/>
              <a:ext cx="948900" cy="948600"/>
            </a:xfrm>
            <a:prstGeom prst="donut">
              <a:avLst>
                <a:gd name="adj" fmla="val 13685"/>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 name="Google Shape;1350;p55"/>
            <p:cNvSpPr/>
            <p:nvPr/>
          </p:nvSpPr>
          <p:spPr>
            <a:xfrm rot="5400000" flipH="1">
              <a:off x="2218613" y="2606125"/>
              <a:ext cx="948900" cy="948600"/>
            </a:xfrm>
            <a:prstGeom prst="blockArc">
              <a:avLst>
                <a:gd name="adj1" fmla="val 10786040"/>
                <a:gd name="adj2" fmla="val 21598127"/>
                <a:gd name="adj3" fmla="val 1374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1" name="Google Shape;1351;p55"/>
          <p:cNvGrpSpPr/>
          <p:nvPr/>
        </p:nvGrpSpPr>
        <p:grpSpPr>
          <a:xfrm>
            <a:off x="4199943" y="3479212"/>
            <a:ext cx="1124636" cy="1124636"/>
            <a:chOff x="2218613" y="2605975"/>
            <a:chExt cx="948900" cy="948900"/>
          </a:xfrm>
        </p:grpSpPr>
        <p:sp>
          <p:nvSpPr>
            <p:cNvPr id="1352" name="Google Shape;1352;p55"/>
            <p:cNvSpPr/>
            <p:nvPr/>
          </p:nvSpPr>
          <p:spPr>
            <a:xfrm>
              <a:off x="2218613" y="2606125"/>
              <a:ext cx="948900" cy="948600"/>
            </a:xfrm>
            <a:prstGeom prst="donut">
              <a:avLst>
                <a:gd name="adj" fmla="val 13685"/>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 name="Google Shape;1353;p55"/>
            <p:cNvSpPr/>
            <p:nvPr/>
          </p:nvSpPr>
          <p:spPr>
            <a:xfrm rot="5400000" flipH="1">
              <a:off x="2218613" y="2606125"/>
              <a:ext cx="948900" cy="948600"/>
            </a:xfrm>
            <a:prstGeom prst="blockArc">
              <a:avLst>
                <a:gd name="adj1" fmla="val 5415158"/>
                <a:gd name="adj2" fmla="val 21598127"/>
                <a:gd name="adj3" fmla="val 1374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4" name="Google Shape;1354;p55"/>
          <p:cNvSpPr/>
          <p:nvPr/>
        </p:nvSpPr>
        <p:spPr>
          <a:xfrm rot="10800000">
            <a:off x="385475" y="-241200"/>
            <a:ext cx="1280100" cy="1280100"/>
          </a:xfrm>
          <a:prstGeom prst="blockArc">
            <a:avLst>
              <a:gd name="adj1" fmla="val 10800000"/>
              <a:gd name="adj2" fmla="val 0"/>
              <a:gd name="adj3" fmla="val 25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 name="Google Shape;1355;p55"/>
          <p:cNvSpPr/>
          <p:nvPr/>
        </p:nvSpPr>
        <p:spPr>
          <a:xfrm rot="-5400000">
            <a:off x="2757625" y="3882800"/>
            <a:ext cx="1002000" cy="8667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1356" name="Google Shape;1356;p55"/>
          <p:cNvSpPr txBox="1">
            <a:spLocks noGrp="1"/>
          </p:cNvSpPr>
          <p:nvPr>
            <p:ph type="title" idx="5"/>
          </p:nvPr>
        </p:nvSpPr>
        <p:spPr>
          <a:xfrm>
            <a:off x="5832550" y="569200"/>
            <a:ext cx="22770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3"/>
                </a:solidFill>
                <a:latin typeface="Sora SemiBold"/>
                <a:ea typeface="Sora SemiBold"/>
                <a:cs typeface="Sora SemiBold"/>
                <a:sym typeface="Sora SemiBold"/>
              </a:rPr>
              <a:t>25%</a:t>
            </a:r>
            <a:endParaRPr dirty="0">
              <a:solidFill>
                <a:schemeClr val="accent3"/>
              </a:solidFill>
              <a:latin typeface="Sora SemiBold"/>
              <a:ea typeface="Sora SemiBold"/>
              <a:cs typeface="Sora SemiBold"/>
              <a:sym typeface="Sora SemiBold"/>
            </a:endParaRPr>
          </a:p>
        </p:txBody>
      </p:sp>
      <p:sp>
        <p:nvSpPr>
          <p:cNvPr id="1357" name="Google Shape;1357;p55"/>
          <p:cNvSpPr txBox="1">
            <a:spLocks noGrp="1"/>
          </p:cNvSpPr>
          <p:nvPr>
            <p:ph type="title" idx="6"/>
          </p:nvPr>
        </p:nvSpPr>
        <p:spPr>
          <a:xfrm>
            <a:off x="727375" y="2022225"/>
            <a:ext cx="2441400" cy="112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Budget</a:t>
            </a: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grpSp>
        <p:nvGrpSpPr>
          <p:cNvPr id="1362" name="Google Shape;1362;p56"/>
          <p:cNvGrpSpPr/>
          <p:nvPr/>
        </p:nvGrpSpPr>
        <p:grpSpPr>
          <a:xfrm>
            <a:off x="720011" y="2001671"/>
            <a:ext cx="3027643" cy="1612936"/>
            <a:chOff x="233350" y="949250"/>
            <a:chExt cx="7137300" cy="3802300"/>
          </a:xfrm>
        </p:grpSpPr>
        <p:sp>
          <p:nvSpPr>
            <p:cNvPr id="1363" name="Google Shape;1363;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 name="Google Shape;1364;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 name="Google Shape;1365;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 name="Google Shape;1366;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 name="Google Shape;1367;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 name="Google Shape;1369;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 name="Google Shape;1370;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 name="Google Shape;1371;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 name="Google Shape;1372;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 name="Google Shape;1374;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 name="Google Shape;1375;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 name="Google Shape;1376;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 name="Google Shape;1377;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 name="Google Shape;1378;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1379;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 name="Google Shape;1382;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 name="Google Shape;1383;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 name="Google Shape;1384;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 name="Google Shape;1388;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 name="Google Shape;1389;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1390;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 name="Google Shape;1391;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 name="Google Shape;1392;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 name="Google Shape;1393;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 name="Google Shape;1394;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 name="Google Shape;1395;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 name="Google Shape;1396;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 name="Google Shape;1397;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 name="Google Shape;1398;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 name="Google Shape;1399;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 name="Google Shape;1400;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 name="Google Shape;1401;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 name="Google Shape;1402;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 name="Google Shape;1403;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 name="Google Shape;1404;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 name="Google Shape;1405;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 name="Google Shape;1406;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 name="Google Shape;1407;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 name="Google Shape;1408;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 name="Google Shape;1409;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 name="Google Shape;1410;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 name="Google Shape;1411;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 name="Google Shape;1412;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 name="Google Shape;1413;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14" name="Google Shape;1414;p56"/>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KPI </a:t>
            </a:r>
            <a:r>
              <a:rPr lang="en" dirty="0">
                <a:latin typeface="Sora ExtraBold"/>
                <a:ea typeface="Sora ExtraBold"/>
                <a:cs typeface="Sora ExtraBold"/>
                <a:sym typeface="Sora ExtraBold"/>
              </a:rPr>
              <a:t>overview</a:t>
            </a:r>
            <a:endParaRPr dirty="0">
              <a:latin typeface="Sora ExtraBold"/>
              <a:ea typeface="Sora ExtraBold"/>
              <a:cs typeface="Sora ExtraBold"/>
              <a:sym typeface="Sora ExtraBold"/>
            </a:endParaRPr>
          </a:p>
        </p:txBody>
      </p:sp>
      <p:sp>
        <p:nvSpPr>
          <p:cNvPr id="1415" name="Google Shape;1415;p56"/>
          <p:cNvSpPr txBox="1"/>
          <p:nvPr/>
        </p:nvSpPr>
        <p:spPr>
          <a:xfrm>
            <a:off x="722650" y="1260350"/>
            <a:ext cx="3027600" cy="32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Outreach</a:t>
            </a:r>
            <a:endParaRPr sz="2000" dirty="0">
              <a:solidFill>
                <a:schemeClr val="accent3"/>
              </a:solidFill>
              <a:latin typeface="Sora SemiBold"/>
              <a:ea typeface="Sora SemiBold"/>
              <a:cs typeface="Sora SemiBold"/>
              <a:sym typeface="Sora SemiBold"/>
            </a:endParaRPr>
          </a:p>
        </p:txBody>
      </p:sp>
      <p:sp>
        <p:nvSpPr>
          <p:cNvPr id="1416" name="Google Shape;1416;p56"/>
          <p:cNvSpPr txBox="1"/>
          <p:nvPr/>
        </p:nvSpPr>
        <p:spPr>
          <a:xfrm>
            <a:off x="722650" y="1577899"/>
            <a:ext cx="3027600" cy="28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Neptune is far away from us</a:t>
            </a:r>
            <a:endParaRPr dirty="0">
              <a:solidFill>
                <a:schemeClr val="dk1"/>
              </a:solidFill>
              <a:latin typeface="Sora"/>
              <a:ea typeface="Sora"/>
              <a:cs typeface="Sora"/>
              <a:sym typeface="Sora"/>
            </a:endParaRPr>
          </a:p>
        </p:txBody>
      </p:sp>
      <p:sp>
        <p:nvSpPr>
          <p:cNvPr id="1417" name="Google Shape;1417;p56"/>
          <p:cNvSpPr txBox="1"/>
          <p:nvPr/>
        </p:nvSpPr>
        <p:spPr>
          <a:xfrm>
            <a:off x="4655051" y="1271075"/>
            <a:ext cx="3424800" cy="32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Compliance rate</a:t>
            </a:r>
            <a:endParaRPr sz="2000" dirty="0">
              <a:solidFill>
                <a:schemeClr val="accent3"/>
              </a:solidFill>
              <a:latin typeface="Sora SemiBold"/>
              <a:ea typeface="Sora SemiBold"/>
              <a:cs typeface="Sora SemiBold"/>
              <a:sym typeface="Sora SemiBold"/>
            </a:endParaRPr>
          </a:p>
        </p:txBody>
      </p:sp>
      <p:sp>
        <p:nvSpPr>
          <p:cNvPr id="1418" name="Google Shape;1418;p56"/>
          <p:cNvSpPr txBox="1"/>
          <p:nvPr/>
        </p:nvSpPr>
        <p:spPr>
          <a:xfrm>
            <a:off x="4655053" y="1588621"/>
            <a:ext cx="3424800" cy="28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ra"/>
                <a:ea typeface="Sora"/>
                <a:cs typeface="Sora"/>
                <a:sym typeface="Sora"/>
              </a:rPr>
              <a:t>Mercury is the smallest planet</a:t>
            </a:r>
            <a:endParaRPr dirty="0">
              <a:solidFill>
                <a:schemeClr val="dk1"/>
              </a:solidFill>
              <a:latin typeface="Sora"/>
              <a:ea typeface="Sora"/>
              <a:cs typeface="Sora"/>
              <a:sym typeface="Sora"/>
            </a:endParaRPr>
          </a:p>
        </p:txBody>
      </p:sp>
      <p:sp>
        <p:nvSpPr>
          <p:cNvPr id="1419" name="Google Shape;1419;p56"/>
          <p:cNvSpPr txBox="1"/>
          <p:nvPr/>
        </p:nvSpPr>
        <p:spPr>
          <a:xfrm>
            <a:off x="994918" y="3645250"/>
            <a:ext cx="12822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dk1"/>
                </a:solidFill>
                <a:latin typeface="Sora"/>
                <a:ea typeface="Sora"/>
                <a:cs typeface="Sora"/>
                <a:sym typeface="Sora"/>
              </a:rPr>
              <a:t>30%</a:t>
            </a:r>
            <a:endParaRPr sz="2000" dirty="0">
              <a:solidFill>
                <a:schemeClr val="dk1"/>
              </a:solidFill>
              <a:latin typeface="Sora"/>
              <a:ea typeface="Sora"/>
              <a:cs typeface="Sora"/>
              <a:sym typeface="Sora"/>
            </a:endParaRPr>
          </a:p>
        </p:txBody>
      </p:sp>
      <p:sp>
        <p:nvSpPr>
          <p:cNvPr id="1420" name="Google Shape;1420;p56"/>
          <p:cNvSpPr txBox="1"/>
          <p:nvPr/>
        </p:nvSpPr>
        <p:spPr>
          <a:xfrm>
            <a:off x="722948" y="4005100"/>
            <a:ext cx="1554600" cy="3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a:ea typeface="Sora"/>
                <a:cs typeface="Sora"/>
                <a:sym typeface="Sora"/>
              </a:rPr>
              <a:t>Earth is blue</a:t>
            </a:r>
            <a:endParaRPr dirty="0">
              <a:solidFill>
                <a:schemeClr val="dk1"/>
              </a:solidFill>
              <a:latin typeface="Sora"/>
              <a:ea typeface="Sora"/>
              <a:cs typeface="Sora"/>
              <a:sym typeface="Sora"/>
            </a:endParaRPr>
          </a:p>
        </p:txBody>
      </p:sp>
      <p:sp>
        <p:nvSpPr>
          <p:cNvPr id="1421" name="Google Shape;1421;p56"/>
          <p:cNvSpPr/>
          <p:nvPr/>
        </p:nvSpPr>
        <p:spPr>
          <a:xfrm flipH="1">
            <a:off x="819301" y="3754875"/>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 name="Google Shape;1422;p56"/>
          <p:cNvSpPr txBox="1"/>
          <p:nvPr/>
        </p:nvSpPr>
        <p:spPr>
          <a:xfrm>
            <a:off x="2821251" y="3645250"/>
            <a:ext cx="12822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dk1"/>
                </a:solidFill>
                <a:latin typeface="Sora"/>
                <a:ea typeface="Sora"/>
                <a:cs typeface="Sora"/>
                <a:sym typeface="Sora"/>
              </a:rPr>
              <a:t>70%</a:t>
            </a:r>
            <a:endParaRPr sz="2000" dirty="0">
              <a:solidFill>
                <a:schemeClr val="dk1"/>
              </a:solidFill>
              <a:latin typeface="Sora"/>
              <a:ea typeface="Sora"/>
              <a:cs typeface="Sora"/>
              <a:sym typeface="Sora"/>
            </a:endParaRPr>
          </a:p>
        </p:txBody>
      </p:sp>
      <p:sp>
        <p:nvSpPr>
          <p:cNvPr id="1423" name="Google Shape;1423;p56"/>
          <p:cNvSpPr txBox="1"/>
          <p:nvPr/>
        </p:nvSpPr>
        <p:spPr>
          <a:xfrm>
            <a:off x="2548998" y="4005100"/>
            <a:ext cx="1554300" cy="3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a:ea typeface="Sora"/>
                <a:cs typeface="Sora"/>
                <a:sym typeface="Sora"/>
              </a:rPr>
              <a:t>Mars is cold</a:t>
            </a:r>
            <a:endParaRPr dirty="0">
              <a:solidFill>
                <a:schemeClr val="dk1"/>
              </a:solidFill>
              <a:latin typeface="Sora"/>
              <a:ea typeface="Sora"/>
              <a:cs typeface="Sora"/>
              <a:sym typeface="Sora"/>
            </a:endParaRPr>
          </a:p>
        </p:txBody>
      </p:sp>
      <p:sp>
        <p:nvSpPr>
          <p:cNvPr id="1424" name="Google Shape;1424;p56"/>
          <p:cNvSpPr/>
          <p:nvPr/>
        </p:nvSpPr>
        <p:spPr>
          <a:xfrm flipH="1">
            <a:off x="2645651" y="3754875"/>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56"/>
          <p:cNvSpPr txBox="1"/>
          <p:nvPr/>
        </p:nvSpPr>
        <p:spPr>
          <a:xfrm>
            <a:off x="6761350" y="2085238"/>
            <a:ext cx="1398900" cy="37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dk1"/>
                </a:solidFill>
                <a:latin typeface="Sora"/>
                <a:ea typeface="Sora"/>
                <a:cs typeface="Sora"/>
                <a:sym typeface="Sora"/>
              </a:rPr>
              <a:t>30%</a:t>
            </a:r>
            <a:endParaRPr sz="2000" dirty="0">
              <a:solidFill>
                <a:schemeClr val="dk1"/>
              </a:solidFill>
              <a:latin typeface="Sora"/>
              <a:ea typeface="Sora"/>
              <a:cs typeface="Sora"/>
              <a:sym typeface="Sora"/>
            </a:endParaRPr>
          </a:p>
        </p:txBody>
      </p:sp>
      <p:sp>
        <p:nvSpPr>
          <p:cNvPr id="1426" name="Google Shape;1426;p56"/>
          <p:cNvSpPr txBox="1"/>
          <p:nvPr/>
        </p:nvSpPr>
        <p:spPr>
          <a:xfrm>
            <a:off x="6481450" y="2378163"/>
            <a:ext cx="1678800" cy="4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a:ea typeface="Sora"/>
                <a:cs typeface="Sora"/>
                <a:sym typeface="Sora"/>
              </a:rPr>
              <a:t>Jupiter is big</a:t>
            </a:r>
            <a:endParaRPr dirty="0">
              <a:solidFill>
                <a:schemeClr val="dk1"/>
              </a:solidFill>
              <a:latin typeface="Sora"/>
              <a:ea typeface="Sora"/>
              <a:cs typeface="Sora"/>
              <a:sym typeface="Sora"/>
            </a:endParaRPr>
          </a:p>
        </p:txBody>
      </p:sp>
      <p:sp>
        <p:nvSpPr>
          <p:cNvPr id="1427" name="Google Shape;1427;p56"/>
          <p:cNvSpPr/>
          <p:nvPr/>
        </p:nvSpPr>
        <p:spPr>
          <a:xfrm flipH="1">
            <a:off x="6578051" y="2194868"/>
            <a:ext cx="183300" cy="183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56"/>
          <p:cNvSpPr txBox="1"/>
          <p:nvPr/>
        </p:nvSpPr>
        <p:spPr>
          <a:xfrm>
            <a:off x="6761350" y="2876775"/>
            <a:ext cx="1398900" cy="37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dk1"/>
                </a:solidFill>
                <a:latin typeface="Sora"/>
                <a:ea typeface="Sora"/>
                <a:cs typeface="Sora"/>
                <a:sym typeface="Sora"/>
              </a:rPr>
              <a:t>50%</a:t>
            </a:r>
            <a:endParaRPr sz="2000" dirty="0">
              <a:solidFill>
                <a:schemeClr val="dk1"/>
              </a:solidFill>
              <a:latin typeface="Sora"/>
              <a:ea typeface="Sora"/>
              <a:cs typeface="Sora"/>
              <a:sym typeface="Sora"/>
            </a:endParaRPr>
          </a:p>
        </p:txBody>
      </p:sp>
      <p:sp>
        <p:nvSpPr>
          <p:cNvPr id="1429" name="Google Shape;1429;p56"/>
          <p:cNvSpPr txBox="1"/>
          <p:nvPr/>
        </p:nvSpPr>
        <p:spPr>
          <a:xfrm>
            <a:off x="6481450" y="3169700"/>
            <a:ext cx="1678800" cy="4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a:ea typeface="Sora"/>
                <a:cs typeface="Sora"/>
                <a:sym typeface="Sora"/>
              </a:rPr>
              <a:t>Venus is hot</a:t>
            </a:r>
            <a:endParaRPr dirty="0">
              <a:solidFill>
                <a:schemeClr val="dk1"/>
              </a:solidFill>
              <a:latin typeface="Sora"/>
              <a:ea typeface="Sora"/>
              <a:cs typeface="Sora"/>
              <a:sym typeface="Sora"/>
            </a:endParaRPr>
          </a:p>
        </p:txBody>
      </p:sp>
      <p:sp>
        <p:nvSpPr>
          <p:cNvPr id="1430" name="Google Shape;1430;p56"/>
          <p:cNvSpPr/>
          <p:nvPr/>
        </p:nvSpPr>
        <p:spPr>
          <a:xfrm flipH="1">
            <a:off x="6578051" y="2986403"/>
            <a:ext cx="183300" cy="18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 name="Google Shape;1431;p56"/>
          <p:cNvSpPr txBox="1"/>
          <p:nvPr/>
        </p:nvSpPr>
        <p:spPr>
          <a:xfrm>
            <a:off x="6761350" y="3668312"/>
            <a:ext cx="1398900" cy="37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dk1"/>
                </a:solidFill>
                <a:latin typeface="Sora"/>
                <a:ea typeface="Sora"/>
                <a:cs typeface="Sora"/>
                <a:sym typeface="Sora"/>
              </a:rPr>
              <a:t>90%</a:t>
            </a:r>
            <a:endParaRPr sz="2000" dirty="0">
              <a:solidFill>
                <a:schemeClr val="dk1"/>
              </a:solidFill>
              <a:latin typeface="Sora"/>
              <a:ea typeface="Sora"/>
              <a:cs typeface="Sora"/>
              <a:sym typeface="Sora"/>
            </a:endParaRPr>
          </a:p>
        </p:txBody>
      </p:sp>
      <p:sp>
        <p:nvSpPr>
          <p:cNvPr id="1432" name="Google Shape;1432;p56"/>
          <p:cNvSpPr txBox="1"/>
          <p:nvPr/>
        </p:nvSpPr>
        <p:spPr>
          <a:xfrm>
            <a:off x="6481450" y="3961238"/>
            <a:ext cx="1678800" cy="4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Sora"/>
                <a:ea typeface="Sora"/>
                <a:cs typeface="Sora"/>
                <a:sym typeface="Sora"/>
              </a:rPr>
              <a:t>Saturn has rings</a:t>
            </a:r>
            <a:endParaRPr dirty="0">
              <a:solidFill>
                <a:schemeClr val="dk1"/>
              </a:solidFill>
              <a:latin typeface="Sora"/>
              <a:ea typeface="Sora"/>
              <a:cs typeface="Sora"/>
              <a:sym typeface="Sora"/>
            </a:endParaRPr>
          </a:p>
        </p:txBody>
      </p:sp>
      <p:sp>
        <p:nvSpPr>
          <p:cNvPr id="1433" name="Google Shape;1433;p56"/>
          <p:cNvSpPr/>
          <p:nvPr/>
        </p:nvSpPr>
        <p:spPr>
          <a:xfrm flipH="1">
            <a:off x="6578051" y="3777938"/>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 name="Google Shape;1434;p56"/>
          <p:cNvSpPr txBox="1"/>
          <p:nvPr/>
        </p:nvSpPr>
        <p:spPr>
          <a:xfrm>
            <a:off x="720000" y="4456997"/>
            <a:ext cx="7704000" cy="18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dk1"/>
                </a:solidFill>
                <a:latin typeface="Sora"/>
                <a:ea typeface="Sora"/>
                <a:cs typeface="Sora"/>
                <a:sym typeface="Sora"/>
              </a:rPr>
              <a:t>Follow the link in the graph to modify its data and then paste the new one here. </a:t>
            </a:r>
            <a:r>
              <a:rPr lang="en" sz="1000" b="1" dirty="0">
                <a:solidFill>
                  <a:schemeClr val="dk1"/>
                </a:solidFill>
                <a:uFill>
                  <a:noFill/>
                </a:uFill>
                <a:latin typeface="Sora"/>
                <a:ea typeface="Sora"/>
                <a:cs typeface="Sora"/>
                <a:sym typeface="Sora"/>
                <a:hlinkClick r:id="rId3">
                  <a:extLst>
                    <a:ext uri="{A12FA001-AC4F-418D-AE19-62706E023703}">
                      <ahyp:hlinkClr xmlns:ahyp="http://schemas.microsoft.com/office/drawing/2018/hyperlinkcolor" val="tx"/>
                    </a:ext>
                  </a:extLst>
                </a:hlinkClick>
              </a:rPr>
              <a:t>For more info, click here</a:t>
            </a:r>
            <a:endParaRPr sz="1000" b="1" dirty="0">
              <a:solidFill>
                <a:schemeClr val="dk1"/>
              </a:solidFill>
              <a:latin typeface="Sora"/>
              <a:ea typeface="Sora"/>
              <a:cs typeface="Sora"/>
              <a:sym typeface="Sora"/>
            </a:endParaRPr>
          </a:p>
        </p:txBody>
      </p:sp>
      <p:pic>
        <p:nvPicPr>
          <p:cNvPr id="1435" name="Google Shape;1435;p56">
            <a:hlinkClick r:id="rId4"/>
          </p:cNvPr>
          <p:cNvPicPr preferRelativeResize="0"/>
          <p:nvPr/>
        </p:nvPicPr>
        <p:blipFill>
          <a:blip r:embed="rId5">
            <a:alphaModFix/>
          </a:blip>
          <a:stretch>
            <a:fillRect/>
          </a:stretch>
        </p:blipFill>
        <p:spPr>
          <a:xfrm>
            <a:off x="4607300" y="2001616"/>
            <a:ext cx="1554600" cy="2275484"/>
          </a:xfrm>
          <a:prstGeom prst="rect">
            <a:avLst/>
          </a:prstGeom>
          <a:noFill/>
          <a:ln>
            <a:noFill/>
          </a:ln>
        </p:spPr>
      </p:pic>
      <p:sp>
        <p:nvSpPr>
          <p:cNvPr id="1436" name="Google Shape;1436;p56"/>
          <p:cNvSpPr/>
          <p:nvPr/>
        </p:nvSpPr>
        <p:spPr>
          <a:xfrm>
            <a:off x="7762525" y="-226800"/>
            <a:ext cx="1012800" cy="10128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 name="Google Shape;1437;p56"/>
          <p:cNvSpPr/>
          <p:nvPr/>
        </p:nvSpPr>
        <p:spPr>
          <a:xfrm>
            <a:off x="376550" y="537800"/>
            <a:ext cx="783600" cy="800700"/>
          </a:xfrm>
          <a:prstGeom prst="triangle">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 name="Google Shape;1438;p56"/>
          <p:cNvSpPr/>
          <p:nvPr/>
        </p:nvSpPr>
        <p:spPr>
          <a:xfrm flipH="1">
            <a:off x="1100301" y="2321350"/>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1439;p56"/>
          <p:cNvSpPr/>
          <p:nvPr/>
        </p:nvSpPr>
        <p:spPr>
          <a:xfrm flipH="1">
            <a:off x="3234501" y="3169700"/>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 name="Google Shape;1440;p56"/>
          <p:cNvSpPr/>
          <p:nvPr/>
        </p:nvSpPr>
        <p:spPr>
          <a:xfrm flipH="1">
            <a:off x="1408601" y="3067550"/>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 name="Google Shape;1441;p56"/>
          <p:cNvSpPr/>
          <p:nvPr/>
        </p:nvSpPr>
        <p:spPr>
          <a:xfrm flipH="1">
            <a:off x="1953901" y="2379975"/>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 name="Google Shape;1442;p56"/>
          <p:cNvSpPr/>
          <p:nvPr/>
        </p:nvSpPr>
        <p:spPr>
          <a:xfrm flipH="1">
            <a:off x="2202726" y="2661675"/>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7" name="Google Shape;1447;p57"/>
          <p:cNvSpPr txBox="1">
            <a:spLocks noGrp="1"/>
          </p:cNvSpPr>
          <p:nvPr>
            <p:ph type="subTitle" idx="2"/>
          </p:nvPr>
        </p:nvSpPr>
        <p:spPr>
          <a:xfrm>
            <a:off x="5274400" y="2592950"/>
            <a:ext cx="29076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0" dirty="0">
                <a:solidFill>
                  <a:schemeClr val="lt1"/>
                </a:solidFill>
                <a:latin typeface="Sora SemiBold"/>
                <a:ea typeface="Sora SemiBold"/>
                <a:cs typeface="Sora SemiBold"/>
                <a:sym typeface="Sora SemiBold"/>
              </a:rPr>
              <a:t>Sarah James</a:t>
            </a:r>
            <a:endParaRPr b="0" dirty="0">
              <a:solidFill>
                <a:schemeClr val="lt1"/>
              </a:solidFill>
              <a:latin typeface="Sora SemiBold"/>
              <a:ea typeface="Sora SemiBold"/>
              <a:cs typeface="Sora SemiBold"/>
              <a:sym typeface="Sora SemiBold"/>
            </a:endParaRPr>
          </a:p>
        </p:txBody>
      </p:sp>
      <p:sp>
        <p:nvSpPr>
          <p:cNvPr id="1448" name="Google Shape;1448;p57"/>
          <p:cNvSpPr txBox="1">
            <a:spLocks noGrp="1"/>
          </p:cNvSpPr>
          <p:nvPr>
            <p:ph type="subTitle" idx="3"/>
          </p:nvPr>
        </p:nvSpPr>
        <p:spPr>
          <a:xfrm>
            <a:off x="5274400" y="965450"/>
            <a:ext cx="2907600" cy="162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replace the image on the screen with your own</a:t>
            </a:r>
            <a:endParaRPr dirty="0"/>
          </a:p>
        </p:txBody>
      </p:sp>
      <p:sp>
        <p:nvSpPr>
          <p:cNvPr id="1449" name="Google Shape;1449;p57"/>
          <p:cNvSpPr txBox="1">
            <a:spLocks noGrp="1"/>
          </p:cNvSpPr>
          <p:nvPr>
            <p:ph type="subTitle" idx="4"/>
          </p:nvPr>
        </p:nvSpPr>
        <p:spPr>
          <a:xfrm>
            <a:off x="5274400" y="3031850"/>
            <a:ext cx="2907600" cy="162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replace the image on the screen with your own</a:t>
            </a:r>
            <a:endParaRPr dirty="0"/>
          </a:p>
        </p:txBody>
      </p:sp>
      <p:sp>
        <p:nvSpPr>
          <p:cNvPr id="1450" name="Google Shape;1450;p57"/>
          <p:cNvSpPr txBox="1">
            <a:spLocks noGrp="1"/>
          </p:cNvSpPr>
          <p:nvPr>
            <p:ph type="title"/>
          </p:nvPr>
        </p:nvSpPr>
        <p:spPr>
          <a:xfrm>
            <a:off x="715100" y="2151150"/>
            <a:ext cx="31497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Sora ExtraLight"/>
                <a:ea typeface="Sora ExtraLight"/>
                <a:cs typeface="Sora ExtraLight"/>
                <a:sym typeface="Sora ExtraLight"/>
              </a:rPr>
              <a:t>Our </a:t>
            </a:r>
            <a:r>
              <a:rPr lang="en" dirty="0"/>
              <a:t>team</a:t>
            </a:r>
            <a:endParaRPr dirty="0"/>
          </a:p>
        </p:txBody>
      </p:sp>
      <p:sp>
        <p:nvSpPr>
          <p:cNvPr id="1451" name="Google Shape;1451;p57"/>
          <p:cNvSpPr txBox="1">
            <a:spLocks noGrp="1"/>
          </p:cNvSpPr>
          <p:nvPr>
            <p:ph type="subTitle" idx="1"/>
          </p:nvPr>
        </p:nvSpPr>
        <p:spPr>
          <a:xfrm>
            <a:off x="5274400" y="526550"/>
            <a:ext cx="29076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0" dirty="0">
                <a:latin typeface="Sora SemiBold"/>
                <a:ea typeface="Sora SemiBold"/>
                <a:cs typeface="Sora SemiBold"/>
                <a:sym typeface="Sora SemiBold"/>
              </a:rPr>
              <a:t>John Doe</a:t>
            </a:r>
            <a:endParaRPr b="0" dirty="0">
              <a:latin typeface="Sora SemiBold"/>
              <a:ea typeface="Sora SemiBold"/>
              <a:cs typeface="Sora SemiBold"/>
              <a:sym typeface="Sora SemiBold"/>
            </a:endParaRPr>
          </a:p>
        </p:txBody>
      </p:sp>
      <p:grpSp>
        <p:nvGrpSpPr>
          <p:cNvPr id="1452" name="Google Shape;1452;p57"/>
          <p:cNvGrpSpPr/>
          <p:nvPr/>
        </p:nvGrpSpPr>
        <p:grpSpPr>
          <a:xfrm>
            <a:off x="6408782" y="3761224"/>
            <a:ext cx="638834" cy="638834"/>
            <a:chOff x="6293568" y="2992641"/>
            <a:chExt cx="1097277" cy="1097277"/>
          </a:xfrm>
        </p:grpSpPr>
        <p:sp>
          <p:nvSpPr>
            <p:cNvPr id="1453" name="Google Shape;1453;p57"/>
            <p:cNvSpPr/>
            <p:nvPr/>
          </p:nvSpPr>
          <p:spPr>
            <a:xfrm>
              <a:off x="6293568" y="2992641"/>
              <a:ext cx="1097277" cy="109727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54" name="Google Shape;1454;p57"/>
            <p:cNvGrpSpPr/>
            <p:nvPr/>
          </p:nvGrpSpPr>
          <p:grpSpPr>
            <a:xfrm>
              <a:off x="6506331" y="3205395"/>
              <a:ext cx="671762" cy="671767"/>
              <a:chOff x="1185225" y="2545375"/>
              <a:chExt cx="493475" cy="492350"/>
            </a:xfrm>
          </p:grpSpPr>
          <p:sp>
            <p:nvSpPr>
              <p:cNvPr id="1455" name="Google Shape;1455;p57"/>
              <p:cNvSpPr/>
              <p:nvPr/>
            </p:nvSpPr>
            <p:spPr>
              <a:xfrm>
                <a:off x="1185225" y="2545375"/>
                <a:ext cx="493475" cy="492350"/>
              </a:xfrm>
              <a:custGeom>
                <a:avLst/>
                <a:gdLst/>
                <a:ahLst/>
                <a:cxnLst/>
                <a:rect l="l" t="t" r="r" b="b"/>
                <a:pathLst>
                  <a:path w="19739" h="19694" extrusionOk="0">
                    <a:moveTo>
                      <a:pt x="5567" y="7292"/>
                    </a:moveTo>
                    <a:cubicBezTo>
                      <a:pt x="5720" y="7292"/>
                      <a:pt x="5862" y="7363"/>
                      <a:pt x="6004" y="7505"/>
                    </a:cubicBezTo>
                    <a:lnTo>
                      <a:pt x="6004" y="8869"/>
                    </a:lnTo>
                    <a:cubicBezTo>
                      <a:pt x="6004" y="9097"/>
                      <a:pt x="6004" y="9324"/>
                      <a:pt x="6050" y="9597"/>
                    </a:cubicBezTo>
                    <a:cubicBezTo>
                      <a:pt x="5777" y="9461"/>
                      <a:pt x="5322" y="9051"/>
                      <a:pt x="5094" y="8460"/>
                    </a:cubicBezTo>
                    <a:cubicBezTo>
                      <a:pt x="4685" y="7641"/>
                      <a:pt x="5140" y="7414"/>
                      <a:pt x="5276" y="7369"/>
                    </a:cubicBezTo>
                    <a:cubicBezTo>
                      <a:pt x="5379" y="7317"/>
                      <a:pt x="5475" y="7292"/>
                      <a:pt x="5567" y="7292"/>
                    </a:cubicBezTo>
                    <a:close/>
                    <a:moveTo>
                      <a:pt x="11325" y="2239"/>
                    </a:moveTo>
                    <a:cubicBezTo>
                      <a:pt x="11664" y="2239"/>
                      <a:pt x="11982" y="2372"/>
                      <a:pt x="12235" y="2593"/>
                    </a:cubicBezTo>
                    <a:lnTo>
                      <a:pt x="13099" y="3412"/>
                    </a:lnTo>
                    <a:cubicBezTo>
                      <a:pt x="13281" y="3594"/>
                      <a:pt x="13372" y="3821"/>
                      <a:pt x="13372" y="4049"/>
                    </a:cubicBezTo>
                    <a:lnTo>
                      <a:pt x="13372" y="5595"/>
                    </a:lnTo>
                    <a:cubicBezTo>
                      <a:pt x="13235" y="5549"/>
                      <a:pt x="13144" y="5504"/>
                      <a:pt x="13008" y="5504"/>
                    </a:cubicBezTo>
                    <a:lnTo>
                      <a:pt x="9188" y="5504"/>
                    </a:lnTo>
                    <a:cubicBezTo>
                      <a:pt x="9006" y="5504"/>
                      <a:pt x="8869" y="5640"/>
                      <a:pt x="8869" y="5777"/>
                    </a:cubicBezTo>
                    <a:cubicBezTo>
                      <a:pt x="8869" y="5959"/>
                      <a:pt x="9006" y="6095"/>
                      <a:pt x="9188" y="6095"/>
                    </a:cubicBezTo>
                    <a:lnTo>
                      <a:pt x="13008" y="6095"/>
                    </a:lnTo>
                    <a:cubicBezTo>
                      <a:pt x="13190" y="6095"/>
                      <a:pt x="13372" y="6277"/>
                      <a:pt x="13372" y="6459"/>
                    </a:cubicBezTo>
                    <a:lnTo>
                      <a:pt x="13372" y="8051"/>
                    </a:lnTo>
                    <a:cubicBezTo>
                      <a:pt x="13372" y="8187"/>
                      <a:pt x="13508" y="8324"/>
                      <a:pt x="13645" y="8324"/>
                    </a:cubicBezTo>
                    <a:cubicBezTo>
                      <a:pt x="13827" y="8324"/>
                      <a:pt x="13963" y="8187"/>
                      <a:pt x="13963" y="8051"/>
                    </a:cubicBezTo>
                    <a:lnTo>
                      <a:pt x="13963" y="7505"/>
                    </a:lnTo>
                    <a:cubicBezTo>
                      <a:pt x="14077" y="7363"/>
                      <a:pt x="14208" y="7292"/>
                      <a:pt x="14369" y="7292"/>
                    </a:cubicBezTo>
                    <a:cubicBezTo>
                      <a:pt x="14465" y="7292"/>
                      <a:pt x="14571" y="7317"/>
                      <a:pt x="14691" y="7369"/>
                    </a:cubicBezTo>
                    <a:cubicBezTo>
                      <a:pt x="14827" y="7414"/>
                      <a:pt x="15282" y="7641"/>
                      <a:pt x="14873" y="8460"/>
                    </a:cubicBezTo>
                    <a:cubicBezTo>
                      <a:pt x="14645" y="9006"/>
                      <a:pt x="14190" y="9415"/>
                      <a:pt x="13872" y="9597"/>
                    </a:cubicBezTo>
                    <a:lnTo>
                      <a:pt x="13918" y="9461"/>
                    </a:lnTo>
                    <a:cubicBezTo>
                      <a:pt x="13918" y="9324"/>
                      <a:pt x="13827" y="9188"/>
                      <a:pt x="13645" y="9142"/>
                    </a:cubicBezTo>
                    <a:cubicBezTo>
                      <a:pt x="13508" y="9142"/>
                      <a:pt x="13372" y="9233"/>
                      <a:pt x="13326" y="9370"/>
                    </a:cubicBezTo>
                    <a:cubicBezTo>
                      <a:pt x="13190" y="10370"/>
                      <a:pt x="12599" y="11280"/>
                      <a:pt x="11780" y="11826"/>
                    </a:cubicBezTo>
                    <a:lnTo>
                      <a:pt x="10688" y="12553"/>
                    </a:lnTo>
                    <a:cubicBezTo>
                      <a:pt x="10484" y="12712"/>
                      <a:pt x="10234" y="12792"/>
                      <a:pt x="9978" y="12792"/>
                    </a:cubicBezTo>
                    <a:cubicBezTo>
                      <a:pt x="9722" y="12792"/>
                      <a:pt x="9461" y="12712"/>
                      <a:pt x="9233" y="12553"/>
                    </a:cubicBezTo>
                    <a:lnTo>
                      <a:pt x="8187" y="11826"/>
                    </a:lnTo>
                    <a:cubicBezTo>
                      <a:pt x="7187" y="11189"/>
                      <a:pt x="6595" y="10052"/>
                      <a:pt x="6595" y="8869"/>
                    </a:cubicBezTo>
                    <a:lnTo>
                      <a:pt x="6595" y="6459"/>
                    </a:lnTo>
                    <a:cubicBezTo>
                      <a:pt x="6595" y="6277"/>
                      <a:pt x="6777" y="6095"/>
                      <a:pt x="6959" y="6095"/>
                    </a:cubicBezTo>
                    <a:lnTo>
                      <a:pt x="7823" y="6095"/>
                    </a:lnTo>
                    <a:cubicBezTo>
                      <a:pt x="7960" y="6095"/>
                      <a:pt x="8096" y="5959"/>
                      <a:pt x="8096" y="5777"/>
                    </a:cubicBezTo>
                    <a:cubicBezTo>
                      <a:pt x="8096" y="5640"/>
                      <a:pt x="7960" y="5504"/>
                      <a:pt x="7823" y="5504"/>
                    </a:cubicBezTo>
                    <a:lnTo>
                      <a:pt x="6959" y="5504"/>
                    </a:lnTo>
                    <a:cubicBezTo>
                      <a:pt x="6823" y="5504"/>
                      <a:pt x="6686" y="5549"/>
                      <a:pt x="6595" y="5595"/>
                    </a:cubicBezTo>
                    <a:lnTo>
                      <a:pt x="6595" y="5004"/>
                    </a:lnTo>
                    <a:cubicBezTo>
                      <a:pt x="6595" y="4276"/>
                      <a:pt x="7050" y="3594"/>
                      <a:pt x="7778" y="3366"/>
                    </a:cubicBezTo>
                    <a:lnTo>
                      <a:pt x="10870" y="2320"/>
                    </a:lnTo>
                    <a:cubicBezTo>
                      <a:pt x="11023" y="2265"/>
                      <a:pt x="11176" y="2239"/>
                      <a:pt x="11325" y="2239"/>
                    </a:cubicBezTo>
                    <a:close/>
                    <a:moveTo>
                      <a:pt x="12280" y="12189"/>
                    </a:moveTo>
                    <a:lnTo>
                      <a:pt x="12280" y="13144"/>
                    </a:lnTo>
                    <a:cubicBezTo>
                      <a:pt x="12280" y="14190"/>
                      <a:pt x="11416" y="15009"/>
                      <a:pt x="10416" y="15009"/>
                    </a:cubicBezTo>
                    <a:lnTo>
                      <a:pt x="9552" y="15009"/>
                    </a:lnTo>
                    <a:cubicBezTo>
                      <a:pt x="8505" y="15009"/>
                      <a:pt x="7687" y="14190"/>
                      <a:pt x="7687" y="13144"/>
                    </a:cubicBezTo>
                    <a:lnTo>
                      <a:pt x="7687" y="12189"/>
                    </a:lnTo>
                    <a:cubicBezTo>
                      <a:pt x="7778" y="12280"/>
                      <a:pt x="8824" y="12963"/>
                      <a:pt x="8915" y="13053"/>
                    </a:cubicBezTo>
                    <a:cubicBezTo>
                      <a:pt x="9233" y="13281"/>
                      <a:pt x="9597" y="13372"/>
                      <a:pt x="9961" y="13372"/>
                    </a:cubicBezTo>
                    <a:cubicBezTo>
                      <a:pt x="10325" y="13372"/>
                      <a:pt x="10688" y="13281"/>
                      <a:pt x="11007" y="13053"/>
                    </a:cubicBezTo>
                    <a:cubicBezTo>
                      <a:pt x="11143" y="12963"/>
                      <a:pt x="12189" y="12280"/>
                      <a:pt x="12280" y="12189"/>
                    </a:cubicBezTo>
                    <a:close/>
                    <a:moveTo>
                      <a:pt x="12872" y="13281"/>
                    </a:moveTo>
                    <a:cubicBezTo>
                      <a:pt x="14554" y="13372"/>
                      <a:pt x="16055" y="14418"/>
                      <a:pt x="16828" y="15964"/>
                    </a:cubicBezTo>
                    <a:cubicBezTo>
                      <a:pt x="15100" y="17874"/>
                      <a:pt x="12644" y="19102"/>
                      <a:pt x="9870" y="19102"/>
                    </a:cubicBezTo>
                    <a:cubicBezTo>
                      <a:pt x="7141" y="19102"/>
                      <a:pt x="4640" y="17920"/>
                      <a:pt x="2911" y="15964"/>
                    </a:cubicBezTo>
                    <a:cubicBezTo>
                      <a:pt x="3685" y="14372"/>
                      <a:pt x="5322" y="13326"/>
                      <a:pt x="7096" y="13281"/>
                    </a:cubicBezTo>
                    <a:cubicBezTo>
                      <a:pt x="7141" y="14554"/>
                      <a:pt x="8233" y="15600"/>
                      <a:pt x="9552" y="15600"/>
                    </a:cubicBezTo>
                    <a:lnTo>
                      <a:pt x="10416" y="15600"/>
                    </a:lnTo>
                    <a:cubicBezTo>
                      <a:pt x="11735" y="15600"/>
                      <a:pt x="12781" y="14554"/>
                      <a:pt x="12872" y="13281"/>
                    </a:cubicBezTo>
                    <a:close/>
                    <a:moveTo>
                      <a:pt x="9870" y="1"/>
                    </a:moveTo>
                    <a:cubicBezTo>
                      <a:pt x="7232" y="1"/>
                      <a:pt x="4776" y="1001"/>
                      <a:pt x="2911" y="2866"/>
                    </a:cubicBezTo>
                    <a:cubicBezTo>
                      <a:pt x="1047" y="4731"/>
                      <a:pt x="1" y="7232"/>
                      <a:pt x="1" y="9824"/>
                    </a:cubicBezTo>
                    <a:cubicBezTo>
                      <a:pt x="1" y="10325"/>
                      <a:pt x="46" y="10825"/>
                      <a:pt x="137" y="11280"/>
                    </a:cubicBezTo>
                    <a:cubicBezTo>
                      <a:pt x="137" y="11430"/>
                      <a:pt x="231" y="11519"/>
                      <a:pt x="366" y="11519"/>
                    </a:cubicBezTo>
                    <a:cubicBezTo>
                      <a:pt x="394" y="11519"/>
                      <a:pt x="424" y="11515"/>
                      <a:pt x="456" y="11507"/>
                    </a:cubicBezTo>
                    <a:cubicBezTo>
                      <a:pt x="592" y="11507"/>
                      <a:pt x="728" y="11371"/>
                      <a:pt x="683" y="11189"/>
                    </a:cubicBezTo>
                    <a:cubicBezTo>
                      <a:pt x="637" y="10734"/>
                      <a:pt x="592" y="10279"/>
                      <a:pt x="592" y="9824"/>
                    </a:cubicBezTo>
                    <a:cubicBezTo>
                      <a:pt x="592" y="4731"/>
                      <a:pt x="4776" y="547"/>
                      <a:pt x="9870" y="547"/>
                    </a:cubicBezTo>
                    <a:cubicBezTo>
                      <a:pt x="14964" y="547"/>
                      <a:pt x="19148" y="4731"/>
                      <a:pt x="19148" y="9824"/>
                    </a:cubicBezTo>
                    <a:cubicBezTo>
                      <a:pt x="19148" y="11962"/>
                      <a:pt x="18420" y="13918"/>
                      <a:pt x="17238" y="15464"/>
                    </a:cubicBezTo>
                    <a:cubicBezTo>
                      <a:pt x="16328" y="13872"/>
                      <a:pt x="14691" y="12826"/>
                      <a:pt x="12872" y="12690"/>
                    </a:cubicBezTo>
                    <a:lnTo>
                      <a:pt x="12872" y="11689"/>
                    </a:lnTo>
                    <a:cubicBezTo>
                      <a:pt x="13235" y="11234"/>
                      <a:pt x="13554" y="10734"/>
                      <a:pt x="13736" y="10234"/>
                    </a:cubicBezTo>
                    <a:cubicBezTo>
                      <a:pt x="14372" y="10188"/>
                      <a:pt x="15055" y="9461"/>
                      <a:pt x="15418" y="8733"/>
                    </a:cubicBezTo>
                    <a:cubicBezTo>
                      <a:pt x="15828" y="7869"/>
                      <a:pt x="15646" y="7187"/>
                      <a:pt x="14918" y="6823"/>
                    </a:cubicBezTo>
                    <a:cubicBezTo>
                      <a:pt x="14733" y="6743"/>
                      <a:pt x="14533" y="6695"/>
                      <a:pt x="14344" y="6695"/>
                    </a:cubicBezTo>
                    <a:cubicBezTo>
                      <a:pt x="14208" y="6695"/>
                      <a:pt x="14077" y="6720"/>
                      <a:pt x="13963" y="6777"/>
                    </a:cubicBezTo>
                    <a:lnTo>
                      <a:pt x="13963" y="4049"/>
                    </a:lnTo>
                    <a:cubicBezTo>
                      <a:pt x="13963" y="3685"/>
                      <a:pt x="13781" y="3275"/>
                      <a:pt x="13508" y="3002"/>
                    </a:cubicBezTo>
                    <a:lnTo>
                      <a:pt x="12644" y="2184"/>
                    </a:lnTo>
                    <a:cubicBezTo>
                      <a:pt x="12300" y="1840"/>
                      <a:pt x="11827" y="1668"/>
                      <a:pt x="11344" y="1668"/>
                    </a:cubicBezTo>
                    <a:cubicBezTo>
                      <a:pt x="11124" y="1668"/>
                      <a:pt x="10902" y="1703"/>
                      <a:pt x="10688" y="1775"/>
                    </a:cubicBezTo>
                    <a:lnTo>
                      <a:pt x="7596" y="2821"/>
                    </a:lnTo>
                    <a:cubicBezTo>
                      <a:pt x="6641" y="3139"/>
                      <a:pt x="6004" y="4003"/>
                      <a:pt x="6004" y="5004"/>
                    </a:cubicBezTo>
                    <a:lnTo>
                      <a:pt x="6004" y="6777"/>
                    </a:lnTo>
                    <a:cubicBezTo>
                      <a:pt x="5871" y="6720"/>
                      <a:pt x="5737" y="6695"/>
                      <a:pt x="5604" y="6695"/>
                    </a:cubicBezTo>
                    <a:cubicBezTo>
                      <a:pt x="5419" y="6695"/>
                      <a:pt x="5234" y="6743"/>
                      <a:pt x="5049" y="6823"/>
                    </a:cubicBezTo>
                    <a:cubicBezTo>
                      <a:pt x="4321" y="7141"/>
                      <a:pt x="4139" y="7869"/>
                      <a:pt x="4549" y="8733"/>
                    </a:cubicBezTo>
                    <a:cubicBezTo>
                      <a:pt x="4913" y="9461"/>
                      <a:pt x="5640" y="10188"/>
                      <a:pt x="6231" y="10188"/>
                    </a:cubicBezTo>
                    <a:cubicBezTo>
                      <a:pt x="6413" y="10734"/>
                      <a:pt x="6732" y="11234"/>
                      <a:pt x="7096" y="11689"/>
                    </a:cubicBezTo>
                    <a:lnTo>
                      <a:pt x="7096" y="12690"/>
                    </a:lnTo>
                    <a:cubicBezTo>
                      <a:pt x="5185" y="12735"/>
                      <a:pt x="3457" y="13781"/>
                      <a:pt x="2548" y="15464"/>
                    </a:cubicBezTo>
                    <a:cubicBezTo>
                      <a:pt x="1865" y="14600"/>
                      <a:pt x="1320" y="13599"/>
                      <a:pt x="1001" y="12508"/>
                    </a:cubicBezTo>
                    <a:cubicBezTo>
                      <a:pt x="964" y="12395"/>
                      <a:pt x="834" y="12314"/>
                      <a:pt x="713" y="12314"/>
                    </a:cubicBezTo>
                    <a:cubicBezTo>
                      <a:pt x="687" y="12314"/>
                      <a:pt x="662" y="12318"/>
                      <a:pt x="637" y="12326"/>
                    </a:cubicBezTo>
                    <a:cubicBezTo>
                      <a:pt x="501" y="12371"/>
                      <a:pt x="410" y="12508"/>
                      <a:pt x="456" y="12690"/>
                    </a:cubicBezTo>
                    <a:cubicBezTo>
                      <a:pt x="819" y="13963"/>
                      <a:pt x="1502" y="15146"/>
                      <a:pt x="2320" y="16192"/>
                    </a:cubicBezTo>
                    <a:cubicBezTo>
                      <a:pt x="2820" y="16737"/>
                      <a:pt x="3366" y="17238"/>
                      <a:pt x="3957" y="17692"/>
                    </a:cubicBezTo>
                    <a:cubicBezTo>
                      <a:pt x="5640" y="19011"/>
                      <a:pt x="7732" y="19694"/>
                      <a:pt x="9870" y="19694"/>
                    </a:cubicBezTo>
                    <a:cubicBezTo>
                      <a:pt x="12508" y="19694"/>
                      <a:pt x="14964" y="18647"/>
                      <a:pt x="16828" y="16783"/>
                    </a:cubicBezTo>
                    <a:cubicBezTo>
                      <a:pt x="18693" y="14918"/>
                      <a:pt x="19739" y="12462"/>
                      <a:pt x="19739" y="9824"/>
                    </a:cubicBezTo>
                    <a:cubicBezTo>
                      <a:pt x="19739" y="7187"/>
                      <a:pt x="18693" y="4731"/>
                      <a:pt x="16828" y="2866"/>
                    </a:cubicBezTo>
                    <a:cubicBezTo>
                      <a:pt x="14964" y="1001"/>
                      <a:pt x="12508" y="1"/>
                      <a:pt x="9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1456" name="Google Shape;1456;p57"/>
              <p:cNvSpPr/>
              <p:nvPr/>
            </p:nvSpPr>
            <p:spPr>
              <a:xfrm>
                <a:off x="1466075" y="2736400"/>
                <a:ext cx="22750" cy="22775"/>
              </a:xfrm>
              <a:custGeom>
                <a:avLst/>
                <a:gdLst/>
                <a:ahLst/>
                <a:cxnLst/>
                <a:rect l="l" t="t" r="r" b="b"/>
                <a:pathLst>
                  <a:path w="910" h="911" extrusionOk="0">
                    <a:moveTo>
                      <a:pt x="455" y="0"/>
                    </a:moveTo>
                    <a:cubicBezTo>
                      <a:pt x="228" y="0"/>
                      <a:pt x="0" y="228"/>
                      <a:pt x="0" y="455"/>
                    </a:cubicBezTo>
                    <a:cubicBezTo>
                      <a:pt x="0" y="728"/>
                      <a:pt x="228" y="910"/>
                      <a:pt x="455" y="910"/>
                    </a:cubicBezTo>
                    <a:cubicBezTo>
                      <a:pt x="682" y="910"/>
                      <a:pt x="910" y="728"/>
                      <a:pt x="910" y="455"/>
                    </a:cubicBezTo>
                    <a:cubicBezTo>
                      <a:pt x="910" y="228"/>
                      <a:pt x="68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1457" name="Google Shape;1457;p57"/>
              <p:cNvSpPr/>
              <p:nvPr/>
            </p:nvSpPr>
            <p:spPr>
              <a:xfrm>
                <a:off x="1400125" y="2793200"/>
                <a:ext cx="68250" cy="28500"/>
              </a:xfrm>
              <a:custGeom>
                <a:avLst/>
                <a:gdLst/>
                <a:ahLst/>
                <a:cxnLst/>
                <a:rect l="l" t="t" r="r" b="b"/>
                <a:pathLst>
                  <a:path w="2730" h="1140" extrusionOk="0">
                    <a:moveTo>
                      <a:pt x="305" y="1"/>
                    </a:moveTo>
                    <a:cubicBezTo>
                      <a:pt x="258" y="1"/>
                      <a:pt x="215" y="16"/>
                      <a:pt x="182" y="48"/>
                    </a:cubicBezTo>
                    <a:cubicBezTo>
                      <a:pt x="46" y="139"/>
                      <a:pt x="0" y="321"/>
                      <a:pt x="91" y="457"/>
                    </a:cubicBezTo>
                    <a:cubicBezTo>
                      <a:pt x="364" y="867"/>
                      <a:pt x="865" y="1139"/>
                      <a:pt x="1365" y="1139"/>
                    </a:cubicBezTo>
                    <a:cubicBezTo>
                      <a:pt x="1865" y="1139"/>
                      <a:pt x="2365" y="867"/>
                      <a:pt x="2638" y="457"/>
                    </a:cubicBezTo>
                    <a:cubicBezTo>
                      <a:pt x="2729" y="321"/>
                      <a:pt x="2684" y="139"/>
                      <a:pt x="2547" y="48"/>
                    </a:cubicBezTo>
                    <a:cubicBezTo>
                      <a:pt x="2499" y="16"/>
                      <a:pt x="2445" y="1"/>
                      <a:pt x="2391" y="1"/>
                    </a:cubicBezTo>
                    <a:cubicBezTo>
                      <a:pt x="2293" y="1"/>
                      <a:pt x="2197" y="51"/>
                      <a:pt x="2138" y="139"/>
                    </a:cubicBezTo>
                    <a:cubicBezTo>
                      <a:pt x="1956" y="366"/>
                      <a:pt x="1683" y="548"/>
                      <a:pt x="1365" y="548"/>
                    </a:cubicBezTo>
                    <a:cubicBezTo>
                      <a:pt x="1046" y="548"/>
                      <a:pt x="728" y="366"/>
                      <a:pt x="546" y="139"/>
                    </a:cubicBezTo>
                    <a:cubicBezTo>
                      <a:pt x="487" y="51"/>
                      <a:pt x="39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1458" name="Google Shape;1458;p57"/>
              <p:cNvSpPr/>
              <p:nvPr/>
            </p:nvSpPr>
            <p:spPr>
              <a:xfrm>
                <a:off x="1379650" y="2736400"/>
                <a:ext cx="21625" cy="22775"/>
              </a:xfrm>
              <a:custGeom>
                <a:avLst/>
                <a:gdLst/>
                <a:ahLst/>
                <a:cxnLst/>
                <a:rect l="l" t="t" r="r" b="b"/>
                <a:pathLst>
                  <a:path w="865" h="911" extrusionOk="0">
                    <a:moveTo>
                      <a:pt x="456" y="0"/>
                    </a:moveTo>
                    <a:cubicBezTo>
                      <a:pt x="183" y="0"/>
                      <a:pt x="1" y="228"/>
                      <a:pt x="1" y="455"/>
                    </a:cubicBezTo>
                    <a:cubicBezTo>
                      <a:pt x="1" y="728"/>
                      <a:pt x="183" y="910"/>
                      <a:pt x="456" y="910"/>
                    </a:cubicBezTo>
                    <a:cubicBezTo>
                      <a:pt x="683" y="910"/>
                      <a:pt x="865" y="728"/>
                      <a:pt x="865" y="455"/>
                    </a:cubicBezTo>
                    <a:cubicBezTo>
                      <a:pt x="865" y="228"/>
                      <a:pt x="683"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grpSp>
      </p:grpSp>
      <p:grpSp>
        <p:nvGrpSpPr>
          <p:cNvPr id="1459" name="Google Shape;1459;p57"/>
          <p:cNvGrpSpPr/>
          <p:nvPr/>
        </p:nvGrpSpPr>
        <p:grpSpPr>
          <a:xfrm>
            <a:off x="6408779" y="1717049"/>
            <a:ext cx="638834" cy="638834"/>
            <a:chOff x="1981170" y="2992641"/>
            <a:chExt cx="1097277" cy="1097277"/>
          </a:xfrm>
        </p:grpSpPr>
        <p:sp>
          <p:nvSpPr>
            <p:cNvPr id="1460" name="Google Shape;1460;p57"/>
            <p:cNvSpPr/>
            <p:nvPr/>
          </p:nvSpPr>
          <p:spPr>
            <a:xfrm>
              <a:off x="1981170" y="2992641"/>
              <a:ext cx="1097277" cy="1097277"/>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61" name="Google Shape;1461;p57"/>
            <p:cNvGrpSpPr/>
            <p:nvPr/>
          </p:nvGrpSpPr>
          <p:grpSpPr>
            <a:xfrm>
              <a:off x="2193943" y="3205419"/>
              <a:ext cx="671732" cy="671732"/>
              <a:chOff x="455275" y="1916625"/>
              <a:chExt cx="521900" cy="521900"/>
            </a:xfrm>
          </p:grpSpPr>
          <p:sp>
            <p:nvSpPr>
              <p:cNvPr id="1462" name="Google Shape;1462;p57"/>
              <p:cNvSpPr/>
              <p:nvPr/>
            </p:nvSpPr>
            <p:spPr>
              <a:xfrm>
                <a:off x="455275" y="1916625"/>
                <a:ext cx="521900" cy="521900"/>
              </a:xfrm>
              <a:custGeom>
                <a:avLst/>
                <a:gdLst/>
                <a:ahLst/>
                <a:cxnLst/>
                <a:rect l="l" t="t" r="r" b="b"/>
                <a:pathLst>
                  <a:path w="20876" h="20876" extrusionOk="0">
                    <a:moveTo>
                      <a:pt x="11644" y="2866"/>
                    </a:moveTo>
                    <a:cubicBezTo>
                      <a:pt x="13008" y="2866"/>
                      <a:pt x="14145" y="3957"/>
                      <a:pt x="14145" y="5322"/>
                    </a:cubicBezTo>
                    <a:lnTo>
                      <a:pt x="14145" y="5958"/>
                    </a:lnTo>
                    <a:cubicBezTo>
                      <a:pt x="14008" y="5913"/>
                      <a:pt x="13872" y="5867"/>
                      <a:pt x="13736" y="5867"/>
                    </a:cubicBezTo>
                    <a:lnTo>
                      <a:pt x="7368" y="5867"/>
                    </a:lnTo>
                    <a:cubicBezTo>
                      <a:pt x="7186" y="5867"/>
                      <a:pt x="7050" y="5913"/>
                      <a:pt x="6959" y="5958"/>
                    </a:cubicBezTo>
                    <a:lnTo>
                      <a:pt x="6959" y="5322"/>
                    </a:lnTo>
                    <a:cubicBezTo>
                      <a:pt x="6959" y="3957"/>
                      <a:pt x="8051" y="2866"/>
                      <a:pt x="9415" y="2866"/>
                    </a:cubicBezTo>
                    <a:close/>
                    <a:moveTo>
                      <a:pt x="15205" y="7746"/>
                    </a:moveTo>
                    <a:cubicBezTo>
                      <a:pt x="15305" y="7746"/>
                      <a:pt x="15407" y="7772"/>
                      <a:pt x="15509" y="7823"/>
                    </a:cubicBezTo>
                    <a:cubicBezTo>
                      <a:pt x="15691" y="7914"/>
                      <a:pt x="16146" y="8141"/>
                      <a:pt x="15737" y="9006"/>
                    </a:cubicBezTo>
                    <a:cubicBezTo>
                      <a:pt x="15464" y="9551"/>
                      <a:pt x="15009" y="10052"/>
                      <a:pt x="14691" y="10188"/>
                    </a:cubicBezTo>
                    <a:cubicBezTo>
                      <a:pt x="14736" y="9915"/>
                      <a:pt x="14736" y="9688"/>
                      <a:pt x="14736" y="9415"/>
                    </a:cubicBezTo>
                    <a:lnTo>
                      <a:pt x="14736" y="7960"/>
                    </a:lnTo>
                    <a:cubicBezTo>
                      <a:pt x="14878" y="7817"/>
                      <a:pt x="15038" y="7746"/>
                      <a:pt x="15205" y="7746"/>
                    </a:cubicBezTo>
                    <a:close/>
                    <a:moveTo>
                      <a:pt x="13736" y="6504"/>
                    </a:moveTo>
                    <a:cubicBezTo>
                      <a:pt x="13963" y="6504"/>
                      <a:pt x="14145" y="6686"/>
                      <a:pt x="14145" y="6868"/>
                    </a:cubicBezTo>
                    <a:lnTo>
                      <a:pt x="14145" y="9415"/>
                    </a:lnTo>
                    <a:cubicBezTo>
                      <a:pt x="14145" y="10688"/>
                      <a:pt x="13508" y="11871"/>
                      <a:pt x="12417" y="12598"/>
                    </a:cubicBezTo>
                    <a:lnTo>
                      <a:pt x="11280" y="13326"/>
                    </a:lnTo>
                    <a:cubicBezTo>
                      <a:pt x="11052" y="13485"/>
                      <a:pt x="10791" y="13565"/>
                      <a:pt x="10524" y="13565"/>
                    </a:cubicBezTo>
                    <a:cubicBezTo>
                      <a:pt x="10256" y="13565"/>
                      <a:pt x="9983" y="13485"/>
                      <a:pt x="9733" y="13326"/>
                    </a:cubicBezTo>
                    <a:lnTo>
                      <a:pt x="8596" y="12598"/>
                    </a:lnTo>
                    <a:cubicBezTo>
                      <a:pt x="7550" y="11871"/>
                      <a:pt x="6914" y="10688"/>
                      <a:pt x="6914" y="9415"/>
                    </a:cubicBezTo>
                    <a:cubicBezTo>
                      <a:pt x="6914" y="9233"/>
                      <a:pt x="6777" y="9097"/>
                      <a:pt x="6641" y="9097"/>
                    </a:cubicBezTo>
                    <a:cubicBezTo>
                      <a:pt x="6459" y="9097"/>
                      <a:pt x="6322" y="9233"/>
                      <a:pt x="6322" y="9415"/>
                    </a:cubicBezTo>
                    <a:cubicBezTo>
                      <a:pt x="6322" y="9688"/>
                      <a:pt x="6322" y="9915"/>
                      <a:pt x="6368" y="10188"/>
                    </a:cubicBezTo>
                    <a:cubicBezTo>
                      <a:pt x="6049" y="10052"/>
                      <a:pt x="5640" y="9597"/>
                      <a:pt x="5367" y="9006"/>
                    </a:cubicBezTo>
                    <a:cubicBezTo>
                      <a:pt x="4912" y="8141"/>
                      <a:pt x="5413" y="7914"/>
                      <a:pt x="5549" y="7823"/>
                    </a:cubicBezTo>
                    <a:cubicBezTo>
                      <a:pt x="5663" y="7774"/>
                      <a:pt x="5766" y="7749"/>
                      <a:pt x="5861" y="7749"/>
                    </a:cubicBezTo>
                    <a:cubicBezTo>
                      <a:pt x="6031" y="7749"/>
                      <a:pt x="6177" y="7830"/>
                      <a:pt x="6322" y="8005"/>
                    </a:cubicBezTo>
                    <a:cubicBezTo>
                      <a:pt x="6322" y="8187"/>
                      <a:pt x="6459" y="8323"/>
                      <a:pt x="6641" y="8323"/>
                    </a:cubicBezTo>
                    <a:cubicBezTo>
                      <a:pt x="6823" y="8323"/>
                      <a:pt x="6959" y="8187"/>
                      <a:pt x="6959" y="8005"/>
                    </a:cubicBezTo>
                    <a:lnTo>
                      <a:pt x="6959" y="6868"/>
                    </a:lnTo>
                    <a:cubicBezTo>
                      <a:pt x="6959" y="6686"/>
                      <a:pt x="7141" y="6504"/>
                      <a:pt x="7323" y="6504"/>
                    </a:cubicBezTo>
                    <a:close/>
                    <a:moveTo>
                      <a:pt x="12962" y="12962"/>
                    </a:moveTo>
                    <a:lnTo>
                      <a:pt x="12962" y="13963"/>
                    </a:lnTo>
                    <a:cubicBezTo>
                      <a:pt x="12962" y="15054"/>
                      <a:pt x="12098" y="15964"/>
                      <a:pt x="11007" y="15964"/>
                    </a:cubicBezTo>
                    <a:lnTo>
                      <a:pt x="10097" y="15964"/>
                    </a:lnTo>
                    <a:cubicBezTo>
                      <a:pt x="9006" y="15964"/>
                      <a:pt x="8096" y="15054"/>
                      <a:pt x="8096" y="13963"/>
                    </a:cubicBezTo>
                    <a:lnTo>
                      <a:pt x="8096" y="12962"/>
                    </a:lnTo>
                    <a:cubicBezTo>
                      <a:pt x="8187" y="13053"/>
                      <a:pt x="9324" y="13781"/>
                      <a:pt x="9415" y="13872"/>
                    </a:cubicBezTo>
                    <a:cubicBezTo>
                      <a:pt x="9779" y="14099"/>
                      <a:pt x="10143" y="14190"/>
                      <a:pt x="10552" y="14190"/>
                    </a:cubicBezTo>
                    <a:cubicBezTo>
                      <a:pt x="10916" y="14190"/>
                      <a:pt x="11325" y="14099"/>
                      <a:pt x="11644" y="13872"/>
                    </a:cubicBezTo>
                    <a:cubicBezTo>
                      <a:pt x="11780" y="13781"/>
                      <a:pt x="12871" y="13053"/>
                      <a:pt x="12962" y="12962"/>
                    </a:cubicBezTo>
                    <a:close/>
                    <a:moveTo>
                      <a:pt x="10416" y="1"/>
                    </a:moveTo>
                    <a:cubicBezTo>
                      <a:pt x="7641" y="1"/>
                      <a:pt x="5003" y="1092"/>
                      <a:pt x="3048" y="3093"/>
                    </a:cubicBezTo>
                    <a:cubicBezTo>
                      <a:pt x="1047" y="5049"/>
                      <a:pt x="1" y="7687"/>
                      <a:pt x="1" y="10461"/>
                    </a:cubicBezTo>
                    <a:cubicBezTo>
                      <a:pt x="1" y="13235"/>
                      <a:pt x="1047" y="15873"/>
                      <a:pt x="3048" y="17829"/>
                    </a:cubicBezTo>
                    <a:cubicBezTo>
                      <a:pt x="5003" y="19830"/>
                      <a:pt x="7641" y="20876"/>
                      <a:pt x="10416" y="20876"/>
                    </a:cubicBezTo>
                    <a:cubicBezTo>
                      <a:pt x="13190" y="20876"/>
                      <a:pt x="15828" y="19830"/>
                      <a:pt x="17783" y="17829"/>
                    </a:cubicBezTo>
                    <a:cubicBezTo>
                      <a:pt x="19784" y="15873"/>
                      <a:pt x="20876" y="13235"/>
                      <a:pt x="20876" y="10461"/>
                    </a:cubicBezTo>
                    <a:cubicBezTo>
                      <a:pt x="20876" y="9006"/>
                      <a:pt x="20558" y="7596"/>
                      <a:pt x="20012" y="6277"/>
                    </a:cubicBezTo>
                    <a:cubicBezTo>
                      <a:pt x="19421" y="5003"/>
                      <a:pt x="18647" y="3866"/>
                      <a:pt x="17647" y="2911"/>
                    </a:cubicBezTo>
                    <a:cubicBezTo>
                      <a:pt x="17579" y="2843"/>
                      <a:pt x="17499" y="2809"/>
                      <a:pt x="17419" y="2809"/>
                    </a:cubicBezTo>
                    <a:cubicBezTo>
                      <a:pt x="17340" y="2809"/>
                      <a:pt x="17260" y="2843"/>
                      <a:pt x="17192" y="2911"/>
                    </a:cubicBezTo>
                    <a:cubicBezTo>
                      <a:pt x="17056" y="3048"/>
                      <a:pt x="17101" y="3230"/>
                      <a:pt x="17192" y="3366"/>
                    </a:cubicBezTo>
                    <a:cubicBezTo>
                      <a:pt x="19193" y="5231"/>
                      <a:pt x="20239" y="7732"/>
                      <a:pt x="20239" y="10461"/>
                    </a:cubicBezTo>
                    <a:cubicBezTo>
                      <a:pt x="20239" y="12689"/>
                      <a:pt x="19512" y="14781"/>
                      <a:pt x="18238" y="16464"/>
                    </a:cubicBezTo>
                    <a:cubicBezTo>
                      <a:pt x="17283" y="14736"/>
                      <a:pt x="15555" y="13599"/>
                      <a:pt x="13599" y="13508"/>
                    </a:cubicBezTo>
                    <a:lnTo>
                      <a:pt x="13599" y="12417"/>
                    </a:lnTo>
                    <a:cubicBezTo>
                      <a:pt x="14008" y="11962"/>
                      <a:pt x="14327" y="11416"/>
                      <a:pt x="14509" y="10870"/>
                    </a:cubicBezTo>
                    <a:cubicBezTo>
                      <a:pt x="15191" y="10825"/>
                      <a:pt x="15919" y="10052"/>
                      <a:pt x="16282" y="9278"/>
                    </a:cubicBezTo>
                    <a:cubicBezTo>
                      <a:pt x="16737" y="8369"/>
                      <a:pt x="16510" y="7641"/>
                      <a:pt x="15782" y="7277"/>
                    </a:cubicBezTo>
                    <a:cubicBezTo>
                      <a:pt x="15587" y="7180"/>
                      <a:pt x="15405" y="7135"/>
                      <a:pt x="15222" y="7135"/>
                    </a:cubicBezTo>
                    <a:cubicBezTo>
                      <a:pt x="15064" y="7135"/>
                      <a:pt x="14905" y="7169"/>
                      <a:pt x="14736" y="7232"/>
                    </a:cubicBezTo>
                    <a:lnTo>
                      <a:pt x="14736" y="5367"/>
                    </a:lnTo>
                    <a:cubicBezTo>
                      <a:pt x="14736" y="3639"/>
                      <a:pt x="13372" y="2229"/>
                      <a:pt x="11644" y="2229"/>
                    </a:cubicBezTo>
                    <a:lnTo>
                      <a:pt x="9415" y="2229"/>
                    </a:lnTo>
                    <a:cubicBezTo>
                      <a:pt x="7732" y="2229"/>
                      <a:pt x="6322" y="3639"/>
                      <a:pt x="6322" y="5367"/>
                    </a:cubicBezTo>
                    <a:lnTo>
                      <a:pt x="6322" y="7232"/>
                    </a:lnTo>
                    <a:cubicBezTo>
                      <a:pt x="6175" y="7169"/>
                      <a:pt x="6017" y="7135"/>
                      <a:pt x="5854" y="7135"/>
                    </a:cubicBezTo>
                    <a:cubicBezTo>
                      <a:pt x="5666" y="7135"/>
                      <a:pt x="5471" y="7180"/>
                      <a:pt x="5276" y="7277"/>
                    </a:cubicBezTo>
                    <a:cubicBezTo>
                      <a:pt x="4549" y="7641"/>
                      <a:pt x="4367" y="8369"/>
                      <a:pt x="4776" y="9278"/>
                    </a:cubicBezTo>
                    <a:cubicBezTo>
                      <a:pt x="5140" y="10052"/>
                      <a:pt x="5913" y="10825"/>
                      <a:pt x="6550" y="10870"/>
                    </a:cubicBezTo>
                    <a:cubicBezTo>
                      <a:pt x="6777" y="11416"/>
                      <a:pt x="7096" y="11962"/>
                      <a:pt x="7505" y="12417"/>
                    </a:cubicBezTo>
                    <a:lnTo>
                      <a:pt x="7505" y="13463"/>
                    </a:lnTo>
                    <a:cubicBezTo>
                      <a:pt x="6413" y="13508"/>
                      <a:pt x="5367" y="13826"/>
                      <a:pt x="4458" y="14418"/>
                    </a:cubicBezTo>
                    <a:cubicBezTo>
                      <a:pt x="4321" y="14509"/>
                      <a:pt x="4276" y="14691"/>
                      <a:pt x="4367" y="14872"/>
                    </a:cubicBezTo>
                    <a:cubicBezTo>
                      <a:pt x="4458" y="14963"/>
                      <a:pt x="4549" y="15009"/>
                      <a:pt x="4640" y="15009"/>
                    </a:cubicBezTo>
                    <a:cubicBezTo>
                      <a:pt x="4685" y="15009"/>
                      <a:pt x="4776" y="14963"/>
                      <a:pt x="4822" y="14918"/>
                    </a:cubicBezTo>
                    <a:cubicBezTo>
                      <a:pt x="5595" y="14418"/>
                      <a:pt x="6550" y="14099"/>
                      <a:pt x="7505" y="14099"/>
                    </a:cubicBezTo>
                    <a:cubicBezTo>
                      <a:pt x="7550" y="15464"/>
                      <a:pt x="8687" y="16555"/>
                      <a:pt x="10097" y="16555"/>
                    </a:cubicBezTo>
                    <a:lnTo>
                      <a:pt x="11007" y="16555"/>
                    </a:lnTo>
                    <a:cubicBezTo>
                      <a:pt x="12371" y="16555"/>
                      <a:pt x="13508" y="15464"/>
                      <a:pt x="13599" y="14099"/>
                    </a:cubicBezTo>
                    <a:cubicBezTo>
                      <a:pt x="15373" y="14236"/>
                      <a:pt x="17010" y="15327"/>
                      <a:pt x="17783" y="16964"/>
                    </a:cubicBezTo>
                    <a:cubicBezTo>
                      <a:pt x="15964" y="19011"/>
                      <a:pt x="13372" y="20285"/>
                      <a:pt x="10416" y="20285"/>
                    </a:cubicBezTo>
                    <a:cubicBezTo>
                      <a:pt x="7505" y="20285"/>
                      <a:pt x="4867" y="19011"/>
                      <a:pt x="3048" y="16964"/>
                    </a:cubicBezTo>
                    <a:cubicBezTo>
                      <a:pt x="3275" y="16510"/>
                      <a:pt x="3548" y="16100"/>
                      <a:pt x="3866" y="15737"/>
                    </a:cubicBezTo>
                    <a:cubicBezTo>
                      <a:pt x="4003" y="15600"/>
                      <a:pt x="4003" y="15418"/>
                      <a:pt x="3866" y="15282"/>
                    </a:cubicBezTo>
                    <a:cubicBezTo>
                      <a:pt x="3805" y="15241"/>
                      <a:pt x="3735" y="15218"/>
                      <a:pt x="3663" y="15218"/>
                    </a:cubicBezTo>
                    <a:cubicBezTo>
                      <a:pt x="3576" y="15218"/>
                      <a:pt x="3487" y="15252"/>
                      <a:pt x="3412" y="15327"/>
                    </a:cubicBezTo>
                    <a:cubicBezTo>
                      <a:pt x="3093" y="15646"/>
                      <a:pt x="2866" y="16055"/>
                      <a:pt x="2638" y="16419"/>
                    </a:cubicBezTo>
                    <a:cubicBezTo>
                      <a:pt x="1365" y="14781"/>
                      <a:pt x="592" y="12689"/>
                      <a:pt x="592" y="10461"/>
                    </a:cubicBezTo>
                    <a:cubicBezTo>
                      <a:pt x="592" y="5049"/>
                      <a:pt x="5003" y="637"/>
                      <a:pt x="10416" y="637"/>
                    </a:cubicBezTo>
                    <a:cubicBezTo>
                      <a:pt x="12508" y="637"/>
                      <a:pt x="14509" y="1274"/>
                      <a:pt x="16191" y="2502"/>
                    </a:cubicBezTo>
                    <a:cubicBezTo>
                      <a:pt x="16253" y="2543"/>
                      <a:pt x="16323" y="2565"/>
                      <a:pt x="16395" y="2565"/>
                    </a:cubicBezTo>
                    <a:cubicBezTo>
                      <a:pt x="16482" y="2565"/>
                      <a:pt x="16571" y="2532"/>
                      <a:pt x="16646" y="2456"/>
                    </a:cubicBezTo>
                    <a:cubicBezTo>
                      <a:pt x="16737" y="2320"/>
                      <a:pt x="16692" y="2093"/>
                      <a:pt x="16555" y="2002"/>
                    </a:cubicBezTo>
                    <a:cubicBezTo>
                      <a:pt x="14782" y="683"/>
                      <a:pt x="12644" y="1"/>
                      <a:pt x="10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1463" name="Google Shape;1463;p57"/>
              <p:cNvSpPr/>
              <p:nvPr/>
            </p:nvSpPr>
            <p:spPr>
              <a:xfrm>
                <a:off x="634925" y="2096275"/>
                <a:ext cx="168300" cy="78475"/>
              </a:xfrm>
              <a:custGeom>
                <a:avLst/>
                <a:gdLst/>
                <a:ahLst/>
                <a:cxnLst/>
                <a:rect l="l" t="t" r="r" b="b"/>
                <a:pathLst>
                  <a:path w="6732" h="3139" extrusionOk="0">
                    <a:moveTo>
                      <a:pt x="1547" y="592"/>
                    </a:moveTo>
                    <a:cubicBezTo>
                      <a:pt x="2093" y="592"/>
                      <a:pt x="2502" y="1046"/>
                      <a:pt x="2502" y="1592"/>
                    </a:cubicBezTo>
                    <a:cubicBezTo>
                      <a:pt x="2502" y="2092"/>
                      <a:pt x="2093" y="2547"/>
                      <a:pt x="1547" y="2547"/>
                    </a:cubicBezTo>
                    <a:cubicBezTo>
                      <a:pt x="1047" y="2547"/>
                      <a:pt x="592" y="2092"/>
                      <a:pt x="592" y="1592"/>
                    </a:cubicBezTo>
                    <a:cubicBezTo>
                      <a:pt x="592" y="1046"/>
                      <a:pt x="1047" y="592"/>
                      <a:pt x="1547" y="592"/>
                    </a:cubicBezTo>
                    <a:close/>
                    <a:moveTo>
                      <a:pt x="5140" y="592"/>
                    </a:moveTo>
                    <a:cubicBezTo>
                      <a:pt x="5685" y="592"/>
                      <a:pt x="6095" y="1046"/>
                      <a:pt x="6095" y="1592"/>
                    </a:cubicBezTo>
                    <a:cubicBezTo>
                      <a:pt x="6095" y="2092"/>
                      <a:pt x="5685" y="2547"/>
                      <a:pt x="5140" y="2547"/>
                    </a:cubicBezTo>
                    <a:cubicBezTo>
                      <a:pt x="4639" y="2547"/>
                      <a:pt x="4185" y="2092"/>
                      <a:pt x="4185" y="1592"/>
                    </a:cubicBezTo>
                    <a:cubicBezTo>
                      <a:pt x="4185" y="1046"/>
                      <a:pt x="4639" y="592"/>
                      <a:pt x="5140" y="592"/>
                    </a:cubicBezTo>
                    <a:close/>
                    <a:moveTo>
                      <a:pt x="1547" y="0"/>
                    </a:moveTo>
                    <a:cubicBezTo>
                      <a:pt x="683" y="0"/>
                      <a:pt x="0" y="683"/>
                      <a:pt x="0" y="1592"/>
                    </a:cubicBezTo>
                    <a:cubicBezTo>
                      <a:pt x="0" y="2456"/>
                      <a:pt x="683" y="3138"/>
                      <a:pt x="1547" y="3138"/>
                    </a:cubicBezTo>
                    <a:cubicBezTo>
                      <a:pt x="2320" y="3138"/>
                      <a:pt x="2957" y="2593"/>
                      <a:pt x="3093" y="1865"/>
                    </a:cubicBezTo>
                    <a:lnTo>
                      <a:pt x="3593" y="1865"/>
                    </a:lnTo>
                    <a:cubicBezTo>
                      <a:pt x="3775" y="2593"/>
                      <a:pt x="4412" y="3138"/>
                      <a:pt x="5140" y="3138"/>
                    </a:cubicBezTo>
                    <a:cubicBezTo>
                      <a:pt x="6049" y="3138"/>
                      <a:pt x="6731" y="2456"/>
                      <a:pt x="6731" y="1592"/>
                    </a:cubicBezTo>
                    <a:cubicBezTo>
                      <a:pt x="6731" y="683"/>
                      <a:pt x="6049" y="0"/>
                      <a:pt x="5140" y="0"/>
                    </a:cubicBezTo>
                    <a:cubicBezTo>
                      <a:pt x="4412" y="0"/>
                      <a:pt x="3775" y="546"/>
                      <a:pt x="3593" y="1274"/>
                    </a:cubicBezTo>
                    <a:lnTo>
                      <a:pt x="3093" y="1274"/>
                    </a:lnTo>
                    <a:cubicBezTo>
                      <a:pt x="2957" y="546"/>
                      <a:pt x="2320" y="0"/>
                      <a:pt x="1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1464" name="Google Shape;1464;p57"/>
              <p:cNvSpPr/>
              <p:nvPr/>
            </p:nvSpPr>
            <p:spPr>
              <a:xfrm>
                <a:off x="663350" y="2124700"/>
                <a:ext cx="21625" cy="21625"/>
              </a:xfrm>
              <a:custGeom>
                <a:avLst/>
                <a:gdLst/>
                <a:ahLst/>
                <a:cxnLst/>
                <a:rect l="l" t="t" r="r" b="b"/>
                <a:pathLst>
                  <a:path w="865" h="865" extrusionOk="0">
                    <a:moveTo>
                      <a:pt x="410" y="0"/>
                    </a:moveTo>
                    <a:cubicBezTo>
                      <a:pt x="182" y="0"/>
                      <a:pt x="0" y="182"/>
                      <a:pt x="0" y="455"/>
                    </a:cubicBezTo>
                    <a:cubicBezTo>
                      <a:pt x="0" y="683"/>
                      <a:pt x="182" y="864"/>
                      <a:pt x="410" y="864"/>
                    </a:cubicBezTo>
                    <a:cubicBezTo>
                      <a:pt x="637" y="864"/>
                      <a:pt x="865" y="683"/>
                      <a:pt x="865" y="455"/>
                    </a:cubicBezTo>
                    <a:cubicBezTo>
                      <a:pt x="865" y="182"/>
                      <a:pt x="637"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1465" name="Google Shape;1465;p57"/>
              <p:cNvSpPr/>
              <p:nvPr/>
            </p:nvSpPr>
            <p:spPr>
              <a:xfrm>
                <a:off x="753175" y="2124700"/>
                <a:ext cx="21625" cy="21625"/>
              </a:xfrm>
              <a:custGeom>
                <a:avLst/>
                <a:gdLst/>
                <a:ahLst/>
                <a:cxnLst/>
                <a:rect l="l" t="t" r="r" b="b"/>
                <a:pathLst>
                  <a:path w="865" h="865" extrusionOk="0">
                    <a:moveTo>
                      <a:pt x="410" y="0"/>
                    </a:moveTo>
                    <a:cubicBezTo>
                      <a:pt x="182" y="0"/>
                      <a:pt x="0" y="182"/>
                      <a:pt x="0" y="455"/>
                    </a:cubicBezTo>
                    <a:cubicBezTo>
                      <a:pt x="0" y="683"/>
                      <a:pt x="182" y="864"/>
                      <a:pt x="410" y="864"/>
                    </a:cubicBezTo>
                    <a:cubicBezTo>
                      <a:pt x="637" y="864"/>
                      <a:pt x="864" y="683"/>
                      <a:pt x="864" y="455"/>
                    </a:cubicBezTo>
                    <a:cubicBezTo>
                      <a:pt x="864" y="182"/>
                      <a:pt x="637"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1466" name="Google Shape;1466;p57"/>
              <p:cNvSpPr/>
              <p:nvPr/>
            </p:nvSpPr>
            <p:spPr>
              <a:xfrm>
                <a:off x="692900" y="2192925"/>
                <a:ext cx="52350" cy="14800"/>
              </a:xfrm>
              <a:custGeom>
                <a:avLst/>
                <a:gdLst/>
                <a:ahLst/>
                <a:cxnLst/>
                <a:rect l="l" t="t" r="r" b="b"/>
                <a:pathLst>
                  <a:path w="2094" h="592" extrusionOk="0">
                    <a:moveTo>
                      <a:pt x="319" y="0"/>
                    </a:moveTo>
                    <a:cubicBezTo>
                      <a:pt x="137" y="0"/>
                      <a:pt x="1" y="137"/>
                      <a:pt x="1" y="273"/>
                    </a:cubicBezTo>
                    <a:cubicBezTo>
                      <a:pt x="1" y="455"/>
                      <a:pt x="137" y="591"/>
                      <a:pt x="319" y="591"/>
                    </a:cubicBezTo>
                    <a:lnTo>
                      <a:pt x="1775" y="591"/>
                    </a:lnTo>
                    <a:cubicBezTo>
                      <a:pt x="1957" y="591"/>
                      <a:pt x="2093" y="455"/>
                      <a:pt x="2093" y="273"/>
                    </a:cubicBezTo>
                    <a:cubicBezTo>
                      <a:pt x="2093" y="137"/>
                      <a:pt x="1957" y="0"/>
                      <a:pt x="17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grpSp>
      </p:grpSp>
      <p:sp>
        <p:nvSpPr>
          <p:cNvPr id="1467" name="Google Shape;1467;p57"/>
          <p:cNvSpPr/>
          <p:nvPr/>
        </p:nvSpPr>
        <p:spPr>
          <a:xfrm rot="10800000">
            <a:off x="316625" y="215699"/>
            <a:ext cx="895800" cy="8958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57"/>
          <p:cNvSpPr/>
          <p:nvPr/>
        </p:nvSpPr>
        <p:spPr>
          <a:xfrm rot="-8100000">
            <a:off x="7784198" y="3828248"/>
            <a:ext cx="1064054" cy="1064054"/>
          </a:xfrm>
          <a:prstGeom prst="plus">
            <a:avLst>
              <a:gd name="adj" fmla="val 3733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FDA58-B190-590E-975B-8777A3B2E888}"/>
              </a:ext>
            </a:extLst>
          </p:cNvPr>
          <p:cNvSpPr>
            <a:spLocks noGrp="1"/>
          </p:cNvSpPr>
          <p:nvPr>
            <p:ph type="title"/>
          </p:nvPr>
        </p:nvSpPr>
        <p:spPr/>
        <p:txBody>
          <a:bodyPr/>
          <a:lstStyle/>
          <a:p>
            <a:r>
              <a:rPr lang="en-PT"/>
              <a:t>Subject Description</a:t>
            </a:r>
          </a:p>
        </p:txBody>
      </p:sp>
      <p:graphicFrame>
        <p:nvGraphicFramePr>
          <p:cNvPr id="4" name="Google Shape;343;p31">
            <a:extLst>
              <a:ext uri="{FF2B5EF4-FFF2-40B4-BE49-F238E27FC236}">
                <a16:creationId xmlns:a16="http://schemas.microsoft.com/office/drawing/2014/main" id="{EDF246D2-5E91-C898-5053-39A1CAB0B1AF}"/>
              </a:ext>
            </a:extLst>
          </p:cNvPr>
          <p:cNvGraphicFramePr/>
          <p:nvPr>
            <p:extLst>
              <p:ext uri="{D42A27DB-BD31-4B8C-83A1-F6EECF244321}">
                <p14:modId xmlns:p14="http://schemas.microsoft.com/office/powerpoint/2010/main" val="794206903"/>
              </p:ext>
            </p:extLst>
          </p:nvPr>
        </p:nvGraphicFramePr>
        <p:xfrm>
          <a:off x="720000" y="1767224"/>
          <a:ext cx="7704000" cy="2560140"/>
        </p:xfrm>
        <a:graphic>
          <a:graphicData uri="http://schemas.openxmlformats.org/drawingml/2006/table">
            <a:tbl>
              <a:tblPr>
                <a:noFill/>
                <a:tableStyleId>{02A7CECA-3D7A-4611-AA93-9E6DD80BE2B1}</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6300">
                <a:tc>
                  <a:txBody>
                    <a:bodyPr/>
                    <a:lstStyle/>
                    <a:p>
                      <a:pPr marL="0" lvl="0" indent="0" algn="r" rtl="0">
                        <a:spcBef>
                          <a:spcPts val="0"/>
                        </a:spcBef>
                        <a:spcAft>
                          <a:spcPts val="0"/>
                        </a:spcAft>
                        <a:buNone/>
                      </a:pPr>
                      <a:r>
                        <a:rPr lang="en-US" sz="1600" b="1" noProof="0" dirty="0">
                          <a:solidFill>
                            <a:schemeClr val="accent1"/>
                          </a:solidFill>
                          <a:uFill>
                            <a:noFill/>
                          </a:uFill>
                          <a:latin typeface="Sora"/>
                          <a:ea typeface="Sora"/>
                          <a:cs typeface="Sora"/>
                          <a:sym typeface="Sora"/>
                        </a:rPr>
                        <a:t>Target </a:t>
                      </a:r>
                      <a:endParaRPr lang="en-US" sz="1600" b="1" noProof="0" dirty="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US" sz="1600" noProof="0">
                          <a:solidFill>
                            <a:srgbClr val="191919"/>
                          </a:solidFill>
                          <a:latin typeface="Sora ExtraLight"/>
                          <a:ea typeface="Sora ExtraLight"/>
                          <a:cs typeface="Sora ExtraLight"/>
                          <a:sym typeface="Sora ExtraLight"/>
                        </a:rPr>
                        <a:t>Instagram Social Network</a:t>
                      </a:r>
                      <a:endParaRPr lang="en-US" sz="1600" noProof="0">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56300">
                <a:tc>
                  <a:txBody>
                    <a:bodyPr/>
                    <a:lstStyle/>
                    <a:p>
                      <a:pPr marL="0" lvl="0" indent="0" algn="r" rtl="0">
                        <a:spcBef>
                          <a:spcPts val="0"/>
                        </a:spcBef>
                        <a:spcAft>
                          <a:spcPts val="0"/>
                        </a:spcAft>
                        <a:buNone/>
                      </a:pPr>
                      <a:r>
                        <a:rPr lang="en-US" sz="1600" b="1" noProof="0">
                          <a:solidFill>
                            <a:schemeClr val="accent1"/>
                          </a:solidFill>
                          <a:uFill>
                            <a:noFill/>
                          </a:uFill>
                          <a:latin typeface="Sora"/>
                          <a:ea typeface="Sora"/>
                          <a:cs typeface="Sora"/>
                          <a:sym typeface="Sora"/>
                        </a:rPr>
                        <a:t>Available datasets</a:t>
                      </a:r>
                      <a:endParaRPr lang="en-US" sz="1600" b="1" noProof="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600" noProof="0" dirty="0">
                          <a:solidFill>
                            <a:srgbClr val="191919"/>
                          </a:solidFill>
                          <a:latin typeface="Sora ExtraLight"/>
                          <a:ea typeface="Sora ExtraLight"/>
                          <a:cs typeface="Sora ExtraLight"/>
                          <a:sym typeface="Sora ExtraLight"/>
                        </a:rPr>
                        <a:t>Locations, Posts and Profiles</a:t>
                      </a: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356300">
                <a:tc>
                  <a:txBody>
                    <a:bodyPr/>
                    <a:lstStyle/>
                    <a:p>
                      <a:pPr marL="0" lvl="0" indent="0" algn="r" rtl="0">
                        <a:spcBef>
                          <a:spcPts val="0"/>
                        </a:spcBef>
                        <a:spcAft>
                          <a:spcPts val="0"/>
                        </a:spcAft>
                        <a:buNone/>
                      </a:pPr>
                      <a:r>
                        <a:rPr lang="en-US" sz="1600" b="1" noProof="0">
                          <a:solidFill>
                            <a:schemeClr val="accent1"/>
                          </a:solidFill>
                          <a:uFill>
                            <a:noFill/>
                          </a:uFill>
                          <a:latin typeface="Sora"/>
                          <a:ea typeface="Sora"/>
                          <a:cs typeface="Sora"/>
                          <a:sym typeface="Sora"/>
                        </a:rPr>
                        <a:t>Goals:</a:t>
                      </a:r>
                      <a:endParaRPr lang="en-US" sz="1600" b="1" noProof="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US" sz="1600" noProof="0" dirty="0">
                          <a:latin typeface="Sora ExtraLight"/>
                          <a:ea typeface="Sora ExtraLight"/>
                          <a:cs typeface="Sora ExtraLight"/>
                          <a:sym typeface="Sora ExtraLight"/>
                        </a:rPr>
                        <a:t>Post analysis and profile statistical analysis </a:t>
                      </a: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356300">
                <a:tc>
                  <a:txBody>
                    <a:bodyPr/>
                    <a:lstStyle/>
                    <a:p>
                      <a:pPr marL="0" lvl="0" indent="0" algn="r" rtl="0">
                        <a:spcBef>
                          <a:spcPts val="0"/>
                        </a:spcBef>
                        <a:spcAft>
                          <a:spcPts val="0"/>
                        </a:spcAft>
                        <a:buNone/>
                      </a:pPr>
                      <a:endParaRPr lang="en-US" sz="1600" b="1" noProof="0">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US" sz="1600" noProof="0" dirty="0">
                          <a:latin typeface="Sora ExtraLight"/>
                          <a:ea typeface="Sora ExtraLight"/>
                          <a:cs typeface="Sora ExtraLight"/>
                          <a:sym typeface="Sora ExtraLight"/>
                        </a:rPr>
                        <a:t>Database consistency check</a:t>
                      </a: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356300">
                <a:tc>
                  <a:txBody>
                    <a:bodyPr/>
                    <a:lstStyle/>
                    <a:p>
                      <a:pPr marL="0" lvl="0" indent="0" algn="r" rtl="0">
                        <a:spcBef>
                          <a:spcPts val="0"/>
                        </a:spcBef>
                        <a:spcAft>
                          <a:spcPts val="0"/>
                        </a:spcAft>
                        <a:buNone/>
                      </a:pPr>
                      <a:endParaRPr sz="1600" b="1">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600" dirty="0">
                        <a:solidFill>
                          <a:srgbClr val="191919"/>
                        </a:solidFill>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356300">
                <a:tc>
                  <a:txBody>
                    <a:bodyPr/>
                    <a:lstStyle/>
                    <a:p>
                      <a:pPr marL="0" lvl="0" indent="0" algn="r" rtl="0">
                        <a:spcBef>
                          <a:spcPts val="0"/>
                        </a:spcBef>
                        <a:spcAft>
                          <a:spcPts val="0"/>
                        </a:spcAft>
                        <a:buNone/>
                      </a:pPr>
                      <a:endParaRPr sz="1600" b="1">
                        <a:solidFill>
                          <a:schemeClr val="accent1"/>
                        </a:solidFill>
                        <a:latin typeface="Sora"/>
                        <a:ea typeface="Sora"/>
                        <a:cs typeface="Sora"/>
                        <a:sym typeface="Sor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endParaRPr sz="1600" dirty="0">
                        <a:solidFill>
                          <a:schemeClr val="accent1"/>
                        </a:solidFill>
                        <a:latin typeface="Sora ExtraLight"/>
                        <a:ea typeface="Sora ExtraLight"/>
                        <a:cs typeface="Sora ExtraLight"/>
                        <a:sym typeface="Sora Extra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023314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472"/>
        <p:cNvGrpSpPr/>
        <p:nvPr/>
      </p:nvGrpSpPr>
      <p:grpSpPr>
        <a:xfrm>
          <a:off x="0" y="0"/>
          <a:ext cx="0" cy="0"/>
          <a:chOff x="0" y="0"/>
          <a:chExt cx="0" cy="0"/>
        </a:xfrm>
      </p:grpSpPr>
      <p:sp>
        <p:nvSpPr>
          <p:cNvPr id="1473" name="Google Shape;1473;p58"/>
          <p:cNvSpPr txBox="1">
            <a:spLocks noGrp="1"/>
          </p:cNvSpPr>
          <p:nvPr>
            <p:ph type="title"/>
          </p:nvPr>
        </p:nvSpPr>
        <p:spPr>
          <a:xfrm>
            <a:off x="524200" y="1498275"/>
            <a:ext cx="4599300" cy="103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a:t>
            </a:r>
            <a:r>
              <a:rPr lang="en" dirty="0">
                <a:latin typeface="Sora ExtraBold"/>
                <a:ea typeface="Sora ExtraBold"/>
                <a:cs typeface="Sora ExtraBold"/>
                <a:sym typeface="Sora ExtraBold"/>
              </a:rPr>
              <a:t>picture </a:t>
            </a:r>
            <a:r>
              <a:rPr lang="en" dirty="0"/>
              <a:t>always reinforces the </a:t>
            </a:r>
            <a:r>
              <a:rPr lang="en" dirty="0">
                <a:latin typeface="Sora ExtraBold"/>
                <a:ea typeface="Sora ExtraBold"/>
                <a:cs typeface="Sora ExtraBold"/>
                <a:sym typeface="Sora ExtraBold"/>
              </a:rPr>
              <a:t>concept</a:t>
            </a:r>
            <a:endParaRPr dirty="0">
              <a:latin typeface="Sora ExtraBold"/>
              <a:ea typeface="Sora ExtraBold"/>
              <a:cs typeface="Sora ExtraBold"/>
              <a:sym typeface="Sora ExtraBold"/>
            </a:endParaRPr>
          </a:p>
        </p:txBody>
      </p:sp>
      <p:sp>
        <p:nvSpPr>
          <p:cNvPr id="1474" name="Google Shape;1474;p58"/>
          <p:cNvSpPr txBox="1">
            <a:spLocks noGrp="1"/>
          </p:cNvSpPr>
          <p:nvPr>
            <p:ph type="subTitle" idx="1"/>
          </p:nvPr>
        </p:nvSpPr>
        <p:spPr>
          <a:xfrm>
            <a:off x="524200" y="2602925"/>
            <a:ext cx="4599300" cy="80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Images reveal large amounts of data, so remember: use an image instead of a long text. Your audience will appreciate it</a:t>
            </a:r>
            <a:endParaRPr dirty="0"/>
          </a:p>
        </p:txBody>
      </p:sp>
      <p:grpSp>
        <p:nvGrpSpPr>
          <p:cNvPr id="1475" name="Google Shape;1475;p58"/>
          <p:cNvGrpSpPr/>
          <p:nvPr/>
        </p:nvGrpSpPr>
        <p:grpSpPr>
          <a:xfrm rot="-5400000">
            <a:off x="7553938" y="1010987"/>
            <a:ext cx="563676" cy="695648"/>
            <a:chOff x="7600338" y="3190375"/>
            <a:chExt cx="563676" cy="695648"/>
          </a:xfrm>
        </p:grpSpPr>
        <p:sp>
          <p:nvSpPr>
            <p:cNvPr id="1476" name="Google Shape;1476;p58"/>
            <p:cNvSpPr/>
            <p:nvPr/>
          </p:nvSpPr>
          <p:spPr>
            <a:xfrm>
              <a:off x="7600338" y="3236800"/>
              <a:ext cx="563676" cy="649223"/>
            </a:xfrm>
            <a:custGeom>
              <a:avLst/>
              <a:gdLst/>
              <a:ahLst/>
              <a:cxnLst/>
              <a:rect l="l" t="t" r="r" b="b"/>
              <a:pathLst>
                <a:path w="19853" h="22866" extrusionOk="0">
                  <a:moveTo>
                    <a:pt x="0" y="18408"/>
                  </a:moveTo>
                  <a:cubicBezTo>
                    <a:pt x="5708" y="16505"/>
                    <a:pt x="12873" y="11189"/>
                    <a:pt x="17687" y="14799"/>
                  </a:cubicBezTo>
                  <a:cubicBezTo>
                    <a:pt x="19807" y="16389"/>
                    <a:pt x="19924" y="22220"/>
                    <a:pt x="17326" y="22740"/>
                  </a:cubicBezTo>
                  <a:cubicBezTo>
                    <a:pt x="12286" y="23748"/>
                    <a:pt x="11088" y="12714"/>
                    <a:pt x="12995" y="7941"/>
                  </a:cubicBezTo>
                  <a:cubicBezTo>
                    <a:pt x="14292" y="4693"/>
                    <a:pt x="17166" y="2239"/>
                    <a:pt x="19853" y="0"/>
                  </a:cubicBezTo>
                </a:path>
              </a:pathLst>
            </a:custGeom>
            <a:noFill/>
            <a:ln w="9525" cap="flat" cmpd="sng">
              <a:solidFill>
                <a:schemeClr val="lt1"/>
              </a:solidFill>
              <a:prstDash val="solid"/>
              <a:round/>
              <a:headEnd type="none" w="med" len="med"/>
              <a:tailEnd type="none" w="med" len="med"/>
            </a:ln>
          </p:spPr>
        </p:sp>
        <p:sp>
          <p:nvSpPr>
            <p:cNvPr id="1477" name="Google Shape;1477;p58"/>
            <p:cNvSpPr/>
            <p:nvPr/>
          </p:nvSpPr>
          <p:spPr>
            <a:xfrm>
              <a:off x="7600338" y="3190375"/>
              <a:ext cx="563676" cy="649223"/>
            </a:xfrm>
            <a:custGeom>
              <a:avLst/>
              <a:gdLst/>
              <a:ahLst/>
              <a:cxnLst/>
              <a:rect l="l" t="t" r="r" b="b"/>
              <a:pathLst>
                <a:path w="19853" h="22866" extrusionOk="0">
                  <a:moveTo>
                    <a:pt x="0" y="18408"/>
                  </a:moveTo>
                  <a:cubicBezTo>
                    <a:pt x="5708" y="16505"/>
                    <a:pt x="12873" y="11189"/>
                    <a:pt x="17687" y="14799"/>
                  </a:cubicBezTo>
                  <a:cubicBezTo>
                    <a:pt x="19807" y="16389"/>
                    <a:pt x="19924" y="22220"/>
                    <a:pt x="17326" y="22740"/>
                  </a:cubicBezTo>
                  <a:cubicBezTo>
                    <a:pt x="12286" y="23748"/>
                    <a:pt x="11088" y="12714"/>
                    <a:pt x="12995" y="7941"/>
                  </a:cubicBezTo>
                  <a:cubicBezTo>
                    <a:pt x="14292" y="4693"/>
                    <a:pt x="17166" y="2239"/>
                    <a:pt x="19853" y="0"/>
                  </a:cubicBezTo>
                </a:path>
              </a:pathLst>
            </a:custGeom>
            <a:noFill/>
            <a:ln w="9525" cap="flat" cmpd="sng">
              <a:solidFill>
                <a:schemeClr val="lt1"/>
              </a:solidFill>
              <a:prstDash val="solid"/>
              <a:round/>
              <a:headEnd type="none" w="med" len="med"/>
              <a:tailEnd type="none" w="med" len="med"/>
            </a:ln>
          </p:spPr>
        </p:sp>
      </p:grpSp>
      <p:pic>
        <p:nvPicPr>
          <p:cNvPr id="1478" name="Google Shape;1478;p58"/>
          <p:cNvPicPr preferRelativeResize="0">
            <a:picLocks noGrp="1"/>
          </p:cNvPicPr>
          <p:nvPr>
            <p:ph type="pic" idx="2"/>
          </p:nvPr>
        </p:nvPicPr>
        <p:blipFill rotWithShape="1">
          <a:blip r:embed="rId3">
            <a:alphaModFix/>
          </a:blip>
          <a:srcRect/>
          <a:stretch/>
        </p:blipFill>
        <p:spPr>
          <a:xfrm>
            <a:off x="6007000" y="1304850"/>
            <a:ext cx="2533800" cy="2533800"/>
          </a:xfrm>
          <a:prstGeom prst="ellipse">
            <a:avLst/>
          </a:prstGeom>
        </p:spPr>
      </p:pic>
      <p:sp>
        <p:nvSpPr>
          <p:cNvPr id="1479" name="Google Shape;1479;p58"/>
          <p:cNvSpPr/>
          <p:nvPr/>
        </p:nvSpPr>
        <p:spPr>
          <a:xfrm>
            <a:off x="406675" y="3946125"/>
            <a:ext cx="700500" cy="700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2"/>
              </a:solidFill>
            </a:endParaRPr>
          </a:p>
        </p:txBody>
      </p:sp>
      <p:sp>
        <p:nvSpPr>
          <p:cNvPr id="1480" name="Google Shape;1480;p58"/>
          <p:cNvSpPr/>
          <p:nvPr/>
        </p:nvSpPr>
        <p:spPr>
          <a:xfrm>
            <a:off x="3781850" y="218175"/>
            <a:ext cx="1280100" cy="1280100"/>
          </a:xfrm>
          <a:prstGeom prst="blockArc">
            <a:avLst>
              <a:gd name="adj1" fmla="val 10800000"/>
              <a:gd name="adj2" fmla="val 0"/>
              <a:gd name="adj3" fmla="val 25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484"/>
        <p:cNvGrpSpPr/>
        <p:nvPr/>
      </p:nvGrpSpPr>
      <p:grpSpPr>
        <a:xfrm>
          <a:off x="0" y="0"/>
          <a:ext cx="0" cy="0"/>
          <a:chOff x="0" y="0"/>
          <a:chExt cx="0" cy="0"/>
        </a:xfrm>
      </p:grpSpPr>
      <p:sp>
        <p:nvSpPr>
          <p:cNvPr id="1485" name="Google Shape;1485;p59"/>
          <p:cNvSpPr txBox="1">
            <a:spLocks noGrp="1"/>
          </p:cNvSpPr>
          <p:nvPr>
            <p:ph type="title"/>
          </p:nvPr>
        </p:nvSpPr>
        <p:spPr>
          <a:xfrm>
            <a:off x="720000" y="1678875"/>
            <a:ext cx="3135900" cy="60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Product </a:t>
            </a:r>
            <a:r>
              <a:rPr lang="en" dirty="0">
                <a:latin typeface="Sora ExtraBold"/>
                <a:ea typeface="Sora ExtraBold"/>
                <a:cs typeface="Sora ExtraBold"/>
                <a:sym typeface="Sora ExtraBold"/>
              </a:rPr>
              <a:t>demo</a:t>
            </a:r>
            <a:endParaRPr dirty="0">
              <a:latin typeface="Sora ExtraBold"/>
              <a:ea typeface="Sora ExtraBold"/>
              <a:cs typeface="Sora ExtraBold"/>
              <a:sym typeface="Sora ExtraBold"/>
            </a:endParaRPr>
          </a:p>
        </p:txBody>
      </p:sp>
      <p:sp>
        <p:nvSpPr>
          <p:cNvPr id="1486" name="Google Shape;1486;p59"/>
          <p:cNvSpPr txBox="1">
            <a:spLocks noGrp="1"/>
          </p:cNvSpPr>
          <p:nvPr>
            <p:ph type="body" idx="1"/>
          </p:nvPr>
        </p:nvSpPr>
        <p:spPr>
          <a:xfrm>
            <a:off x="720000" y="2386244"/>
            <a:ext cx="3135900" cy="1078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You can replace the image on the screen with your own work. Just right-click on it and select “Replace image”</a:t>
            </a:r>
            <a:endParaRPr dirty="0"/>
          </a:p>
        </p:txBody>
      </p:sp>
      <p:sp>
        <p:nvSpPr>
          <p:cNvPr id="1487" name="Google Shape;1487;p59"/>
          <p:cNvSpPr/>
          <p:nvPr/>
        </p:nvSpPr>
        <p:spPr>
          <a:xfrm>
            <a:off x="7932250" y="135600"/>
            <a:ext cx="993300" cy="993300"/>
          </a:xfrm>
          <a:prstGeom prst="donut">
            <a:avLst>
              <a:gd name="adj"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59"/>
          <p:cNvSpPr/>
          <p:nvPr/>
        </p:nvSpPr>
        <p:spPr>
          <a:xfrm rot="2700000">
            <a:off x="4704510" y="4213722"/>
            <a:ext cx="915138" cy="2774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59"/>
          <p:cNvSpPr/>
          <p:nvPr/>
        </p:nvSpPr>
        <p:spPr>
          <a:xfrm rot="5400000">
            <a:off x="5972623" y="706963"/>
            <a:ext cx="1715827" cy="3729500"/>
          </a:xfrm>
          <a:custGeom>
            <a:avLst/>
            <a:gdLst/>
            <a:ahLst/>
            <a:cxnLst/>
            <a:rect l="l" t="t" r="r" b="b"/>
            <a:pathLst>
              <a:path w="102300" h="187695" extrusionOk="0">
                <a:moveTo>
                  <a:pt x="11099" y="1"/>
                </a:moveTo>
                <a:cubicBezTo>
                  <a:pt x="4955" y="1"/>
                  <a:pt x="1" y="4360"/>
                  <a:pt x="16" y="9748"/>
                </a:cubicBezTo>
                <a:lnTo>
                  <a:pt x="580" y="178011"/>
                </a:lnTo>
                <a:cubicBezTo>
                  <a:pt x="595" y="183367"/>
                  <a:pt x="5549" y="187695"/>
                  <a:pt x="11661" y="187695"/>
                </a:cubicBezTo>
                <a:lnTo>
                  <a:pt x="91216" y="187695"/>
                </a:lnTo>
                <a:cubicBezTo>
                  <a:pt x="97329" y="187695"/>
                  <a:pt x="102299" y="183352"/>
                  <a:pt x="102299" y="177979"/>
                </a:cubicBezTo>
                <a:lnTo>
                  <a:pt x="102299" y="9716"/>
                </a:lnTo>
                <a:cubicBezTo>
                  <a:pt x="102299" y="4343"/>
                  <a:pt x="97329" y="1"/>
                  <a:pt x="91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1490" name="Google Shape;1490;p59"/>
          <p:cNvPicPr preferRelativeResize="0"/>
          <p:nvPr/>
        </p:nvPicPr>
        <p:blipFill>
          <a:blip r:embed="rId3">
            <a:alphaModFix/>
          </a:blip>
          <a:stretch>
            <a:fillRect/>
          </a:stretch>
        </p:blipFill>
        <p:spPr>
          <a:xfrm>
            <a:off x="5230138" y="1713800"/>
            <a:ext cx="3050369" cy="1715824"/>
          </a:xfrm>
          <a:prstGeom prst="rect">
            <a:avLst/>
          </a:prstGeom>
          <a:noFill/>
          <a:ln>
            <a:noFill/>
          </a:ln>
        </p:spPr>
      </p:pic>
      <p:grpSp>
        <p:nvGrpSpPr>
          <p:cNvPr id="1491" name="Google Shape;1491;p59"/>
          <p:cNvGrpSpPr/>
          <p:nvPr/>
        </p:nvGrpSpPr>
        <p:grpSpPr>
          <a:xfrm rot="5400000">
            <a:off x="5903990" y="679676"/>
            <a:ext cx="1853353" cy="3784074"/>
            <a:chOff x="5746273" y="628276"/>
            <a:chExt cx="1994354" cy="4071962"/>
          </a:xfrm>
        </p:grpSpPr>
        <p:sp>
          <p:nvSpPr>
            <p:cNvPr id="1492" name="Google Shape;1492;p59"/>
            <p:cNvSpPr/>
            <p:nvPr/>
          </p:nvSpPr>
          <p:spPr>
            <a:xfrm>
              <a:off x="5768056" y="628286"/>
              <a:ext cx="1952041" cy="4071952"/>
            </a:xfrm>
            <a:custGeom>
              <a:avLst/>
              <a:gdLst/>
              <a:ahLst/>
              <a:cxnLst/>
              <a:rect l="l" t="t" r="r" b="b"/>
              <a:pathLst>
                <a:path w="7886" h="16452" extrusionOk="0">
                  <a:moveTo>
                    <a:pt x="994" y="1"/>
                  </a:moveTo>
                  <a:cubicBezTo>
                    <a:pt x="446" y="1"/>
                    <a:pt x="0" y="447"/>
                    <a:pt x="0" y="995"/>
                  </a:cubicBezTo>
                  <a:lnTo>
                    <a:pt x="0" y="2342"/>
                  </a:lnTo>
                  <a:lnTo>
                    <a:pt x="0" y="2724"/>
                  </a:lnTo>
                  <a:lnTo>
                    <a:pt x="0" y="3434"/>
                  </a:lnTo>
                  <a:lnTo>
                    <a:pt x="0" y="4658"/>
                  </a:lnTo>
                  <a:lnTo>
                    <a:pt x="0" y="4957"/>
                  </a:lnTo>
                  <a:lnTo>
                    <a:pt x="0" y="6181"/>
                  </a:lnTo>
                  <a:lnTo>
                    <a:pt x="0" y="15457"/>
                  </a:lnTo>
                  <a:cubicBezTo>
                    <a:pt x="0" y="16006"/>
                    <a:pt x="446" y="16451"/>
                    <a:pt x="994" y="16451"/>
                  </a:cubicBezTo>
                  <a:lnTo>
                    <a:pt x="6886" y="16451"/>
                  </a:lnTo>
                  <a:cubicBezTo>
                    <a:pt x="7439" y="16451"/>
                    <a:pt x="7885" y="16006"/>
                    <a:pt x="7885" y="15457"/>
                  </a:cubicBezTo>
                  <a:lnTo>
                    <a:pt x="7885" y="5079"/>
                  </a:lnTo>
                  <a:lnTo>
                    <a:pt x="7885" y="3860"/>
                  </a:lnTo>
                  <a:lnTo>
                    <a:pt x="7885" y="995"/>
                  </a:lnTo>
                  <a:cubicBezTo>
                    <a:pt x="7885" y="447"/>
                    <a:pt x="7439" y="1"/>
                    <a:pt x="6886" y="1"/>
                  </a:cubicBezTo>
                  <a:lnTo>
                    <a:pt x="5946" y="1"/>
                  </a:lnTo>
                  <a:lnTo>
                    <a:pt x="5946" y="265"/>
                  </a:lnTo>
                  <a:lnTo>
                    <a:pt x="6866" y="265"/>
                  </a:lnTo>
                  <a:cubicBezTo>
                    <a:pt x="7302" y="265"/>
                    <a:pt x="7655" y="618"/>
                    <a:pt x="7655" y="1054"/>
                  </a:cubicBezTo>
                  <a:lnTo>
                    <a:pt x="7655" y="15398"/>
                  </a:lnTo>
                  <a:cubicBezTo>
                    <a:pt x="7655" y="15834"/>
                    <a:pt x="7302" y="16187"/>
                    <a:pt x="6866" y="16187"/>
                  </a:cubicBezTo>
                  <a:lnTo>
                    <a:pt x="1014" y="16187"/>
                  </a:lnTo>
                  <a:cubicBezTo>
                    <a:pt x="578" y="16187"/>
                    <a:pt x="226" y="15834"/>
                    <a:pt x="226" y="15398"/>
                  </a:cubicBezTo>
                  <a:lnTo>
                    <a:pt x="226" y="1054"/>
                  </a:lnTo>
                  <a:cubicBezTo>
                    <a:pt x="226" y="618"/>
                    <a:pt x="578" y="265"/>
                    <a:pt x="1014" y="265"/>
                  </a:cubicBezTo>
                  <a:lnTo>
                    <a:pt x="1935" y="265"/>
                  </a:lnTo>
                  <a:lnTo>
                    <a:pt x="19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59"/>
            <p:cNvSpPr/>
            <p:nvPr/>
          </p:nvSpPr>
          <p:spPr>
            <a:xfrm>
              <a:off x="5823750" y="693874"/>
              <a:ext cx="1839166" cy="3940775"/>
            </a:xfrm>
            <a:custGeom>
              <a:avLst/>
              <a:gdLst/>
              <a:ahLst/>
              <a:cxnLst/>
              <a:rect l="l" t="t" r="r" b="b"/>
              <a:pathLst>
                <a:path w="7430" h="15922" extrusionOk="0">
                  <a:moveTo>
                    <a:pt x="789" y="0"/>
                  </a:moveTo>
                  <a:cubicBezTo>
                    <a:pt x="353" y="0"/>
                    <a:pt x="1" y="353"/>
                    <a:pt x="1" y="789"/>
                  </a:cubicBezTo>
                  <a:lnTo>
                    <a:pt x="1" y="15133"/>
                  </a:lnTo>
                  <a:cubicBezTo>
                    <a:pt x="1" y="15569"/>
                    <a:pt x="353" y="15922"/>
                    <a:pt x="789" y="15922"/>
                  </a:cubicBezTo>
                  <a:lnTo>
                    <a:pt x="6641" y="15922"/>
                  </a:lnTo>
                  <a:cubicBezTo>
                    <a:pt x="7077" y="15922"/>
                    <a:pt x="7430" y="15569"/>
                    <a:pt x="7430" y="15133"/>
                  </a:cubicBezTo>
                  <a:lnTo>
                    <a:pt x="7430" y="789"/>
                  </a:lnTo>
                  <a:cubicBezTo>
                    <a:pt x="7430" y="353"/>
                    <a:pt x="7077" y="0"/>
                    <a:pt x="6641" y="0"/>
                  </a:cubicBezTo>
                  <a:lnTo>
                    <a:pt x="5721" y="0"/>
                  </a:lnTo>
                  <a:lnTo>
                    <a:pt x="5721" y="265"/>
                  </a:lnTo>
                  <a:cubicBezTo>
                    <a:pt x="5721" y="485"/>
                    <a:pt x="5544" y="666"/>
                    <a:pt x="5324" y="666"/>
                  </a:cubicBezTo>
                  <a:lnTo>
                    <a:pt x="2111" y="666"/>
                  </a:lnTo>
                  <a:cubicBezTo>
                    <a:pt x="1891" y="666"/>
                    <a:pt x="1710" y="485"/>
                    <a:pt x="1710" y="265"/>
                  </a:cubicBezTo>
                  <a:lnTo>
                    <a:pt x="171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1494;p59"/>
            <p:cNvSpPr/>
            <p:nvPr/>
          </p:nvSpPr>
          <p:spPr>
            <a:xfrm>
              <a:off x="6242301" y="628276"/>
              <a:ext cx="1002057" cy="230689"/>
            </a:xfrm>
            <a:custGeom>
              <a:avLst/>
              <a:gdLst/>
              <a:ahLst/>
              <a:cxnLst/>
              <a:rect l="l" t="t" r="r" b="b"/>
              <a:pathLst>
                <a:path w="4012" h="932" extrusionOk="0">
                  <a:moveTo>
                    <a:pt x="2503" y="471"/>
                  </a:moveTo>
                  <a:cubicBezTo>
                    <a:pt x="2547" y="471"/>
                    <a:pt x="2582" y="505"/>
                    <a:pt x="2582" y="549"/>
                  </a:cubicBezTo>
                  <a:cubicBezTo>
                    <a:pt x="2582" y="589"/>
                    <a:pt x="2547" y="623"/>
                    <a:pt x="2503" y="623"/>
                  </a:cubicBezTo>
                  <a:lnTo>
                    <a:pt x="1509" y="623"/>
                  </a:lnTo>
                  <a:cubicBezTo>
                    <a:pt x="1470" y="623"/>
                    <a:pt x="1431" y="589"/>
                    <a:pt x="1431" y="549"/>
                  </a:cubicBezTo>
                  <a:cubicBezTo>
                    <a:pt x="1431" y="505"/>
                    <a:pt x="1470" y="471"/>
                    <a:pt x="1509" y="471"/>
                  </a:cubicBezTo>
                  <a:close/>
                  <a:moveTo>
                    <a:pt x="2924" y="461"/>
                  </a:moveTo>
                  <a:cubicBezTo>
                    <a:pt x="2973" y="461"/>
                    <a:pt x="3013" y="500"/>
                    <a:pt x="3013" y="549"/>
                  </a:cubicBezTo>
                  <a:cubicBezTo>
                    <a:pt x="3013" y="593"/>
                    <a:pt x="2973" y="633"/>
                    <a:pt x="2924" y="633"/>
                  </a:cubicBezTo>
                  <a:cubicBezTo>
                    <a:pt x="2876" y="633"/>
                    <a:pt x="2836" y="593"/>
                    <a:pt x="2836" y="549"/>
                  </a:cubicBezTo>
                  <a:cubicBezTo>
                    <a:pt x="2836" y="500"/>
                    <a:pt x="2876" y="461"/>
                    <a:pt x="2924" y="461"/>
                  </a:cubicBezTo>
                  <a:close/>
                  <a:moveTo>
                    <a:pt x="1" y="1"/>
                  </a:moveTo>
                  <a:lnTo>
                    <a:pt x="1" y="265"/>
                  </a:lnTo>
                  <a:lnTo>
                    <a:pt x="1" y="530"/>
                  </a:lnTo>
                  <a:cubicBezTo>
                    <a:pt x="1" y="750"/>
                    <a:pt x="182" y="931"/>
                    <a:pt x="402" y="931"/>
                  </a:cubicBezTo>
                  <a:lnTo>
                    <a:pt x="3615" y="931"/>
                  </a:lnTo>
                  <a:cubicBezTo>
                    <a:pt x="3835" y="931"/>
                    <a:pt x="4012" y="750"/>
                    <a:pt x="4012" y="530"/>
                  </a:cubicBezTo>
                  <a:lnTo>
                    <a:pt x="4012" y="265"/>
                  </a:lnTo>
                  <a:lnTo>
                    <a:pt x="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 name="Google Shape;1495;p59"/>
            <p:cNvSpPr/>
            <p:nvPr/>
          </p:nvSpPr>
          <p:spPr>
            <a:xfrm>
              <a:off x="5782412" y="644126"/>
              <a:ext cx="1923080" cy="4040272"/>
            </a:xfrm>
            <a:custGeom>
              <a:avLst/>
              <a:gdLst/>
              <a:ahLst/>
              <a:cxnLst/>
              <a:rect l="l" t="t" r="r" b="b"/>
              <a:pathLst>
                <a:path w="7769" h="16324" extrusionOk="0">
                  <a:moveTo>
                    <a:pt x="6755" y="16324"/>
                  </a:moveTo>
                  <a:lnTo>
                    <a:pt x="1010" y="16324"/>
                  </a:lnTo>
                  <a:cubicBezTo>
                    <a:pt x="452" y="16324"/>
                    <a:pt x="1" y="15863"/>
                    <a:pt x="1" y="15300"/>
                  </a:cubicBezTo>
                  <a:lnTo>
                    <a:pt x="1" y="1024"/>
                  </a:lnTo>
                  <a:cubicBezTo>
                    <a:pt x="1" y="461"/>
                    <a:pt x="452" y="1"/>
                    <a:pt x="1010" y="1"/>
                  </a:cubicBezTo>
                  <a:lnTo>
                    <a:pt x="6755" y="1"/>
                  </a:lnTo>
                  <a:cubicBezTo>
                    <a:pt x="7313" y="1"/>
                    <a:pt x="7768" y="461"/>
                    <a:pt x="7768" y="1024"/>
                  </a:cubicBezTo>
                  <a:lnTo>
                    <a:pt x="7768" y="15300"/>
                  </a:lnTo>
                  <a:cubicBezTo>
                    <a:pt x="7768" y="15863"/>
                    <a:pt x="7313" y="16324"/>
                    <a:pt x="6755" y="16324"/>
                  </a:cubicBezTo>
                  <a:close/>
                  <a:moveTo>
                    <a:pt x="1010" y="79"/>
                  </a:moveTo>
                  <a:cubicBezTo>
                    <a:pt x="496" y="79"/>
                    <a:pt x="79" y="500"/>
                    <a:pt x="79" y="1024"/>
                  </a:cubicBezTo>
                  <a:lnTo>
                    <a:pt x="79" y="15300"/>
                  </a:lnTo>
                  <a:cubicBezTo>
                    <a:pt x="79" y="15819"/>
                    <a:pt x="496" y="16245"/>
                    <a:pt x="1010" y="16245"/>
                  </a:cubicBezTo>
                  <a:lnTo>
                    <a:pt x="6755" y="16245"/>
                  </a:lnTo>
                  <a:cubicBezTo>
                    <a:pt x="7269" y="16245"/>
                    <a:pt x="7685" y="15819"/>
                    <a:pt x="7685" y="15300"/>
                  </a:cubicBezTo>
                  <a:lnTo>
                    <a:pt x="7685" y="1024"/>
                  </a:lnTo>
                  <a:cubicBezTo>
                    <a:pt x="7685" y="500"/>
                    <a:pt x="7269" y="79"/>
                    <a:pt x="6755" y="79"/>
                  </a:cubicBezTo>
                  <a:lnTo>
                    <a:pt x="1010" y="79"/>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 name="Google Shape;1496;p59"/>
            <p:cNvSpPr/>
            <p:nvPr/>
          </p:nvSpPr>
          <p:spPr>
            <a:xfrm>
              <a:off x="6950959" y="742385"/>
              <a:ext cx="43813" cy="42571"/>
            </a:xfrm>
            <a:custGeom>
              <a:avLst/>
              <a:gdLst/>
              <a:ahLst/>
              <a:cxnLst/>
              <a:rect l="l" t="t" r="r" b="b"/>
              <a:pathLst>
                <a:path w="177" h="172" extrusionOk="0">
                  <a:moveTo>
                    <a:pt x="88" y="0"/>
                  </a:moveTo>
                  <a:cubicBezTo>
                    <a:pt x="40" y="0"/>
                    <a:pt x="0" y="39"/>
                    <a:pt x="0" y="88"/>
                  </a:cubicBezTo>
                  <a:cubicBezTo>
                    <a:pt x="0" y="132"/>
                    <a:pt x="40" y="172"/>
                    <a:pt x="88" y="172"/>
                  </a:cubicBezTo>
                  <a:cubicBezTo>
                    <a:pt x="137" y="172"/>
                    <a:pt x="177" y="132"/>
                    <a:pt x="177" y="88"/>
                  </a:cubicBezTo>
                  <a:cubicBezTo>
                    <a:pt x="177" y="39"/>
                    <a:pt x="137" y="0"/>
                    <a:pt x="88"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1497;p59"/>
            <p:cNvSpPr/>
            <p:nvPr/>
          </p:nvSpPr>
          <p:spPr>
            <a:xfrm>
              <a:off x="6600748" y="744613"/>
              <a:ext cx="285157" cy="37868"/>
            </a:xfrm>
            <a:custGeom>
              <a:avLst/>
              <a:gdLst/>
              <a:ahLst/>
              <a:cxnLst/>
              <a:rect l="l" t="t" r="r" b="b"/>
              <a:pathLst>
                <a:path w="1152" h="153" extrusionOk="0">
                  <a:moveTo>
                    <a:pt x="79" y="1"/>
                  </a:moveTo>
                  <a:cubicBezTo>
                    <a:pt x="40" y="1"/>
                    <a:pt x="1" y="35"/>
                    <a:pt x="1" y="79"/>
                  </a:cubicBezTo>
                  <a:cubicBezTo>
                    <a:pt x="1" y="119"/>
                    <a:pt x="40" y="153"/>
                    <a:pt x="79" y="153"/>
                  </a:cubicBezTo>
                  <a:lnTo>
                    <a:pt x="1073" y="153"/>
                  </a:lnTo>
                  <a:cubicBezTo>
                    <a:pt x="1117" y="153"/>
                    <a:pt x="1152" y="119"/>
                    <a:pt x="1152" y="79"/>
                  </a:cubicBezTo>
                  <a:cubicBezTo>
                    <a:pt x="1152" y="35"/>
                    <a:pt x="1117" y="1"/>
                    <a:pt x="107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59"/>
            <p:cNvSpPr/>
            <p:nvPr/>
          </p:nvSpPr>
          <p:spPr>
            <a:xfrm>
              <a:off x="7363390" y="760453"/>
              <a:ext cx="75250" cy="58411"/>
            </a:xfrm>
            <a:custGeom>
              <a:avLst/>
              <a:gdLst/>
              <a:ahLst/>
              <a:cxnLst/>
              <a:rect l="l" t="t" r="r" b="b"/>
              <a:pathLst>
                <a:path w="304" h="236" extrusionOk="0">
                  <a:moveTo>
                    <a:pt x="152" y="1"/>
                  </a:moveTo>
                  <a:cubicBezTo>
                    <a:pt x="93" y="1"/>
                    <a:pt x="39" y="25"/>
                    <a:pt x="0" y="59"/>
                  </a:cubicBezTo>
                  <a:lnTo>
                    <a:pt x="25" y="84"/>
                  </a:lnTo>
                  <a:cubicBezTo>
                    <a:pt x="54" y="50"/>
                    <a:pt x="103" y="30"/>
                    <a:pt x="152" y="30"/>
                  </a:cubicBezTo>
                  <a:cubicBezTo>
                    <a:pt x="201" y="30"/>
                    <a:pt x="245" y="50"/>
                    <a:pt x="279" y="84"/>
                  </a:cubicBezTo>
                  <a:lnTo>
                    <a:pt x="304" y="59"/>
                  </a:lnTo>
                  <a:cubicBezTo>
                    <a:pt x="265" y="25"/>
                    <a:pt x="211" y="1"/>
                    <a:pt x="152" y="1"/>
                  </a:cubicBezTo>
                  <a:close/>
                  <a:moveTo>
                    <a:pt x="152" y="59"/>
                  </a:moveTo>
                  <a:cubicBezTo>
                    <a:pt x="108" y="59"/>
                    <a:pt x="74" y="79"/>
                    <a:pt x="44" y="104"/>
                  </a:cubicBezTo>
                  <a:lnTo>
                    <a:pt x="69" y="128"/>
                  </a:lnTo>
                  <a:cubicBezTo>
                    <a:pt x="88" y="104"/>
                    <a:pt x="118" y="94"/>
                    <a:pt x="152" y="94"/>
                  </a:cubicBezTo>
                  <a:cubicBezTo>
                    <a:pt x="186" y="94"/>
                    <a:pt x="216" y="104"/>
                    <a:pt x="235" y="128"/>
                  </a:cubicBezTo>
                  <a:lnTo>
                    <a:pt x="260" y="104"/>
                  </a:lnTo>
                  <a:cubicBezTo>
                    <a:pt x="230" y="79"/>
                    <a:pt x="191" y="59"/>
                    <a:pt x="152" y="59"/>
                  </a:cubicBezTo>
                  <a:close/>
                  <a:moveTo>
                    <a:pt x="152" y="128"/>
                  </a:moveTo>
                  <a:cubicBezTo>
                    <a:pt x="128" y="128"/>
                    <a:pt x="108" y="138"/>
                    <a:pt x="93" y="152"/>
                  </a:cubicBezTo>
                  <a:lnTo>
                    <a:pt x="118" y="177"/>
                  </a:lnTo>
                  <a:cubicBezTo>
                    <a:pt x="123" y="167"/>
                    <a:pt x="137" y="162"/>
                    <a:pt x="152" y="162"/>
                  </a:cubicBezTo>
                  <a:cubicBezTo>
                    <a:pt x="167" y="162"/>
                    <a:pt x="177" y="167"/>
                    <a:pt x="186" y="177"/>
                  </a:cubicBezTo>
                  <a:lnTo>
                    <a:pt x="211" y="152"/>
                  </a:lnTo>
                  <a:cubicBezTo>
                    <a:pt x="196" y="138"/>
                    <a:pt x="172" y="128"/>
                    <a:pt x="152" y="128"/>
                  </a:cubicBezTo>
                  <a:close/>
                  <a:moveTo>
                    <a:pt x="152" y="187"/>
                  </a:moveTo>
                  <a:cubicBezTo>
                    <a:pt x="137" y="187"/>
                    <a:pt x="128" y="197"/>
                    <a:pt x="128" y="211"/>
                  </a:cubicBezTo>
                  <a:cubicBezTo>
                    <a:pt x="128" y="226"/>
                    <a:pt x="137" y="236"/>
                    <a:pt x="152" y="236"/>
                  </a:cubicBezTo>
                  <a:cubicBezTo>
                    <a:pt x="167" y="236"/>
                    <a:pt x="177" y="226"/>
                    <a:pt x="177" y="211"/>
                  </a:cubicBezTo>
                  <a:cubicBezTo>
                    <a:pt x="177" y="197"/>
                    <a:pt x="167" y="187"/>
                    <a:pt x="15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59"/>
            <p:cNvSpPr/>
            <p:nvPr/>
          </p:nvSpPr>
          <p:spPr>
            <a:xfrm>
              <a:off x="7279724" y="768868"/>
              <a:ext cx="65596" cy="48758"/>
            </a:xfrm>
            <a:custGeom>
              <a:avLst/>
              <a:gdLst/>
              <a:ahLst/>
              <a:cxnLst/>
              <a:rect l="l" t="t" r="r" b="b"/>
              <a:pathLst>
                <a:path w="265" h="197" extrusionOk="0">
                  <a:moveTo>
                    <a:pt x="0" y="143"/>
                  </a:moveTo>
                  <a:lnTo>
                    <a:pt x="0" y="192"/>
                  </a:lnTo>
                  <a:lnTo>
                    <a:pt x="30" y="192"/>
                  </a:lnTo>
                  <a:lnTo>
                    <a:pt x="30" y="143"/>
                  </a:lnTo>
                  <a:close/>
                  <a:moveTo>
                    <a:pt x="59" y="109"/>
                  </a:moveTo>
                  <a:lnTo>
                    <a:pt x="59" y="192"/>
                  </a:lnTo>
                  <a:lnTo>
                    <a:pt x="88" y="192"/>
                  </a:lnTo>
                  <a:lnTo>
                    <a:pt x="88" y="109"/>
                  </a:lnTo>
                  <a:close/>
                  <a:moveTo>
                    <a:pt x="118" y="70"/>
                  </a:moveTo>
                  <a:lnTo>
                    <a:pt x="118" y="192"/>
                  </a:lnTo>
                  <a:lnTo>
                    <a:pt x="147" y="192"/>
                  </a:lnTo>
                  <a:lnTo>
                    <a:pt x="147" y="70"/>
                  </a:lnTo>
                  <a:close/>
                  <a:moveTo>
                    <a:pt x="177" y="35"/>
                  </a:moveTo>
                  <a:lnTo>
                    <a:pt x="177" y="192"/>
                  </a:lnTo>
                  <a:lnTo>
                    <a:pt x="206" y="192"/>
                  </a:lnTo>
                  <a:lnTo>
                    <a:pt x="206" y="35"/>
                  </a:lnTo>
                  <a:close/>
                  <a:moveTo>
                    <a:pt x="235" y="1"/>
                  </a:moveTo>
                  <a:lnTo>
                    <a:pt x="235" y="197"/>
                  </a:lnTo>
                  <a:lnTo>
                    <a:pt x="265" y="197"/>
                  </a:lnTo>
                  <a:lnTo>
                    <a:pt x="2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59"/>
            <p:cNvSpPr/>
            <p:nvPr/>
          </p:nvSpPr>
          <p:spPr>
            <a:xfrm>
              <a:off x="7457946" y="770105"/>
              <a:ext cx="98270" cy="47521"/>
            </a:xfrm>
            <a:custGeom>
              <a:avLst/>
              <a:gdLst/>
              <a:ahLst/>
              <a:cxnLst/>
              <a:rect l="l" t="t" r="r" b="b"/>
              <a:pathLst>
                <a:path w="397" h="192" extrusionOk="0">
                  <a:moveTo>
                    <a:pt x="44" y="20"/>
                  </a:moveTo>
                  <a:cubicBezTo>
                    <a:pt x="30" y="20"/>
                    <a:pt x="20" y="35"/>
                    <a:pt x="20" y="50"/>
                  </a:cubicBezTo>
                  <a:lnTo>
                    <a:pt x="20" y="148"/>
                  </a:lnTo>
                  <a:cubicBezTo>
                    <a:pt x="20" y="162"/>
                    <a:pt x="30" y="172"/>
                    <a:pt x="44" y="172"/>
                  </a:cubicBezTo>
                  <a:lnTo>
                    <a:pt x="274" y="172"/>
                  </a:lnTo>
                  <a:lnTo>
                    <a:pt x="274" y="20"/>
                  </a:lnTo>
                  <a:close/>
                  <a:moveTo>
                    <a:pt x="338" y="11"/>
                  </a:moveTo>
                  <a:cubicBezTo>
                    <a:pt x="358" y="11"/>
                    <a:pt x="372" y="25"/>
                    <a:pt x="372" y="45"/>
                  </a:cubicBezTo>
                  <a:lnTo>
                    <a:pt x="372" y="153"/>
                  </a:lnTo>
                  <a:cubicBezTo>
                    <a:pt x="372" y="172"/>
                    <a:pt x="358" y="187"/>
                    <a:pt x="338" y="187"/>
                  </a:cubicBezTo>
                  <a:lnTo>
                    <a:pt x="39" y="187"/>
                  </a:lnTo>
                  <a:cubicBezTo>
                    <a:pt x="25" y="187"/>
                    <a:pt x="5" y="172"/>
                    <a:pt x="5" y="153"/>
                  </a:cubicBezTo>
                  <a:lnTo>
                    <a:pt x="5" y="45"/>
                  </a:lnTo>
                  <a:cubicBezTo>
                    <a:pt x="5" y="25"/>
                    <a:pt x="25" y="11"/>
                    <a:pt x="39" y="11"/>
                  </a:cubicBezTo>
                  <a:close/>
                  <a:moveTo>
                    <a:pt x="39" y="1"/>
                  </a:moveTo>
                  <a:cubicBezTo>
                    <a:pt x="20" y="1"/>
                    <a:pt x="0" y="20"/>
                    <a:pt x="0" y="45"/>
                  </a:cubicBezTo>
                  <a:lnTo>
                    <a:pt x="0" y="153"/>
                  </a:lnTo>
                  <a:cubicBezTo>
                    <a:pt x="0" y="172"/>
                    <a:pt x="20" y="192"/>
                    <a:pt x="39" y="192"/>
                  </a:cubicBezTo>
                  <a:lnTo>
                    <a:pt x="338" y="192"/>
                  </a:lnTo>
                  <a:cubicBezTo>
                    <a:pt x="363" y="192"/>
                    <a:pt x="377" y="172"/>
                    <a:pt x="377" y="153"/>
                  </a:cubicBezTo>
                  <a:lnTo>
                    <a:pt x="377" y="123"/>
                  </a:lnTo>
                  <a:lnTo>
                    <a:pt x="397" y="123"/>
                  </a:lnTo>
                  <a:lnTo>
                    <a:pt x="397" y="74"/>
                  </a:lnTo>
                  <a:lnTo>
                    <a:pt x="377" y="74"/>
                  </a:lnTo>
                  <a:lnTo>
                    <a:pt x="377" y="45"/>
                  </a:lnTo>
                  <a:cubicBezTo>
                    <a:pt x="377" y="20"/>
                    <a:pt x="363" y="1"/>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59"/>
            <p:cNvSpPr/>
            <p:nvPr/>
          </p:nvSpPr>
          <p:spPr>
            <a:xfrm>
              <a:off x="7662654" y="996819"/>
              <a:ext cx="57428" cy="28216"/>
            </a:xfrm>
            <a:custGeom>
              <a:avLst/>
              <a:gdLst/>
              <a:ahLst/>
              <a:cxnLst/>
              <a:rect l="l" t="t" r="r" b="b"/>
              <a:pathLst>
                <a:path w="232" h="114" extrusionOk="0">
                  <a:moveTo>
                    <a:pt x="1" y="1"/>
                  </a:moveTo>
                  <a:lnTo>
                    <a:pt x="1" y="113"/>
                  </a:lnTo>
                  <a:lnTo>
                    <a:pt x="231" y="113"/>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59"/>
            <p:cNvSpPr/>
            <p:nvPr/>
          </p:nvSpPr>
          <p:spPr>
            <a:xfrm>
              <a:off x="5768056" y="996819"/>
              <a:ext cx="55942" cy="28216"/>
            </a:xfrm>
            <a:custGeom>
              <a:avLst/>
              <a:gdLst/>
              <a:ahLst/>
              <a:cxnLst/>
              <a:rect l="l" t="t" r="r" b="b"/>
              <a:pathLst>
                <a:path w="226" h="114" extrusionOk="0">
                  <a:moveTo>
                    <a:pt x="0" y="1"/>
                  </a:moveTo>
                  <a:lnTo>
                    <a:pt x="0" y="113"/>
                  </a:lnTo>
                  <a:lnTo>
                    <a:pt x="226" y="113"/>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59"/>
            <p:cNvSpPr/>
            <p:nvPr/>
          </p:nvSpPr>
          <p:spPr>
            <a:xfrm>
              <a:off x="7719834" y="1583649"/>
              <a:ext cx="20793" cy="301956"/>
            </a:xfrm>
            <a:custGeom>
              <a:avLst/>
              <a:gdLst/>
              <a:ahLst/>
              <a:cxnLst/>
              <a:rect l="l" t="t" r="r" b="b"/>
              <a:pathLst>
                <a:path w="84" h="1220" extrusionOk="0">
                  <a:moveTo>
                    <a:pt x="0" y="0"/>
                  </a:moveTo>
                  <a:lnTo>
                    <a:pt x="0" y="1219"/>
                  </a:lnTo>
                  <a:lnTo>
                    <a:pt x="39" y="1219"/>
                  </a:lnTo>
                  <a:cubicBezTo>
                    <a:pt x="64" y="1219"/>
                    <a:pt x="83" y="1200"/>
                    <a:pt x="83" y="1175"/>
                  </a:cubicBezTo>
                  <a:lnTo>
                    <a:pt x="83" y="44"/>
                  </a:lnTo>
                  <a:cubicBezTo>
                    <a:pt x="83" y="20"/>
                    <a:pt x="64" y="0"/>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59"/>
            <p:cNvSpPr/>
            <p:nvPr/>
          </p:nvSpPr>
          <p:spPr>
            <a:xfrm>
              <a:off x="5746273" y="1855160"/>
              <a:ext cx="22030" cy="303194"/>
            </a:xfrm>
            <a:custGeom>
              <a:avLst/>
              <a:gdLst/>
              <a:ahLst/>
              <a:cxnLst/>
              <a:rect l="l" t="t" r="r" b="b"/>
              <a:pathLst>
                <a:path w="89" h="1225" extrusionOk="0">
                  <a:moveTo>
                    <a:pt x="44" y="0"/>
                  </a:moveTo>
                  <a:cubicBezTo>
                    <a:pt x="20" y="0"/>
                    <a:pt x="0" y="20"/>
                    <a:pt x="0" y="49"/>
                  </a:cubicBezTo>
                  <a:lnTo>
                    <a:pt x="0" y="1180"/>
                  </a:lnTo>
                  <a:cubicBezTo>
                    <a:pt x="0" y="1205"/>
                    <a:pt x="20" y="1224"/>
                    <a:pt x="44" y="1224"/>
                  </a:cubicBezTo>
                  <a:lnTo>
                    <a:pt x="88" y="1224"/>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59"/>
            <p:cNvSpPr/>
            <p:nvPr/>
          </p:nvSpPr>
          <p:spPr>
            <a:xfrm>
              <a:off x="5746273" y="1477965"/>
              <a:ext cx="22030" cy="303441"/>
            </a:xfrm>
            <a:custGeom>
              <a:avLst/>
              <a:gdLst/>
              <a:ahLst/>
              <a:cxnLst/>
              <a:rect l="l" t="t" r="r" b="b"/>
              <a:pathLst>
                <a:path w="89" h="1226" extrusionOk="0">
                  <a:moveTo>
                    <a:pt x="44" y="1"/>
                  </a:moveTo>
                  <a:cubicBezTo>
                    <a:pt x="20" y="1"/>
                    <a:pt x="0" y="21"/>
                    <a:pt x="0" y="45"/>
                  </a:cubicBezTo>
                  <a:lnTo>
                    <a:pt x="0" y="1181"/>
                  </a:lnTo>
                  <a:cubicBezTo>
                    <a:pt x="0" y="1206"/>
                    <a:pt x="20" y="1225"/>
                    <a:pt x="44" y="1225"/>
                  </a:cubicBezTo>
                  <a:lnTo>
                    <a:pt x="88" y="1225"/>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59"/>
            <p:cNvSpPr/>
            <p:nvPr/>
          </p:nvSpPr>
          <p:spPr>
            <a:xfrm>
              <a:off x="5746273" y="1207691"/>
              <a:ext cx="22030" cy="94794"/>
            </a:xfrm>
            <a:custGeom>
              <a:avLst/>
              <a:gdLst/>
              <a:ahLst/>
              <a:cxnLst/>
              <a:rect l="l" t="t" r="r" b="b"/>
              <a:pathLst>
                <a:path w="89" h="383" extrusionOk="0">
                  <a:moveTo>
                    <a:pt x="44" y="1"/>
                  </a:moveTo>
                  <a:cubicBezTo>
                    <a:pt x="20" y="1"/>
                    <a:pt x="0" y="20"/>
                    <a:pt x="0" y="45"/>
                  </a:cubicBezTo>
                  <a:lnTo>
                    <a:pt x="0" y="339"/>
                  </a:lnTo>
                  <a:cubicBezTo>
                    <a:pt x="0" y="363"/>
                    <a:pt x="20" y="383"/>
                    <a:pt x="44" y="383"/>
                  </a:cubicBezTo>
                  <a:lnTo>
                    <a:pt x="88" y="383"/>
                  </a:lnTo>
                  <a:lnTo>
                    <a:pt x="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59"/>
            <p:cNvSpPr/>
            <p:nvPr/>
          </p:nvSpPr>
          <p:spPr>
            <a:xfrm>
              <a:off x="7662654" y="4302225"/>
              <a:ext cx="57428" cy="29453"/>
            </a:xfrm>
            <a:custGeom>
              <a:avLst/>
              <a:gdLst/>
              <a:ahLst/>
              <a:cxnLst/>
              <a:rect l="l" t="t" r="r" b="b"/>
              <a:pathLst>
                <a:path w="232" h="119" extrusionOk="0">
                  <a:moveTo>
                    <a:pt x="1" y="1"/>
                  </a:moveTo>
                  <a:lnTo>
                    <a:pt x="1" y="118"/>
                  </a:lnTo>
                  <a:lnTo>
                    <a:pt x="231" y="118"/>
                  </a:lnTo>
                  <a:lnTo>
                    <a:pt x="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59"/>
            <p:cNvSpPr/>
            <p:nvPr/>
          </p:nvSpPr>
          <p:spPr>
            <a:xfrm>
              <a:off x="5768056" y="4302225"/>
              <a:ext cx="55942" cy="29453"/>
            </a:xfrm>
            <a:custGeom>
              <a:avLst/>
              <a:gdLst/>
              <a:ahLst/>
              <a:cxnLst/>
              <a:rect l="l" t="t" r="r" b="b"/>
              <a:pathLst>
                <a:path w="226" h="119" extrusionOk="0">
                  <a:moveTo>
                    <a:pt x="0" y="1"/>
                  </a:moveTo>
                  <a:lnTo>
                    <a:pt x="0" y="118"/>
                  </a:lnTo>
                  <a:lnTo>
                    <a:pt x="226" y="118"/>
                  </a:lnTo>
                  <a:lnTo>
                    <a:pt x="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59"/>
            <p:cNvSpPr/>
            <p:nvPr/>
          </p:nvSpPr>
          <p:spPr>
            <a:xfrm>
              <a:off x="6459105" y="3570987"/>
              <a:ext cx="3912" cy="3803"/>
            </a:xfrm>
            <a:custGeom>
              <a:avLst/>
              <a:gdLst/>
              <a:ahLst/>
              <a:cxnLst/>
              <a:rect l="l" t="t" r="r" b="b"/>
              <a:pathLst>
                <a:path w="36" h="35" extrusionOk="0">
                  <a:moveTo>
                    <a:pt x="1" y="0"/>
                  </a:moveTo>
                  <a:lnTo>
                    <a:pt x="27" y="34"/>
                  </a:lnTo>
                  <a:lnTo>
                    <a:pt x="35" y="34"/>
                  </a:lnTo>
                  <a:lnTo>
                    <a:pt x="1" y="0"/>
                  </a:lnTo>
                  <a:close/>
                </a:path>
              </a:pathLst>
            </a:custGeom>
            <a:solidFill>
              <a:srgbClr val="E255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513"/>
        <p:cNvGrpSpPr/>
        <p:nvPr/>
      </p:nvGrpSpPr>
      <p:grpSpPr>
        <a:xfrm>
          <a:off x="0" y="0"/>
          <a:ext cx="0" cy="0"/>
          <a:chOff x="0" y="0"/>
          <a:chExt cx="0" cy="0"/>
        </a:xfrm>
      </p:grpSpPr>
      <p:sp>
        <p:nvSpPr>
          <p:cNvPr id="1514" name="Google Shape;1514;p60"/>
          <p:cNvSpPr txBox="1">
            <a:spLocks noGrp="1"/>
          </p:cNvSpPr>
          <p:nvPr>
            <p:ph type="ctrTitle"/>
          </p:nvPr>
        </p:nvSpPr>
        <p:spPr>
          <a:xfrm>
            <a:off x="2429950" y="535000"/>
            <a:ext cx="4284000" cy="9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3"/>
                </a:solidFill>
              </a:rPr>
              <a:t>Thanks</a:t>
            </a:r>
            <a:r>
              <a:rPr lang="en" dirty="0">
                <a:solidFill>
                  <a:schemeClr val="accent3"/>
                </a:solidFill>
                <a:latin typeface="Sora ExtraBold"/>
                <a:ea typeface="Sora ExtraBold"/>
                <a:cs typeface="Sora ExtraBold"/>
                <a:sym typeface="Sora ExtraBold"/>
              </a:rPr>
              <a:t>!</a:t>
            </a:r>
            <a:endParaRPr dirty="0">
              <a:solidFill>
                <a:schemeClr val="accent3"/>
              </a:solidFill>
              <a:latin typeface="Sora ExtraBold"/>
              <a:ea typeface="Sora ExtraBold"/>
              <a:cs typeface="Sora ExtraBold"/>
              <a:sym typeface="Sora ExtraBold"/>
            </a:endParaRPr>
          </a:p>
        </p:txBody>
      </p:sp>
      <p:sp>
        <p:nvSpPr>
          <p:cNvPr id="1515" name="Google Shape;1515;p60"/>
          <p:cNvSpPr txBox="1"/>
          <p:nvPr/>
        </p:nvSpPr>
        <p:spPr>
          <a:xfrm>
            <a:off x="2423050" y="4220700"/>
            <a:ext cx="4297800" cy="26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Sora"/>
                <a:ea typeface="Sora"/>
                <a:cs typeface="Sora"/>
                <a:sym typeface="Sora"/>
              </a:rPr>
              <a:t>Please keep this slide for attribution</a:t>
            </a:r>
            <a:endParaRPr sz="1200" dirty="0">
              <a:solidFill>
                <a:schemeClr val="dk1"/>
              </a:solidFill>
              <a:latin typeface="Sora"/>
              <a:ea typeface="Sora"/>
              <a:cs typeface="Sora"/>
              <a:sym typeface="Sora"/>
            </a:endParaRPr>
          </a:p>
        </p:txBody>
      </p:sp>
      <p:sp>
        <p:nvSpPr>
          <p:cNvPr id="1516" name="Google Shape;1516;p60"/>
          <p:cNvSpPr txBox="1">
            <a:spLocks noGrp="1"/>
          </p:cNvSpPr>
          <p:nvPr>
            <p:ph type="subTitle" idx="1"/>
          </p:nvPr>
        </p:nvSpPr>
        <p:spPr>
          <a:xfrm>
            <a:off x="2425075" y="1615650"/>
            <a:ext cx="42939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Sora SemiBold"/>
                <a:ea typeface="Sora SemiBold"/>
                <a:cs typeface="Sora SemiBold"/>
                <a:sym typeface="Sora SemiBold"/>
              </a:rPr>
              <a:t>DO YOU HAVE ANY QUESTIONS?</a:t>
            </a:r>
            <a:endParaRPr dirty="0">
              <a:latin typeface="Sora SemiBold"/>
              <a:ea typeface="Sora SemiBold"/>
              <a:cs typeface="Sora SemiBold"/>
              <a:sym typeface="Sora SemiBold"/>
            </a:endParaRPr>
          </a:p>
          <a:p>
            <a:pPr marL="0" lvl="0" indent="0" algn="ctr" rtl="0">
              <a:spcBef>
                <a:spcPts val="0"/>
              </a:spcBef>
              <a:spcAft>
                <a:spcPts val="0"/>
              </a:spcAft>
              <a:buNone/>
            </a:pPr>
            <a:r>
              <a:rPr lang="en-US" dirty="0" err="1"/>
              <a:t>youremail@freepik.com</a:t>
            </a:r>
            <a:endParaRPr lang="en-US" dirty="0"/>
          </a:p>
          <a:p>
            <a:pPr marL="0" lvl="0" indent="0" algn="ctr" rtl="0">
              <a:spcBef>
                <a:spcPts val="0"/>
              </a:spcBef>
              <a:spcAft>
                <a:spcPts val="0"/>
              </a:spcAft>
              <a:buNone/>
            </a:pPr>
            <a:r>
              <a:rPr lang="en" dirty="0"/>
              <a:t>+34 654 321 432</a:t>
            </a:r>
            <a:endParaRPr dirty="0"/>
          </a:p>
          <a:p>
            <a:pPr marL="0" lvl="0" indent="0" algn="ctr" rtl="0">
              <a:spcBef>
                <a:spcPts val="0"/>
              </a:spcBef>
              <a:spcAft>
                <a:spcPts val="0"/>
              </a:spcAft>
              <a:buNone/>
            </a:pPr>
            <a:r>
              <a:rPr lang="en" dirty="0" err="1"/>
              <a:t>yourwebsite.com</a:t>
            </a:r>
            <a:endParaRPr dirty="0"/>
          </a:p>
        </p:txBody>
      </p:sp>
      <p:grpSp>
        <p:nvGrpSpPr>
          <p:cNvPr id="1517" name="Google Shape;1517;p60"/>
          <p:cNvGrpSpPr/>
          <p:nvPr/>
        </p:nvGrpSpPr>
        <p:grpSpPr>
          <a:xfrm>
            <a:off x="3914391" y="2883677"/>
            <a:ext cx="594851" cy="594851"/>
            <a:chOff x="7928625" y="2245138"/>
            <a:chExt cx="597300" cy="597300"/>
          </a:xfrm>
        </p:grpSpPr>
        <p:sp>
          <p:nvSpPr>
            <p:cNvPr id="1518" name="Google Shape;1518;p60"/>
            <p:cNvSpPr/>
            <p:nvPr/>
          </p:nvSpPr>
          <p:spPr>
            <a:xfrm>
              <a:off x="7928625" y="2245138"/>
              <a:ext cx="597300" cy="59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0"/>
            <p:cNvSpPr/>
            <p:nvPr/>
          </p:nvSpPr>
          <p:spPr>
            <a:xfrm>
              <a:off x="8054443" y="23707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 name="Google Shape;1520;p60"/>
          <p:cNvGrpSpPr/>
          <p:nvPr/>
        </p:nvGrpSpPr>
        <p:grpSpPr>
          <a:xfrm>
            <a:off x="2463325" y="2881783"/>
            <a:ext cx="598335" cy="598247"/>
            <a:chOff x="7928625" y="3680700"/>
            <a:chExt cx="879000" cy="879000"/>
          </a:xfrm>
        </p:grpSpPr>
        <p:sp>
          <p:nvSpPr>
            <p:cNvPr id="1521" name="Google Shape;1521;p60"/>
            <p:cNvSpPr/>
            <p:nvPr/>
          </p:nvSpPr>
          <p:spPr>
            <a:xfrm>
              <a:off x="7928625" y="3680700"/>
              <a:ext cx="879000" cy="879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 name="Google Shape;1522;p60"/>
            <p:cNvGrpSpPr/>
            <p:nvPr/>
          </p:nvGrpSpPr>
          <p:grpSpPr>
            <a:xfrm>
              <a:off x="8069479" y="3821884"/>
              <a:ext cx="597292" cy="596633"/>
              <a:chOff x="3303268" y="3817349"/>
              <a:chExt cx="346056" cy="345674"/>
            </a:xfrm>
          </p:grpSpPr>
          <p:sp>
            <p:nvSpPr>
              <p:cNvPr id="1523" name="Google Shape;1523;p6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7" name="Google Shape;1527;p60"/>
          <p:cNvGrpSpPr/>
          <p:nvPr/>
        </p:nvGrpSpPr>
        <p:grpSpPr>
          <a:xfrm>
            <a:off x="3190600" y="2883696"/>
            <a:ext cx="594851" cy="594851"/>
            <a:chOff x="4821763" y="2979500"/>
            <a:chExt cx="597300" cy="597300"/>
          </a:xfrm>
        </p:grpSpPr>
        <p:sp>
          <p:nvSpPr>
            <p:cNvPr id="1528" name="Google Shape;1528;p60"/>
            <p:cNvSpPr/>
            <p:nvPr/>
          </p:nvSpPr>
          <p:spPr>
            <a:xfrm>
              <a:off x="4821763" y="2979500"/>
              <a:ext cx="597300" cy="59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 name="Google Shape;1529;p60"/>
            <p:cNvGrpSpPr/>
            <p:nvPr/>
          </p:nvGrpSpPr>
          <p:grpSpPr>
            <a:xfrm>
              <a:off x="4947385" y="3105313"/>
              <a:ext cx="346056" cy="345674"/>
              <a:chOff x="3752358" y="3817349"/>
              <a:chExt cx="346056" cy="345674"/>
            </a:xfrm>
          </p:grpSpPr>
          <p:sp>
            <p:nvSpPr>
              <p:cNvPr id="1530" name="Google Shape;1530;p6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4" name="Google Shape;1534;p60"/>
          <p:cNvGrpSpPr/>
          <p:nvPr/>
        </p:nvGrpSpPr>
        <p:grpSpPr>
          <a:xfrm>
            <a:off x="6085721" y="2883635"/>
            <a:ext cx="594851" cy="594851"/>
            <a:chOff x="4750238" y="629850"/>
            <a:chExt cx="597300" cy="597300"/>
          </a:xfrm>
        </p:grpSpPr>
        <p:sp>
          <p:nvSpPr>
            <p:cNvPr id="1535" name="Google Shape;1535;p60"/>
            <p:cNvSpPr/>
            <p:nvPr/>
          </p:nvSpPr>
          <p:spPr>
            <a:xfrm>
              <a:off x="4750238" y="629850"/>
              <a:ext cx="597300" cy="59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 name="Google Shape;1536;p60"/>
            <p:cNvGrpSpPr/>
            <p:nvPr/>
          </p:nvGrpSpPr>
          <p:grpSpPr>
            <a:xfrm>
              <a:off x="4875876" y="755663"/>
              <a:ext cx="346024" cy="345674"/>
              <a:chOff x="4201447" y="3817349"/>
              <a:chExt cx="346024" cy="345674"/>
            </a:xfrm>
          </p:grpSpPr>
          <p:sp>
            <p:nvSpPr>
              <p:cNvPr id="1537" name="Google Shape;1537;p6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9" name="Google Shape;1539;p60"/>
          <p:cNvGrpSpPr/>
          <p:nvPr/>
        </p:nvGrpSpPr>
        <p:grpSpPr>
          <a:xfrm>
            <a:off x="4638183" y="2883600"/>
            <a:ext cx="594909" cy="594809"/>
            <a:chOff x="7810124" y="497375"/>
            <a:chExt cx="997500" cy="997500"/>
          </a:xfrm>
        </p:grpSpPr>
        <p:sp>
          <p:nvSpPr>
            <p:cNvPr id="1540" name="Google Shape;1540;p60"/>
            <p:cNvSpPr/>
            <p:nvPr/>
          </p:nvSpPr>
          <p:spPr>
            <a:xfrm>
              <a:off x="7810124" y="497375"/>
              <a:ext cx="997500" cy="99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 name="Google Shape;1541;p60"/>
            <p:cNvGrpSpPr/>
            <p:nvPr/>
          </p:nvGrpSpPr>
          <p:grpSpPr>
            <a:xfrm>
              <a:off x="7974290" y="661893"/>
              <a:ext cx="669168" cy="668464"/>
              <a:chOff x="2238181" y="4120624"/>
              <a:chExt cx="346056" cy="345674"/>
            </a:xfrm>
          </p:grpSpPr>
          <p:grpSp>
            <p:nvGrpSpPr>
              <p:cNvPr id="1542" name="Google Shape;1542;p60"/>
              <p:cNvGrpSpPr/>
              <p:nvPr/>
            </p:nvGrpSpPr>
            <p:grpSpPr>
              <a:xfrm>
                <a:off x="2309155" y="4177413"/>
                <a:ext cx="203862" cy="231903"/>
                <a:chOff x="1512725" y="258500"/>
                <a:chExt cx="4570900" cy="5199625"/>
              </a:xfrm>
            </p:grpSpPr>
            <p:sp>
              <p:nvSpPr>
                <p:cNvPr id="1543" name="Google Shape;1543;p6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5" name="Google Shape;1545;p6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6" name="Google Shape;1546;p60"/>
          <p:cNvGrpSpPr/>
          <p:nvPr/>
        </p:nvGrpSpPr>
        <p:grpSpPr>
          <a:xfrm>
            <a:off x="5362032" y="2883517"/>
            <a:ext cx="594750" cy="594684"/>
            <a:chOff x="5803297" y="3066191"/>
            <a:chExt cx="658200" cy="658200"/>
          </a:xfrm>
        </p:grpSpPr>
        <p:sp>
          <p:nvSpPr>
            <p:cNvPr id="1547" name="Google Shape;1547;p60"/>
            <p:cNvSpPr/>
            <p:nvPr/>
          </p:nvSpPr>
          <p:spPr>
            <a:xfrm>
              <a:off x="5803297" y="3066191"/>
              <a:ext cx="658200" cy="65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 name="Google Shape;1548;p60"/>
            <p:cNvGrpSpPr/>
            <p:nvPr/>
          </p:nvGrpSpPr>
          <p:grpSpPr>
            <a:xfrm>
              <a:off x="5942003" y="3204864"/>
              <a:ext cx="380967" cy="381002"/>
              <a:chOff x="5549861" y="3817349"/>
              <a:chExt cx="345642" cy="345674"/>
            </a:xfrm>
          </p:grpSpPr>
          <p:sp>
            <p:nvSpPr>
              <p:cNvPr id="1549" name="Google Shape;1549;p6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2" name="Google Shape;1552;p60"/>
          <p:cNvSpPr/>
          <p:nvPr/>
        </p:nvSpPr>
        <p:spPr>
          <a:xfrm rot="-8100000">
            <a:off x="7490898" y="494373"/>
            <a:ext cx="1064054" cy="1064054"/>
          </a:xfrm>
          <a:prstGeom prst="plus">
            <a:avLst>
              <a:gd name="adj" fmla="val 3733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553" name="Google Shape;1553;p60"/>
          <p:cNvSpPr/>
          <p:nvPr/>
        </p:nvSpPr>
        <p:spPr>
          <a:xfrm rot="10800000">
            <a:off x="211075" y="3353943"/>
            <a:ext cx="1012800" cy="10128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80247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557"/>
        <p:cNvGrpSpPr/>
        <p:nvPr/>
      </p:nvGrpSpPr>
      <p:grpSpPr>
        <a:xfrm>
          <a:off x="0" y="0"/>
          <a:ext cx="0" cy="0"/>
          <a:chOff x="0" y="0"/>
          <a:chExt cx="0" cy="0"/>
        </a:xfrm>
      </p:grpSpPr>
      <p:sp>
        <p:nvSpPr>
          <p:cNvPr id="1558" name="Google Shape;1558;p61"/>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ra ExtraBold"/>
                <a:ea typeface="Sora ExtraBold"/>
                <a:cs typeface="Sora ExtraBold"/>
                <a:sym typeface="Sora ExtraBold"/>
              </a:rPr>
              <a:t>Icon </a:t>
            </a:r>
            <a:r>
              <a:rPr lang="en"/>
              <a:t>pack</a:t>
            </a:r>
            <a:endParaRPr>
              <a:latin typeface="Sora ExtraBold"/>
              <a:ea typeface="Sora ExtraBold"/>
              <a:cs typeface="Sora ExtraBold"/>
              <a:sym typeface="Sora ExtraBold"/>
            </a:endParaRPr>
          </a:p>
        </p:txBody>
      </p:sp>
      <p:grpSp>
        <p:nvGrpSpPr>
          <p:cNvPr id="1559" name="Google Shape;1559;p61"/>
          <p:cNvGrpSpPr/>
          <p:nvPr/>
        </p:nvGrpSpPr>
        <p:grpSpPr>
          <a:xfrm>
            <a:off x="1475955" y="1719019"/>
            <a:ext cx="551227" cy="472571"/>
            <a:chOff x="1195475" y="1339025"/>
            <a:chExt cx="610575" cy="523450"/>
          </a:xfrm>
        </p:grpSpPr>
        <p:sp>
          <p:nvSpPr>
            <p:cNvPr id="1560" name="Google Shape;1560;p61"/>
            <p:cNvSpPr/>
            <p:nvPr/>
          </p:nvSpPr>
          <p:spPr>
            <a:xfrm>
              <a:off x="1462650" y="1537825"/>
              <a:ext cx="216050" cy="324650"/>
            </a:xfrm>
            <a:custGeom>
              <a:avLst/>
              <a:gdLst/>
              <a:ahLst/>
              <a:cxnLst/>
              <a:rect l="l" t="t" r="r" b="b"/>
              <a:pathLst>
                <a:path w="8642" h="12986" extrusionOk="0">
                  <a:moveTo>
                    <a:pt x="4776" y="736"/>
                  </a:moveTo>
                  <a:lnTo>
                    <a:pt x="5186" y="2100"/>
                  </a:lnTo>
                  <a:cubicBezTo>
                    <a:pt x="3002" y="2964"/>
                    <a:pt x="1865" y="5420"/>
                    <a:pt x="2548" y="7648"/>
                  </a:cubicBezTo>
                  <a:cubicBezTo>
                    <a:pt x="2957" y="8922"/>
                    <a:pt x="3867" y="9922"/>
                    <a:pt x="5095" y="10468"/>
                  </a:cubicBezTo>
                  <a:cubicBezTo>
                    <a:pt x="5143" y="10488"/>
                    <a:pt x="5194" y="10497"/>
                    <a:pt x="5244" y="10497"/>
                  </a:cubicBezTo>
                  <a:cubicBezTo>
                    <a:pt x="5430" y="10497"/>
                    <a:pt x="5614" y="10374"/>
                    <a:pt x="5686" y="10195"/>
                  </a:cubicBezTo>
                  <a:lnTo>
                    <a:pt x="6459" y="11696"/>
                  </a:lnTo>
                  <a:lnTo>
                    <a:pt x="4822" y="12196"/>
                  </a:lnTo>
                  <a:cubicBezTo>
                    <a:pt x="4822" y="12151"/>
                    <a:pt x="4822" y="12060"/>
                    <a:pt x="4776" y="12014"/>
                  </a:cubicBezTo>
                  <a:cubicBezTo>
                    <a:pt x="4731" y="11924"/>
                    <a:pt x="4640" y="11833"/>
                    <a:pt x="4549" y="11787"/>
                  </a:cubicBezTo>
                  <a:cubicBezTo>
                    <a:pt x="2912" y="11105"/>
                    <a:pt x="1729" y="9741"/>
                    <a:pt x="1183" y="8058"/>
                  </a:cubicBezTo>
                  <a:cubicBezTo>
                    <a:pt x="274" y="5056"/>
                    <a:pt x="1820" y="1827"/>
                    <a:pt x="4776" y="736"/>
                  </a:cubicBezTo>
                  <a:close/>
                  <a:moveTo>
                    <a:pt x="4788" y="1"/>
                  </a:moveTo>
                  <a:cubicBezTo>
                    <a:pt x="4718" y="1"/>
                    <a:pt x="4652" y="15"/>
                    <a:pt x="4594" y="53"/>
                  </a:cubicBezTo>
                  <a:cubicBezTo>
                    <a:pt x="2957" y="645"/>
                    <a:pt x="1684" y="1782"/>
                    <a:pt x="910" y="3328"/>
                  </a:cubicBezTo>
                  <a:cubicBezTo>
                    <a:pt x="137" y="4874"/>
                    <a:pt x="1" y="6648"/>
                    <a:pt x="501" y="8285"/>
                  </a:cubicBezTo>
                  <a:cubicBezTo>
                    <a:pt x="1092" y="10059"/>
                    <a:pt x="2366" y="11514"/>
                    <a:pt x="4049" y="12333"/>
                  </a:cubicBezTo>
                  <a:cubicBezTo>
                    <a:pt x="4003" y="12515"/>
                    <a:pt x="4049" y="12697"/>
                    <a:pt x="4139" y="12788"/>
                  </a:cubicBezTo>
                  <a:cubicBezTo>
                    <a:pt x="4278" y="12927"/>
                    <a:pt x="4417" y="12986"/>
                    <a:pt x="4577" y="12986"/>
                  </a:cubicBezTo>
                  <a:cubicBezTo>
                    <a:pt x="4626" y="12986"/>
                    <a:pt x="4677" y="12980"/>
                    <a:pt x="4731" y="12970"/>
                  </a:cubicBezTo>
                  <a:lnTo>
                    <a:pt x="6868" y="12287"/>
                  </a:lnTo>
                  <a:cubicBezTo>
                    <a:pt x="7005" y="12242"/>
                    <a:pt x="7141" y="12151"/>
                    <a:pt x="7187" y="11969"/>
                  </a:cubicBezTo>
                  <a:cubicBezTo>
                    <a:pt x="7232" y="11833"/>
                    <a:pt x="7232" y="11696"/>
                    <a:pt x="7187" y="11560"/>
                  </a:cubicBezTo>
                  <a:lnTo>
                    <a:pt x="6186" y="9559"/>
                  </a:lnTo>
                  <a:cubicBezTo>
                    <a:pt x="6095" y="9331"/>
                    <a:pt x="5913" y="9240"/>
                    <a:pt x="5686" y="9240"/>
                  </a:cubicBezTo>
                  <a:cubicBezTo>
                    <a:pt x="5458" y="9240"/>
                    <a:pt x="5276" y="9377"/>
                    <a:pt x="5231" y="9559"/>
                  </a:cubicBezTo>
                  <a:lnTo>
                    <a:pt x="5140" y="9695"/>
                  </a:lnTo>
                  <a:cubicBezTo>
                    <a:pt x="4230" y="9240"/>
                    <a:pt x="3548" y="8422"/>
                    <a:pt x="3230" y="7421"/>
                  </a:cubicBezTo>
                  <a:cubicBezTo>
                    <a:pt x="3230" y="7421"/>
                    <a:pt x="3230" y="7376"/>
                    <a:pt x="3230" y="7330"/>
                  </a:cubicBezTo>
                  <a:lnTo>
                    <a:pt x="7823" y="7330"/>
                  </a:lnTo>
                  <a:cubicBezTo>
                    <a:pt x="8233" y="7330"/>
                    <a:pt x="8642" y="6966"/>
                    <a:pt x="8642" y="6511"/>
                  </a:cubicBezTo>
                  <a:lnTo>
                    <a:pt x="8642" y="4829"/>
                  </a:lnTo>
                  <a:cubicBezTo>
                    <a:pt x="8642" y="4647"/>
                    <a:pt x="8460" y="4465"/>
                    <a:pt x="8278" y="4465"/>
                  </a:cubicBezTo>
                  <a:cubicBezTo>
                    <a:pt x="8051" y="4465"/>
                    <a:pt x="7914" y="4647"/>
                    <a:pt x="7914" y="4829"/>
                  </a:cubicBezTo>
                  <a:lnTo>
                    <a:pt x="7914" y="6511"/>
                  </a:lnTo>
                  <a:cubicBezTo>
                    <a:pt x="7914" y="6557"/>
                    <a:pt x="7869" y="6648"/>
                    <a:pt x="7778" y="6648"/>
                  </a:cubicBezTo>
                  <a:lnTo>
                    <a:pt x="3093" y="6648"/>
                  </a:lnTo>
                  <a:cubicBezTo>
                    <a:pt x="2957" y="4965"/>
                    <a:pt x="3912" y="3373"/>
                    <a:pt x="5504" y="2737"/>
                  </a:cubicBezTo>
                  <a:cubicBezTo>
                    <a:pt x="5822" y="2600"/>
                    <a:pt x="6004" y="2282"/>
                    <a:pt x="5868" y="1918"/>
                  </a:cubicBezTo>
                  <a:lnTo>
                    <a:pt x="5413" y="463"/>
                  </a:lnTo>
                  <a:cubicBezTo>
                    <a:pt x="5367" y="281"/>
                    <a:pt x="5231" y="144"/>
                    <a:pt x="5095" y="53"/>
                  </a:cubicBezTo>
                  <a:cubicBezTo>
                    <a:pt x="4990" y="27"/>
                    <a:pt x="4885" y="1"/>
                    <a:pt x="4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1" name="Google Shape;1561;p61"/>
            <p:cNvSpPr/>
            <p:nvPr/>
          </p:nvSpPr>
          <p:spPr>
            <a:xfrm>
              <a:off x="1244350" y="1389075"/>
              <a:ext cx="34150" cy="34125"/>
            </a:xfrm>
            <a:custGeom>
              <a:avLst/>
              <a:gdLst/>
              <a:ahLst/>
              <a:cxnLst/>
              <a:rect l="l" t="t" r="r" b="b"/>
              <a:pathLst>
                <a:path w="1366" h="1365" extrusionOk="0">
                  <a:moveTo>
                    <a:pt x="683" y="0"/>
                  </a:moveTo>
                  <a:cubicBezTo>
                    <a:pt x="319" y="0"/>
                    <a:pt x="1" y="273"/>
                    <a:pt x="1" y="682"/>
                  </a:cubicBezTo>
                  <a:cubicBezTo>
                    <a:pt x="1" y="1046"/>
                    <a:pt x="319" y="1364"/>
                    <a:pt x="683" y="1364"/>
                  </a:cubicBezTo>
                  <a:cubicBezTo>
                    <a:pt x="1047" y="1364"/>
                    <a:pt x="1365" y="1046"/>
                    <a:pt x="1365" y="682"/>
                  </a:cubicBezTo>
                  <a:cubicBezTo>
                    <a:pt x="1365" y="273"/>
                    <a:pt x="1047" y="0"/>
                    <a:pt x="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2" name="Google Shape;1562;p61"/>
            <p:cNvSpPr/>
            <p:nvPr/>
          </p:nvSpPr>
          <p:spPr>
            <a:xfrm>
              <a:off x="1296650" y="1389075"/>
              <a:ext cx="34150" cy="34125"/>
            </a:xfrm>
            <a:custGeom>
              <a:avLst/>
              <a:gdLst/>
              <a:ahLst/>
              <a:cxnLst/>
              <a:rect l="l" t="t" r="r" b="b"/>
              <a:pathLst>
                <a:path w="1366" h="1365" extrusionOk="0">
                  <a:moveTo>
                    <a:pt x="683" y="0"/>
                  </a:moveTo>
                  <a:cubicBezTo>
                    <a:pt x="319" y="0"/>
                    <a:pt x="1" y="273"/>
                    <a:pt x="1" y="682"/>
                  </a:cubicBezTo>
                  <a:cubicBezTo>
                    <a:pt x="1" y="1046"/>
                    <a:pt x="319" y="1364"/>
                    <a:pt x="683" y="1364"/>
                  </a:cubicBezTo>
                  <a:cubicBezTo>
                    <a:pt x="1092" y="1364"/>
                    <a:pt x="1365" y="1046"/>
                    <a:pt x="1365" y="682"/>
                  </a:cubicBezTo>
                  <a:cubicBezTo>
                    <a:pt x="1365" y="273"/>
                    <a:pt x="1092" y="0"/>
                    <a:pt x="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3" name="Google Shape;1563;p61"/>
            <p:cNvSpPr/>
            <p:nvPr/>
          </p:nvSpPr>
          <p:spPr>
            <a:xfrm>
              <a:off x="1348950" y="1389075"/>
              <a:ext cx="35275" cy="34125"/>
            </a:xfrm>
            <a:custGeom>
              <a:avLst/>
              <a:gdLst/>
              <a:ahLst/>
              <a:cxnLst/>
              <a:rect l="l" t="t" r="r" b="b"/>
              <a:pathLst>
                <a:path w="1411" h="1365" extrusionOk="0">
                  <a:moveTo>
                    <a:pt x="729" y="0"/>
                  </a:moveTo>
                  <a:cubicBezTo>
                    <a:pt x="319" y="0"/>
                    <a:pt x="1" y="273"/>
                    <a:pt x="1" y="682"/>
                  </a:cubicBezTo>
                  <a:cubicBezTo>
                    <a:pt x="1" y="1046"/>
                    <a:pt x="319" y="1364"/>
                    <a:pt x="729" y="1364"/>
                  </a:cubicBezTo>
                  <a:cubicBezTo>
                    <a:pt x="1092" y="1364"/>
                    <a:pt x="1411" y="1046"/>
                    <a:pt x="1411" y="682"/>
                  </a:cubicBezTo>
                  <a:cubicBezTo>
                    <a:pt x="1411" y="273"/>
                    <a:pt x="1092" y="0"/>
                    <a:pt x="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4" name="Google Shape;1564;p61"/>
            <p:cNvSpPr/>
            <p:nvPr/>
          </p:nvSpPr>
          <p:spPr>
            <a:xfrm>
              <a:off x="1195475" y="1339025"/>
              <a:ext cx="610575" cy="513825"/>
            </a:xfrm>
            <a:custGeom>
              <a:avLst/>
              <a:gdLst/>
              <a:ahLst/>
              <a:cxnLst/>
              <a:rect l="l" t="t" r="r" b="b"/>
              <a:pathLst>
                <a:path w="24423" h="20553" extrusionOk="0">
                  <a:moveTo>
                    <a:pt x="19511" y="8233"/>
                  </a:moveTo>
                  <a:cubicBezTo>
                    <a:pt x="19511" y="8324"/>
                    <a:pt x="19511" y="8415"/>
                    <a:pt x="19556" y="8506"/>
                  </a:cubicBezTo>
                  <a:cubicBezTo>
                    <a:pt x="19602" y="8597"/>
                    <a:pt x="19693" y="8688"/>
                    <a:pt x="19784" y="8733"/>
                  </a:cubicBezTo>
                  <a:cubicBezTo>
                    <a:pt x="21467" y="9415"/>
                    <a:pt x="22740" y="10780"/>
                    <a:pt x="23240" y="12462"/>
                  </a:cubicBezTo>
                  <a:cubicBezTo>
                    <a:pt x="24195" y="15509"/>
                    <a:pt x="22604" y="18693"/>
                    <a:pt x="19647" y="19830"/>
                  </a:cubicBezTo>
                  <a:lnTo>
                    <a:pt x="19238" y="18466"/>
                  </a:lnTo>
                  <a:cubicBezTo>
                    <a:pt x="21421" y="17556"/>
                    <a:pt x="22558" y="15146"/>
                    <a:pt x="21876" y="12917"/>
                  </a:cubicBezTo>
                  <a:cubicBezTo>
                    <a:pt x="21467" y="11598"/>
                    <a:pt x="20466" y="10552"/>
                    <a:pt x="19193" y="10052"/>
                  </a:cubicBezTo>
                  <a:cubicBezTo>
                    <a:pt x="19132" y="10028"/>
                    <a:pt x="19071" y="10016"/>
                    <a:pt x="19012" y="10016"/>
                  </a:cubicBezTo>
                  <a:cubicBezTo>
                    <a:pt x="18853" y="10016"/>
                    <a:pt x="18713" y="10101"/>
                    <a:pt x="18647" y="10234"/>
                  </a:cubicBezTo>
                  <a:lnTo>
                    <a:pt x="17919" y="8733"/>
                  </a:lnTo>
                  <a:lnTo>
                    <a:pt x="19511" y="8233"/>
                  </a:lnTo>
                  <a:close/>
                  <a:moveTo>
                    <a:pt x="819" y="1"/>
                  </a:moveTo>
                  <a:cubicBezTo>
                    <a:pt x="364" y="1"/>
                    <a:pt x="0" y="365"/>
                    <a:pt x="0" y="820"/>
                  </a:cubicBezTo>
                  <a:lnTo>
                    <a:pt x="0" y="14463"/>
                  </a:lnTo>
                  <a:cubicBezTo>
                    <a:pt x="0" y="14918"/>
                    <a:pt x="364" y="15282"/>
                    <a:pt x="819" y="15282"/>
                  </a:cubicBezTo>
                  <a:lnTo>
                    <a:pt x="9369" y="15282"/>
                  </a:lnTo>
                  <a:cubicBezTo>
                    <a:pt x="9551" y="15282"/>
                    <a:pt x="9733" y="15146"/>
                    <a:pt x="9733" y="14964"/>
                  </a:cubicBezTo>
                  <a:cubicBezTo>
                    <a:pt x="9733" y="14736"/>
                    <a:pt x="9551" y="14600"/>
                    <a:pt x="9369" y="14600"/>
                  </a:cubicBezTo>
                  <a:lnTo>
                    <a:pt x="864" y="14600"/>
                  </a:lnTo>
                  <a:cubicBezTo>
                    <a:pt x="773" y="14600"/>
                    <a:pt x="728" y="14554"/>
                    <a:pt x="728" y="14463"/>
                  </a:cubicBezTo>
                  <a:lnTo>
                    <a:pt x="728" y="5368"/>
                  </a:lnTo>
                  <a:lnTo>
                    <a:pt x="18601" y="5368"/>
                  </a:lnTo>
                  <a:lnTo>
                    <a:pt x="18601" y="7732"/>
                  </a:lnTo>
                  <a:lnTo>
                    <a:pt x="17510" y="8096"/>
                  </a:lnTo>
                  <a:cubicBezTo>
                    <a:pt x="17328" y="8142"/>
                    <a:pt x="17237" y="8278"/>
                    <a:pt x="17146" y="8415"/>
                  </a:cubicBezTo>
                  <a:cubicBezTo>
                    <a:pt x="17100" y="8551"/>
                    <a:pt x="17100" y="8733"/>
                    <a:pt x="17146" y="8869"/>
                  </a:cubicBezTo>
                  <a:lnTo>
                    <a:pt x="18147" y="10871"/>
                  </a:lnTo>
                  <a:cubicBezTo>
                    <a:pt x="18237" y="11052"/>
                    <a:pt x="18465" y="11143"/>
                    <a:pt x="18647" y="11143"/>
                  </a:cubicBezTo>
                  <a:cubicBezTo>
                    <a:pt x="18874" y="11143"/>
                    <a:pt x="19056" y="11007"/>
                    <a:pt x="19147" y="10825"/>
                  </a:cubicBezTo>
                  <a:lnTo>
                    <a:pt x="19147" y="10780"/>
                  </a:lnTo>
                  <a:cubicBezTo>
                    <a:pt x="20148" y="11234"/>
                    <a:pt x="20875" y="12099"/>
                    <a:pt x="21194" y="13099"/>
                  </a:cubicBezTo>
                  <a:cubicBezTo>
                    <a:pt x="21785" y="15009"/>
                    <a:pt x="20784" y="17101"/>
                    <a:pt x="18920" y="17783"/>
                  </a:cubicBezTo>
                  <a:cubicBezTo>
                    <a:pt x="18601" y="17920"/>
                    <a:pt x="18419" y="18284"/>
                    <a:pt x="18510" y="18602"/>
                  </a:cubicBezTo>
                  <a:lnTo>
                    <a:pt x="18965" y="20103"/>
                  </a:lnTo>
                  <a:cubicBezTo>
                    <a:pt x="19074" y="20357"/>
                    <a:pt x="19356" y="20553"/>
                    <a:pt x="19627" y="20553"/>
                  </a:cubicBezTo>
                  <a:cubicBezTo>
                    <a:pt x="19696" y="20553"/>
                    <a:pt x="19765" y="20540"/>
                    <a:pt x="19829" y="20512"/>
                  </a:cubicBezTo>
                  <a:cubicBezTo>
                    <a:pt x="21421" y="19921"/>
                    <a:pt x="22740" y="18739"/>
                    <a:pt x="23513" y="17192"/>
                  </a:cubicBezTo>
                  <a:cubicBezTo>
                    <a:pt x="24286" y="15646"/>
                    <a:pt x="24423" y="13918"/>
                    <a:pt x="23922" y="12280"/>
                  </a:cubicBezTo>
                  <a:cubicBezTo>
                    <a:pt x="23331" y="10416"/>
                    <a:pt x="22012" y="8960"/>
                    <a:pt x="20284" y="8187"/>
                  </a:cubicBezTo>
                  <a:lnTo>
                    <a:pt x="20284" y="8142"/>
                  </a:lnTo>
                  <a:cubicBezTo>
                    <a:pt x="20375" y="7960"/>
                    <a:pt x="20330" y="7732"/>
                    <a:pt x="20193" y="7596"/>
                  </a:cubicBezTo>
                  <a:cubicBezTo>
                    <a:pt x="20089" y="7457"/>
                    <a:pt x="19932" y="7398"/>
                    <a:pt x="19762" y="7398"/>
                  </a:cubicBezTo>
                  <a:cubicBezTo>
                    <a:pt x="19709" y="7398"/>
                    <a:pt x="19656" y="7403"/>
                    <a:pt x="19602" y="7414"/>
                  </a:cubicBezTo>
                  <a:lnTo>
                    <a:pt x="19284" y="7551"/>
                  </a:lnTo>
                  <a:lnTo>
                    <a:pt x="19284" y="820"/>
                  </a:lnTo>
                  <a:cubicBezTo>
                    <a:pt x="19284" y="365"/>
                    <a:pt x="18920" y="1"/>
                    <a:pt x="18465" y="1"/>
                  </a:cubicBezTo>
                  <a:lnTo>
                    <a:pt x="4457" y="1"/>
                  </a:lnTo>
                  <a:cubicBezTo>
                    <a:pt x="4275" y="1"/>
                    <a:pt x="4093" y="137"/>
                    <a:pt x="4093" y="365"/>
                  </a:cubicBezTo>
                  <a:cubicBezTo>
                    <a:pt x="4093" y="547"/>
                    <a:pt x="4275" y="683"/>
                    <a:pt x="4457" y="683"/>
                  </a:cubicBezTo>
                  <a:lnTo>
                    <a:pt x="18465" y="683"/>
                  </a:lnTo>
                  <a:cubicBezTo>
                    <a:pt x="18556" y="683"/>
                    <a:pt x="18601" y="729"/>
                    <a:pt x="18601" y="820"/>
                  </a:cubicBezTo>
                  <a:lnTo>
                    <a:pt x="18601" y="4685"/>
                  </a:lnTo>
                  <a:lnTo>
                    <a:pt x="728" y="4685"/>
                  </a:lnTo>
                  <a:lnTo>
                    <a:pt x="728" y="820"/>
                  </a:lnTo>
                  <a:cubicBezTo>
                    <a:pt x="728" y="774"/>
                    <a:pt x="773" y="683"/>
                    <a:pt x="819" y="683"/>
                  </a:cubicBezTo>
                  <a:lnTo>
                    <a:pt x="2638" y="683"/>
                  </a:lnTo>
                  <a:cubicBezTo>
                    <a:pt x="2865" y="683"/>
                    <a:pt x="3002" y="547"/>
                    <a:pt x="3002" y="365"/>
                  </a:cubicBezTo>
                  <a:cubicBezTo>
                    <a:pt x="3002" y="137"/>
                    <a:pt x="2865" y="1"/>
                    <a:pt x="26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5" name="Google Shape;1565;p61"/>
            <p:cNvSpPr/>
            <p:nvPr/>
          </p:nvSpPr>
          <p:spPr>
            <a:xfrm>
              <a:off x="1235250" y="1494800"/>
              <a:ext cx="136475" cy="136475"/>
            </a:xfrm>
            <a:custGeom>
              <a:avLst/>
              <a:gdLst/>
              <a:ahLst/>
              <a:cxnLst/>
              <a:rect l="l" t="t" r="r" b="b"/>
              <a:pathLst>
                <a:path w="5459" h="5459" extrusionOk="0">
                  <a:moveTo>
                    <a:pt x="4367" y="728"/>
                  </a:moveTo>
                  <a:cubicBezTo>
                    <a:pt x="4594" y="728"/>
                    <a:pt x="4731" y="910"/>
                    <a:pt x="4731" y="1092"/>
                  </a:cubicBezTo>
                  <a:lnTo>
                    <a:pt x="4731" y="4412"/>
                  </a:lnTo>
                  <a:cubicBezTo>
                    <a:pt x="4731" y="4594"/>
                    <a:pt x="4594" y="4731"/>
                    <a:pt x="4412" y="4731"/>
                  </a:cubicBezTo>
                  <a:lnTo>
                    <a:pt x="1047" y="4731"/>
                  </a:lnTo>
                  <a:cubicBezTo>
                    <a:pt x="865" y="4731"/>
                    <a:pt x="729" y="4594"/>
                    <a:pt x="729" y="4412"/>
                  </a:cubicBezTo>
                  <a:lnTo>
                    <a:pt x="729" y="1047"/>
                  </a:lnTo>
                  <a:cubicBezTo>
                    <a:pt x="729" y="865"/>
                    <a:pt x="865" y="728"/>
                    <a:pt x="1047" y="728"/>
                  </a:cubicBezTo>
                  <a:close/>
                  <a:moveTo>
                    <a:pt x="1047" y="1"/>
                  </a:moveTo>
                  <a:cubicBezTo>
                    <a:pt x="456" y="1"/>
                    <a:pt x="1" y="501"/>
                    <a:pt x="1" y="1047"/>
                  </a:cubicBezTo>
                  <a:lnTo>
                    <a:pt x="1" y="4412"/>
                  </a:lnTo>
                  <a:cubicBezTo>
                    <a:pt x="1" y="5003"/>
                    <a:pt x="456" y="5458"/>
                    <a:pt x="1047" y="5458"/>
                  </a:cubicBezTo>
                  <a:lnTo>
                    <a:pt x="4412" y="5458"/>
                  </a:lnTo>
                  <a:cubicBezTo>
                    <a:pt x="4958" y="5458"/>
                    <a:pt x="5458" y="5003"/>
                    <a:pt x="5458" y="4412"/>
                  </a:cubicBezTo>
                  <a:lnTo>
                    <a:pt x="5458" y="1092"/>
                  </a:lnTo>
                  <a:cubicBezTo>
                    <a:pt x="5458" y="501"/>
                    <a:pt x="4958" y="1"/>
                    <a:pt x="4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6" name="Google Shape;1566;p61"/>
            <p:cNvSpPr/>
            <p:nvPr/>
          </p:nvSpPr>
          <p:spPr>
            <a:xfrm>
              <a:off x="1395575" y="1501625"/>
              <a:ext cx="83025" cy="17075"/>
            </a:xfrm>
            <a:custGeom>
              <a:avLst/>
              <a:gdLst/>
              <a:ahLst/>
              <a:cxnLst/>
              <a:rect l="l" t="t" r="r" b="b"/>
              <a:pathLst>
                <a:path w="3321" h="683" extrusionOk="0">
                  <a:moveTo>
                    <a:pt x="364" y="1"/>
                  </a:moveTo>
                  <a:cubicBezTo>
                    <a:pt x="182" y="1"/>
                    <a:pt x="1" y="137"/>
                    <a:pt x="1" y="364"/>
                  </a:cubicBezTo>
                  <a:cubicBezTo>
                    <a:pt x="1" y="546"/>
                    <a:pt x="137" y="683"/>
                    <a:pt x="364" y="683"/>
                  </a:cubicBezTo>
                  <a:lnTo>
                    <a:pt x="2957" y="683"/>
                  </a:lnTo>
                  <a:cubicBezTo>
                    <a:pt x="3139" y="683"/>
                    <a:pt x="3321" y="546"/>
                    <a:pt x="3321" y="364"/>
                  </a:cubicBezTo>
                  <a:cubicBezTo>
                    <a:pt x="3321" y="137"/>
                    <a:pt x="3139" y="1"/>
                    <a:pt x="2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7" name="Google Shape;1567;p61"/>
            <p:cNvSpPr/>
            <p:nvPr/>
          </p:nvSpPr>
          <p:spPr>
            <a:xfrm>
              <a:off x="1395575" y="1542550"/>
              <a:ext cx="83025" cy="17075"/>
            </a:xfrm>
            <a:custGeom>
              <a:avLst/>
              <a:gdLst/>
              <a:ahLst/>
              <a:cxnLst/>
              <a:rect l="l" t="t" r="r" b="b"/>
              <a:pathLst>
                <a:path w="3321" h="683" extrusionOk="0">
                  <a:moveTo>
                    <a:pt x="364" y="1"/>
                  </a:moveTo>
                  <a:cubicBezTo>
                    <a:pt x="182" y="1"/>
                    <a:pt x="1" y="137"/>
                    <a:pt x="1" y="365"/>
                  </a:cubicBezTo>
                  <a:cubicBezTo>
                    <a:pt x="1" y="547"/>
                    <a:pt x="137" y="683"/>
                    <a:pt x="364" y="683"/>
                  </a:cubicBezTo>
                  <a:lnTo>
                    <a:pt x="2957" y="683"/>
                  </a:lnTo>
                  <a:cubicBezTo>
                    <a:pt x="3139" y="683"/>
                    <a:pt x="3321" y="547"/>
                    <a:pt x="3321" y="365"/>
                  </a:cubicBezTo>
                  <a:cubicBezTo>
                    <a:pt x="3321" y="137"/>
                    <a:pt x="3139" y="1"/>
                    <a:pt x="2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568" name="Google Shape;1568;p61"/>
          <p:cNvGrpSpPr/>
          <p:nvPr/>
        </p:nvGrpSpPr>
        <p:grpSpPr>
          <a:xfrm>
            <a:off x="1470809" y="2466829"/>
            <a:ext cx="477333" cy="450791"/>
            <a:chOff x="1189775" y="1989800"/>
            <a:chExt cx="528725" cy="499325"/>
          </a:xfrm>
        </p:grpSpPr>
        <p:sp>
          <p:nvSpPr>
            <p:cNvPr id="1569" name="Google Shape;1569;p61"/>
            <p:cNvSpPr/>
            <p:nvPr/>
          </p:nvSpPr>
          <p:spPr>
            <a:xfrm>
              <a:off x="1189775" y="1989800"/>
              <a:ext cx="528725" cy="289550"/>
            </a:xfrm>
            <a:custGeom>
              <a:avLst/>
              <a:gdLst/>
              <a:ahLst/>
              <a:cxnLst/>
              <a:rect l="l" t="t" r="r" b="b"/>
              <a:pathLst>
                <a:path w="21149" h="11582" extrusionOk="0">
                  <a:moveTo>
                    <a:pt x="1871" y="1587"/>
                  </a:moveTo>
                  <a:cubicBezTo>
                    <a:pt x="1899" y="1587"/>
                    <a:pt x="1934" y="1599"/>
                    <a:pt x="1956" y="1622"/>
                  </a:cubicBezTo>
                  <a:lnTo>
                    <a:pt x="4048" y="3714"/>
                  </a:lnTo>
                  <a:cubicBezTo>
                    <a:pt x="4048" y="3714"/>
                    <a:pt x="4048" y="3759"/>
                    <a:pt x="4048" y="3759"/>
                  </a:cubicBezTo>
                  <a:cubicBezTo>
                    <a:pt x="4048" y="3941"/>
                    <a:pt x="4139" y="4123"/>
                    <a:pt x="4276" y="4259"/>
                  </a:cubicBezTo>
                  <a:cubicBezTo>
                    <a:pt x="4367" y="4396"/>
                    <a:pt x="4549" y="4441"/>
                    <a:pt x="4731" y="4441"/>
                  </a:cubicBezTo>
                  <a:cubicBezTo>
                    <a:pt x="4776" y="4441"/>
                    <a:pt x="4776" y="4441"/>
                    <a:pt x="4776" y="4487"/>
                  </a:cubicBezTo>
                  <a:lnTo>
                    <a:pt x="9051" y="8716"/>
                  </a:lnTo>
                  <a:lnTo>
                    <a:pt x="7823" y="9944"/>
                  </a:lnTo>
                  <a:lnTo>
                    <a:pt x="3548" y="5669"/>
                  </a:lnTo>
                  <a:cubicBezTo>
                    <a:pt x="3548" y="5669"/>
                    <a:pt x="3548" y="5669"/>
                    <a:pt x="3548" y="5624"/>
                  </a:cubicBezTo>
                  <a:cubicBezTo>
                    <a:pt x="3548" y="5442"/>
                    <a:pt x="3503" y="5305"/>
                    <a:pt x="3366" y="5169"/>
                  </a:cubicBezTo>
                  <a:cubicBezTo>
                    <a:pt x="3230" y="5033"/>
                    <a:pt x="3048" y="4942"/>
                    <a:pt x="2866" y="4942"/>
                  </a:cubicBezTo>
                  <a:lnTo>
                    <a:pt x="2820" y="4942"/>
                  </a:lnTo>
                  <a:lnTo>
                    <a:pt x="728" y="2849"/>
                  </a:lnTo>
                  <a:cubicBezTo>
                    <a:pt x="683" y="2804"/>
                    <a:pt x="683" y="2759"/>
                    <a:pt x="728" y="2713"/>
                  </a:cubicBezTo>
                  <a:lnTo>
                    <a:pt x="1820" y="1622"/>
                  </a:lnTo>
                  <a:cubicBezTo>
                    <a:pt x="1820" y="1599"/>
                    <a:pt x="1843" y="1587"/>
                    <a:pt x="1871" y="1587"/>
                  </a:cubicBezTo>
                  <a:close/>
                  <a:moveTo>
                    <a:pt x="16129" y="1"/>
                  </a:moveTo>
                  <a:cubicBezTo>
                    <a:pt x="14854" y="1"/>
                    <a:pt x="13616" y="513"/>
                    <a:pt x="12690" y="1440"/>
                  </a:cubicBezTo>
                  <a:cubicBezTo>
                    <a:pt x="11416" y="2713"/>
                    <a:pt x="10961" y="4532"/>
                    <a:pt x="11462" y="6260"/>
                  </a:cubicBezTo>
                  <a:lnTo>
                    <a:pt x="9460" y="8262"/>
                  </a:lnTo>
                  <a:lnTo>
                    <a:pt x="5231" y="4032"/>
                  </a:lnTo>
                  <a:cubicBezTo>
                    <a:pt x="5094" y="3896"/>
                    <a:pt x="4912" y="3850"/>
                    <a:pt x="4731" y="3850"/>
                  </a:cubicBezTo>
                  <a:cubicBezTo>
                    <a:pt x="4685" y="3805"/>
                    <a:pt x="4640" y="3805"/>
                    <a:pt x="4640" y="3759"/>
                  </a:cubicBezTo>
                  <a:cubicBezTo>
                    <a:pt x="4640" y="3577"/>
                    <a:pt x="4594" y="3395"/>
                    <a:pt x="4458" y="3259"/>
                  </a:cubicBezTo>
                  <a:lnTo>
                    <a:pt x="2366" y="1167"/>
                  </a:lnTo>
                  <a:cubicBezTo>
                    <a:pt x="2229" y="1030"/>
                    <a:pt x="2047" y="962"/>
                    <a:pt x="1865" y="962"/>
                  </a:cubicBezTo>
                  <a:cubicBezTo>
                    <a:pt x="1683" y="962"/>
                    <a:pt x="1501" y="1030"/>
                    <a:pt x="1365" y="1167"/>
                  </a:cubicBezTo>
                  <a:lnTo>
                    <a:pt x="274" y="2258"/>
                  </a:lnTo>
                  <a:cubicBezTo>
                    <a:pt x="1" y="2531"/>
                    <a:pt x="1" y="2986"/>
                    <a:pt x="274" y="3259"/>
                  </a:cubicBezTo>
                  <a:lnTo>
                    <a:pt x="2366" y="5351"/>
                  </a:lnTo>
                  <a:cubicBezTo>
                    <a:pt x="2502" y="5487"/>
                    <a:pt x="2684" y="5533"/>
                    <a:pt x="2866" y="5533"/>
                  </a:cubicBezTo>
                  <a:cubicBezTo>
                    <a:pt x="2911" y="5578"/>
                    <a:pt x="2911" y="5578"/>
                    <a:pt x="2911" y="5624"/>
                  </a:cubicBezTo>
                  <a:cubicBezTo>
                    <a:pt x="2911" y="5806"/>
                    <a:pt x="3002" y="5988"/>
                    <a:pt x="3139" y="6124"/>
                  </a:cubicBezTo>
                  <a:lnTo>
                    <a:pt x="7368" y="10354"/>
                  </a:lnTo>
                  <a:lnTo>
                    <a:pt x="6732" y="11036"/>
                  </a:lnTo>
                  <a:cubicBezTo>
                    <a:pt x="6595" y="11172"/>
                    <a:pt x="6595" y="11354"/>
                    <a:pt x="6732" y="11491"/>
                  </a:cubicBezTo>
                  <a:cubicBezTo>
                    <a:pt x="6777" y="11536"/>
                    <a:pt x="6868" y="11582"/>
                    <a:pt x="6914" y="11582"/>
                  </a:cubicBezTo>
                  <a:cubicBezTo>
                    <a:pt x="7005" y="11582"/>
                    <a:pt x="7096" y="11536"/>
                    <a:pt x="7141" y="11491"/>
                  </a:cubicBezTo>
                  <a:lnTo>
                    <a:pt x="11962" y="6670"/>
                  </a:lnTo>
                  <a:cubicBezTo>
                    <a:pt x="12098" y="6533"/>
                    <a:pt x="12144" y="6351"/>
                    <a:pt x="12098" y="6170"/>
                  </a:cubicBezTo>
                  <a:cubicBezTo>
                    <a:pt x="11598" y="4623"/>
                    <a:pt x="11962" y="2986"/>
                    <a:pt x="13099" y="1849"/>
                  </a:cubicBezTo>
                  <a:cubicBezTo>
                    <a:pt x="13923" y="1061"/>
                    <a:pt x="15028" y="612"/>
                    <a:pt x="16150" y="612"/>
                  </a:cubicBezTo>
                  <a:cubicBezTo>
                    <a:pt x="16452" y="612"/>
                    <a:pt x="16756" y="644"/>
                    <a:pt x="17056" y="712"/>
                  </a:cubicBezTo>
                  <a:lnTo>
                    <a:pt x="14691" y="3031"/>
                  </a:lnTo>
                  <a:cubicBezTo>
                    <a:pt x="14372" y="3395"/>
                    <a:pt x="14372" y="3941"/>
                    <a:pt x="14691" y="4305"/>
                  </a:cubicBezTo>
                  <a:lnTo>
                    <a:pt x="16646" y="6260"/>
                  </a:lnTo>
                  <a:cubicBezTo>
                    <a:pt x="16805" y="6420"/>
                    <a:pt x="17033" y="6499"/>
                    <a:pt x="17260" y="6499"/>
                  </a:cubicBezTo>
                  <a:cubicBezTo>
                    <a:pt x="17488" y="6499"/>
                    <a:pt x="17715" y="6420"/>
                    <a:pt x="17874" y="6260"/>
                  </a:cubicBezTo>
                  <a:lnTo>
                    <a:pt x="20239" y="3896"/>
                  </a:lnTo>
                  <a:lnTo>
                    <a:pt x="20239" y="3896"/>
                  </a:lnTo>
                  <a:cubicBezTo>
                    <a:pt x="20467" y="5078"/>
                    <a:pt x="20239" y="6306"/>
                    <a:pt x="19557" y="7261"/>
                  </a:cubicBezTo>
                  <a:cubicBezTo>
                    <a:pt x="19466" y="7397"/>
                    <a:pt x="19512" y="7579"/>
                    <a:pt x="19648" y="7716"/>
                  </a:cubicBezTo>
                  <a:cubicBezTo>
                    <a:pt x="19696" y="7748"/>
                    <a:pt x="19750" y="7763"/>
                    <a:pt x="19804" y="7763"/>
                  </a:cubicBezTo>
                  <a:cubicBezTo>
                    <a:pt x="19902" y="7763"/>
                    <a:pt x="19999" y="7713"/>
                    <a:pt x="20057" y="7625"/>
                  </a:cubicBezTo>
                  <a:cubicBezTo>
                    <a:pt x="20876" y="6442"/>
                    <a:pt x="21149" y="4942"/>
                    <a:pt x="20739" y="3577"/>
                  </a:cubicBezTo>
                  <a:cubicBezTo>
                    <a:pt x="20694" y="3395"/>
                    <a:pt x="20558" y="3259"/>
                    <a:pt x="20421" y="3213"/>
                  </a:cubicBezTo>
                  <a:cubicBezTo>
                    <a:pt x="20376" y="3202"/>
                    <a:pt x="20330" y="3196"/>
                    <a:pt x="20285" y="3196"/>
                  </a:cubicBezTo>
                  <a:cubicBezTo>
                    <a:pt x="20151" y="3196"/>
                    <a:pt x="20023" y="3247"/>
                    <a:pt x="19921" y="3350"/>
                  </a:cubicBezTo>
                  <a:lnTo>
                    <a:pt x="17465" y="5806"/>
                  </a:lnTo>
                  <a:cubicBezTo>
                    <a:pt x="17397" y="5851"/>
                    <a:pt x="17328" y="5874"/>
                    <a:pt x="17260" y="5874"/>
                  </a:cubicBezTo>
                  <a:cubicBezTo>
                    <a:pt x="17192" y="5874"/>
                    <a:pt x="17124" y="5851"/>
                    <a:pt x="17056" y="5806"/>
                  </a:cubicBezTo>
                  <a:lnTo>
                    <a:pt x="15145" y="3896"/>
                  </a:lnTo>
                  <a:cubicBezTo>
                    <a:pt x="15009" y="3759"/>
                    <a:pt x="15009" y="3577"/>
                    <a:pt x="15145" y="3486"/>
                  </a:cubicBezTo>
                  <a:lnTo>
                    <a:pt x="17601" y="1030"/>
                  </a:lnTo>
                  <a:cubicBezTo>
                    <a:pt x="17738" y="894"/>
                    <a:pt x="17783" y="712"/>
                    <a:pt x="17738" y="530"/>
                  </a:cubicBezTo>
                  <a:cubicBezTo>
                    <a:pt x="17692" y="348"/>
                    <a:pt x="17556" y="212"/>
                    <a:pt x="17374" y="166"/>
                  </a:cubicBezTo>
                  <a:cubicBezTo>
                    <a:pt x="16961" y="55"/>
                    <a:pt x="16543" y="1"/>
                    <a:pt x="16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0" name="Google Shape;1570;p61"/>
            <p:cNvSpPr/>
            <p:nvPr/>
          </p:nvSpPr>
          <p:spPr>
            <a:xfrm>
              <a:off x="1212525" y="2194000"/>
              <a:ext cx="455950" cy="295125"/>
            </a:xfrm>
            <a:custGeom>
              <a:avLst/>
              <a:gdLst/>
              <a:ahLst/>
              <a:cxnLst/>
              <a:rect l="l" t="t" r="r" b="b"/>
              <a:pathLst>
                <a:path w="18238" h="11805" extrusionOk="0">
                  <a:moveTo>
                    <a:pt x="11325" y="3732"/>
                  </a:moveTo>
                  <a:lnTo>
                    <a:pt x="12052" y="4460"/>
                  </a:lnTo>
                  <a:lnTo>
                    <a:pt x="10824" y="5688"/>
                  </a:lnTo>
                  <a:lnTo>
                    <a:pt x="10097" y="4960"/>
                  </a:lnTo>
                  <a:lnTo>
                    <a:pt x="11325" y="3732"/>
                  </a:lnTo>
                  <a:close/>
                  <a:moveTo>
                    <a:pt x="17893" y="1"/>
                  </a:moveTo>
                  <a:cubicBezTo>
                    <a:pt x="17840" y="1"/>
                    <a:pt x="17786" y="16"/>
                    <a:pt x="17737" y="48"/>
                  </a:cubicBezTo>
                  <a:cubicBezTo>
                    <a:pt x="16970" y="601"/>
                    <a:pt x="16079" y="884"/>
                    <a:pt x="15175" y="884"/>
                  </a:cubicBezTo>
                  <a:cubicBezTo>
                    <a:pt x="14739" y="884"/>
                    <a:pt x="14301" y="818"/>
                    <a:pt x="13872" y="685"/>
                  </a:cubicBezTo>
                  <a:cubicBezTo>
                    <a:pt x="13826" y="673"/>
                    <a:pt x="13781" y="668"/>
                    <a:pt x="13736" y="668"/>
                  </a:cubicBezTo>
                  <a:cubicBezTo>
                    <a:pt x="13602" y="668"/>
                    <a:pt x="13474" y="719"/>
                    <a:pt x="13371" y="821"/>
                  </a:cubicBezTo>
                  <a:lnTo>
                    <a:pt x="6322" y="7825"/>
                  </a:lnTo>
                  <a:cubicBezTo>
                    <a:pt x="6276" y="7916"/>
                    <a:pt x="6231" y="7962"/>
                    <a:pt x="6140" y="8007"/>
                  </a:cubicBezTo>
                  <a:lnTo>
                    <a:pt x="5230" y="8507"/>
                  </a:lnTo>
                  <a:cubicBezTo>
                    <a:pt x="4867" y="8735"/>
                    <a:pt x="4594" y="9053"/>
                    <a:pt x="4503" y="9508"/>
                  </a:cubicBezTo>
                  <a:cubicBezTo>
                    <a:pt x="4457" y="9644"/>
                    <a:pt x="4366" y="9826"/>
                    <a:pt x="4230" y="9917"/>
                  </a:cubicBezTo>
                  <a:lnTo>
                    <a:pt x="3002" y="11191"/>
                  </a:lnTo>
                  <a:cubicBezTo>
                    <a:pt x="2979" y="11213"/>
                    <a:pt x="2956" y="11225"/>
                    <a:pt x="2934" y="11225"/>
                  </a:cubicBezTo>
                  <a:cubicBezTo>
                    <a:pt x="2911" y="11225"/>
                    <a:pt x="2888" y="11213"/>
                    <a:pt x="2865" y="11191"/>
                  </a:cubicBezTo>
                  <a:lnTo>
                    <a:pt x="682" y="8962"/>
                  </a:lnTo>
                  <a:cubicBezTo>
                    <a:pt x="637" y="8962"/>
                    <a:pt x="637" y="8871"/>
                    <a:pt x="682" y="8871"/>
                  </a:cubicBezTo>
                  <a:lnTo>
                    <a:pt x="1910" y="7598"/>
                  </a:lnTo>
                  <a:cubicBezTo>
                    <a:pt x="2047" y="7507"/>
                    <a:pt x="2183" y="7416"/>
                    <a:pt x="2365" y="7370"/>
                  </a:cubicBezTo>
                  <a:cubicBezTo>
                    <a:pt x="2775" y="7279"/>
                    <a:pt x="3138" y="7006"/>
                    <a:pt x="3366" y="6643"/>
                  </a:cubicBezTo>
                  <a:lnTo>
                    <a:pt x="3866" y="5688"/>
                  </a:lnTo>
                  <a:cubicBezTo>
                    <a:pt x="3912" y="5642"/>
                    <a:pt x="3957" y="5551"/>
                    <a:pt x="4048" y="5506"/>
                  </a:cubicBezTo>
                  <a:lnTo>
                    <a:pt x="5230" y="4323"/>
                  </a:lnTo>
                  <a:cubicBezTo>
                    <a:pt x="5367" y="4187"/>
                    <a:pt x="5367" y="4005"/>
                    <a:pt x="5230" y="3868"/>
                  </a:cubicBezTo>
                  <a:cubicBezTo>
                    <a:pt x="5185" y="3800"/>
                    <a:pt x="5105" y="3766"/>
                    <a:pt x="5026" y="3766"/>
                  </a:cubicBezTo>
                  <a:cubicBezTo>
                    <a:pt x="4946" y="3766"/>
                    <a:pt x="4867" y="3800"/>
                    <a:pt x="4821" y="3868"/>
                  </a:cubicBezTo>
                  <a:lnTo>
                    <a:pt x="3593" y="5096"/>
                  </a:lnTo>
                  <a:cubicBezTo>
                    <a:pt x="3502" y="5187"/>
                    <a:pt x="3411" y="5278"/>
                    <a:pt x="3366" y="5415"/>
                  </a:cubicBezTo>
                  <a:lnTo>
                    <a:pt x="2820" y="6324"/>
                  </a:lnTo>
                  <a:cubicBezTo>
                    <a:pt x="2684" y="6552"/>
                    <a:pt x="2502" y="6734"/>
                    <a:pt x="2229" y="6779"/>
                  </a:cubicBezTo>
                  <a:cubicBezTo>
                    <a:pt x="1956" y="6825"/>
                    <a:pt x="1683" y="6961"/>
                    <a:pt x="1501" y="7188"/>
                  </a:cubicBezTo>
                  <a:lnTo>
                    <a:pt x="228" y="8416"/>
                  </a:lnTo>
                  <a:cubicBezTo>
                    <a:pt x="0" y="8689"/>
                    <a:pt x="0" y="9144"/>
                    <a:pt x="228" y="9417"/>
                  </a:cubicBezTo>
                  <a:lnTo>
                    <a:pt x="2456" y="11600"/>
                  </a:lnTo>
                  <a:cubicBezTo>
                    <a:pt x="2593" y="11736"/>
                    <a:pt x="2763" y="11805"/>
                    <a:pt x="2934" y="11805"/>
                  </a:cubicBezTo>
                  <a:cubicBezTo>
                    <a:pt x="3104" y="11805"/>
                    <a:pt x="3275" y="11736"/>
                    <a:pt x="3411" y="11600"/>
                  </a:cubicBezTo>
                  <a:lnTo>
                    <a:pt x="4685" y="10372"/>
                  </a:lnTo>
                  <a:cubicBezTo>
                    <a:pt x="4867" y="10145"/>
                    <a:pt x="5003" y="9917"/>
                    <a:pt x="5094" y="9644"/>
                  </a:cubicBezTo>
                  <a:cubicBezTo>
                    <a:pt x="5139" y="9371"/>
                    <a:pt x="5321" y="9144"/>
                    <a:pt x="5503" y="9053"/>
                  </a:cubicBezTo>
                  <a:lnTo>
                    <a:pt x="6458" y="8507"/>
                  </a:lnTo>
                  <a:cubicBezTo>
                    <a:pt x="6549" y="8462"/>
                    <a:pt x="6686" y="8371"/>
                    <a:pt x="6777" y="8280"/>
                  </a:cubicBezTo>
                  <a:lnTo>
                    <a:pt x="9687" y="5369"/>
                  </a:lnTo>
                  <a:lnTo>
                    <a:pt x="10415" y="6142"/>
                  </a:lnTo>
                  <a:cubicBezTo>
                    <a:pt x="10279" y="6279"/>
                    <a:pt x="10233" y="6461"/>
                    <a:pt x="10233" y="6643"/>
                  </a:cubicBezTo>
                  <a:cubicBezTo>
                    <a:pt x="10233" y="6916"/>
                    <a:pt x="10324" y="7143"/>
                    <a:pt x="10506" y="7325"/>
                  </a:cubicBezTo>
                  <a:lnTo>
                    <a:pt x="13326" y="10099"/>
                  </a:lnTo>
                  <a:cubicBezTo>
                    <a:pt x="13781" y="10599"/>
                    <a:pt x="14326" y="11009"/>
                    <a:pt x="14963" y="11282"/>
                  </a:cubicBezTo>
                  <a:cubicBezTo>
                    <a:pt x="14997" y="11293"/>
                    <a:pt x="15034" y="11299"/>
                    <a:pt x="15072" y="11299"/>
                  </a:cubicBezTo>
                  <a:cubicBezTo>
                    <a:pt x="15185" y="11299"/>
                    <a:pt x="15304" y="11247"/>
                    <a:pt x="15372" y="11145"/>
                  </a:cubicBezTo>
                  <a:cubicBezTo>
                    <a:pt x="15418" y="10963"/>
                    <a:pt x="15372" y="10781"/>
                    <a:pt x="15191" y="10736"/>
                  </a:cubicBezTo>
                  <a:cubicBezTo>
                    <a:pt x="14645" y="10463"/>
                    <a:pt x="14144" y="10099"/>
                    <a:pt x="13735" y="9690"/>
                  </a:cubicBezTo>
                  <a:lnTo>
                    <a:pt x="10915" y="6870"/>
                  </a:lnTo>
                  <a:cubicBezTo>
                    <a:pt x="10870" y="6825"/>
                    <a:pt x="10824" y="6734"/>
                    <a:pt x="10824" y="6643"/>
                  </a:cubicBezTo>
                  <a:cubicBezTo>
                    <a:pt x="10824" y="6597"/>
                    <a:pt x="10870" y="6506"/>
                    <a:pt x="10915" y="6461"/>
                  </a:cubicBezTo>
                  <a:lnTo>
                    <a:pt x="12826" y="4551"/>
                  </a:lnTo>
                  <a:cubicBezTo>
                    <a:pt x="12871" y="4505"/>
                    <a:pt x="12962" y="4460"/>
                    <a:pt x="13007" y="4460"/>
                  </a:cubicBezTo>
                  <a:cubicBezTo>
                    <a:pt x="13098" y="4460"/>
                    <a:pt x="13189" y="4505"/>
                    <a:pt x="13235" y="4551"/>
                  </a:cubicBezTo>
                  <a:lnTo>
                    <a:pt x="16055" y="7370"/>
                  </a:lnTo>
                  <a:cubicBezTo>
                    <a:pt x="16737" y="8053"/>
                    <a:pt x="17192" y="8871"/>
                    <a:pt x="17419" y="9781"/>
                  </a:cubicBezTo>
                  <a:cubicBezTo>
                    <a:pt x="17465" y="9963"/>
                    <a:pt x="17601" y="10236"/>
                    <a:pt x="17419" y="10372"/>
                  </a:cubicBezTo>
                  <a:lnTo>
                    <a:pt x="16737" y="11054"/>
                  </a:lnTo>
                  <a:cubicBezTo>
                    <a:pt x="16691" y="11145"/>
                    <a:pt x="16600" y="11145"/>
                    <a:pt x="16464" y="11145"/>
                  </a:cubicBezTo>
                  <a:cubicBezTo>
                    <a:pt x="16441" y="11137"/>
                    <a:pt x="16416" y="11134"/>
                    <a:pt x="16391" y="11134"/>
                  </a:cubicBezTo>
                  <a:cubicBezTo>
                    <a:pt x="16269" y="11134"/>
                    <a:pt x="16138" y="11222"/>
                    <a:pt x="16100" y="11373"/>
                  </a:cubicBezTo>
                  <a:cubicBezTo>
                    <a:pt x="16055" y="11509"/>
                    <a:pt x="16191" y="11691"/>
                    <a:pt x="16328" y="11736"/>
                  </a:cubicBezTo>
                  <a:cubicBezTo>
                    <a:pt x="16382" y="11744"/>
                    <a:pt x="16437" y="11748"/>
                    <a:pt x="16491" y="11748"/>
                  </a:cubicBezTo>
                  <a:cubicBezTo>
                    <a:pt x="16752" y="11748"/>
                    <a:pt x="17003" y="11660"/>
                    <a:pt x="17192" y="11509"/>
                  </a:cubicBezTo>
                  <a:lnTo>
                    <a:pt x="17874" y="10827"/>
                  </a:lnTo>
                  <a:cubicBezTo>
                    <a:pt x="18192" y="10508"/>
                    <a:pt x="18147" y="10054"/>
                    <a:pt x="18010" y="9644"/>
                  </a:cubicBezTo>
                  <a:cubicBezTo>
                    <a:pt x="17737" y="8644"/>
                    <a:pt x="17237" y="7689"/>
                    <a:pt x="16464" y="6961"/>
                  </a:cubicBezTo>
                  <a:lnTo>
                    <a:pt x="13690" y="4141"/>
                  </a:lnTo>
                  <a:cubicBezTo>
                    <a:pt x="13508" y="3959"/>
                    <a:pt x="13280" y="3868"/>
                    <a:pt x="13007" y="3868"/>
                  </a:cubicBezTo>
                  <a:cubicBezTo>
                    <a:pt x="12826" y="3868"/>
                    <a:pt x="12644" y="3914"/>
                    <a:pt x="12462" y="4050"/>
                  </a:cubicBezTo>
                  <a:lnTo>
                    <a:pt x="11734" y="3323"/>
                  </a:lnTo>
                  <a:lnTo>
                    <a:pt x="13735" y="1276"/>
                  </a:lnTo>
                  <a:cubicBezTo>
                    <a:pt x="14214" y="1421"/>
                    <a:pt x="14702" y="1492"/>
                    <a:pt x="15185" y="1492"/>
                  </a:cubicBezTo>
                  <a:cubicBezTo>
                    <a:pt x="16219" y="1492"/>
                    <a:pt x="17234" y="1168"/>
                    <a:pt x="18101" y="548"/>
                  </a:cubicBezTo>
                  <a:cubicBezTo>
                    <a:pt x="18238" y="457"/>
                    <a:pt x="18238" y="230"/>
                    <a:pt x="18147" y="139"/>
                  </a:cubicBezTo>
                  <a:cubicBezTo>
                    <a:pt x="18088" y="51"/>
                    <a:pt x="17991" y="1"/>
                    <a:pt x="17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571" name="Google Shape;1571;p61"/>
          <p:cNvGrpSpPr/>
          <p:nvPr/>
        </p:nvGrpSpPr>
        <p:grpSpPr>
          <a:xfrm>
            <a:off x="1426414" y="3250395"/>
            <a:ext cx="473225" cy="438332"/>
            <a:chOff x="1155675" y="3097950"/>
            <a:chExt cx="524175" cy="485525"/>
          </a:xfrm>
        </p:grpSpPr>
        <p:sp>
          <p:nvSpPr>
            <p:cNvPr id="1572" name="Google Shape;1572;p61"/>
            <p:cNvSpPr/>
            <p:nvPr/>
          </p:nvSpPr>
          <p:spPr>
            <a:xfrm>
              <a:off x="1155675" y="3097950"/>
              <a:ext cx="524175" cy="485525"/>
            </a:xfrm>
            <a:custGeom>
              <a:avLst/>
              <a:gdLst/>
              <a:ahLst/>
              <a:cxnLst/>
              <a:rect l="l" t="t" r="r" b="b"/>
              <a:pathLst>
                <a:path w="20967" h="19421" extrusionOk="0">
                  <a:moveTo>
                    <a:pt x="7641" y="1"/>
                  </a:moveTo>
                  <a:cubicBezTo>
                    <a:pt x="7459" y="1"/>
                    <a:pt x="7323" y="137"/>
                    <a:pt x="7323" y="319"/>
                  </a:cubicBezTo>
                  <a:lnTo>
                    <a:pt x="7323" y="1547"/>
                  </a:lnTo>
                  <a:cubicBezTo>
                    <a:pt x="7323" y="2275"/>
                    <a:pt x="7914" y="2866"/>
                    <a:pt x="8596" y="2866"/>
                  </a:cubicBezTo>
                  <a:lnTo>
                    <a:pt x="9506" y="2866"/>
                  </a:lnTo>
                  <a:cubicBezTo>
                    <a:pt x="9869" y="2866"/>
                    <a:pt x="10142" y="3139"/>
                    <a:pt x="10142" y="3503"/>
                  </a:cubicBezTo>
                  <a:lnTo>
                    <a:pt x="10142" y="4867"/>
                  </a:lnTo>
                  <a:lnTo>
                    <a:pt x="7186" y="4867"/>
                  </a:lnTo>
                  <a:cubicBezTo>
                    <a:pt x="7004" y="4867"/>
                    <a:pt x="6868" y="5004"/>
                    <a:pt x="6868" y="5186"/>
                  </a:cubicBezTo>
                  <a:cubicBezTo>
                    <a:pt x="6868" y="5322"/>
                    <a:pt x="7004" y="5459"/>
                    <a:pt x="7186" y="5459"/>
                  </a:cubicBezTo>
                  <a:lnTo>
                    <a:pt x="15964" y="5459"/>
                  </a:lnTo>
                  <a:cubicBezTo>
                    <a:pt x="17146" y="5459"/>
                    <a:pt x="18238" y="5959"/>
                    <a:pt x="19056" y="6823"/>
                  </a:cubicBezTo>
                  <a:cubicBezTo>
                    <a:pt x="19875" y="7642"/>
                    <a:pt x="20330" y="8779"/>
                    <a:pt x="20284" y="9961"/>
                  </a:cubicBezTo>
                  <a:cubicBezTo>
                    <a:pt x="20193" y="12280"/>
                    <a:pt x="18374" y="14054"/>
                    <a:pt x="16100" y="14145"/>
                  </a:cubicBezTo>
                  <a:cubicBezTo>
                    <a:pt x="15509" y="13190"/>
                    <a:pt x="14417" y="12508"/>
                    <a:pt x="13189" y="12508"/>
                  </a:cubicBezTo>
                  <a:cubicBezTo>
                    <a:pt x="13007" y="12508"/>
                    <a:pt x="12780" y="12553"/>
                    <a:pt x="12598" y="12553"/>
                  </a:cubicBezTo>
                  <a:cubicBezTo>
                    <a:pt x="12507" y="12462"/>
                    <a:pt x="12416" y="12371"/>
                    <a:pt x="12371" y="12235"/>
                  </a:cubicBezTo>
                  <a:cubicBezTo>
                    <a:pt x="12189" y="12008"/>
                    <a:pt x="11870" y="11871"/>
                    <a:pt x="11598" y="11871"/>
                  </a:cubicBezTo>
                  <a:lnTo>
                    <a:pt x="9324" y="11871"/>
                  </a:lnTo>
                  <a:cubicBezTo>
                    <a:pt x="9005" y="11871"/>
                    <a:pt x="8732" y="12008"/>
                    <a:pt x="8550" y="12235"/>
                  </a:cubicBezTo>
                  <a:cubicBezTo>
                    <a:pt x="7732" y="13463"/>
                    <a:pt x="6413" y="14145"/>
                    <a:pt x="4958" y="14145"/>
                  </a:cubicBezTo>
                  <a:cubicBezTo>
                    <a:pt x="3821" y="14145"/>
                    <a:pt x="2729" y="13690"/>
                    <a:pt x="1910" y="12872"/>
                  </a:cubicBezTo>
                  <a:cubicBezTo>
                    <a:pt x="1092" y="12053"/>
                    <a:pt x="637" y="10962"/>
                    <a:pt x="637" y="9779"/>
                  </a:cubicBezTo>
                  <a:cubicBezTo>
                    <a:pt x="637" y="7414"/>
                    <a:pt x="2593" y="5459"/>
                    <a:pt x="5049" y="5459"/>
                  </a:cubicBezTo>
                  <a:lnTo>
                    <a:pt x="5640" y="5459"/>
                  </a:lnTo>
                  <a:cubicBezTo>
                    <a:pt x="5776" y="5459"/>
                    <a:pt x="5913" y="5322"/>
                    <a:pt x="5913" y="5186"/>
                  </a:cubicBezTo>
                  <a:cubicBezTo>
                    <a:pt x="5913" y="5004"/>
                    <a:pt x="5776" y="4867"/>
                    <a:pt x="5640" y="4867"/>
                  </a:cubicBezTo>
                  <a:lnTo>
                    <a:pt x="5049" y="4867"/>
                  </a:lnTo>
                  <a:cubicBezTo>
                    <a:pt x="2274" y="4867"/>
                    <a:pt x="46" y="7096"/>
                    <a:pt x="46" y="9779"/>
                  </a:cubicBezTo>
                  <a:cubicBezTo>
                    <a:pt x="0" y="11098"/>
                    <a:pt x="546" y="12371"/>
                    <a:pt x="1456" y="13326"/>
                  </a:cubicBezTo>
                  <a:cubicBezTo>
                    <a:pt x="2411" y="14236"/>
                    <a:pt x="3639" y="14782"/>
                    <a:pt x="4958" y="14782"/>
                  </a:cubicBezTo>
                  <a:cubicBezTo>
                    <a:pt x="6595" y="14782"/>
                    <a:pt x="8141" y="13963"/>
                    <a:pt x="9051" y="12599"/>
                  </a:cubicBezTo>
                  <a:cubicBezTo>
                    <a:pt x="9142" y="12508"/>
                    <a:pt x="9233" y="12462"/>
                    <a:pt x="9324" y="12462"/>
                  </a:cubicBezTo>
                  <a:lnTo>
                    <a:pt x="11598" y="12462"/>
                  </a:lnTo>
                  <a:cubicBezTo>
                    <a:pt x="11689" y="12462"/>
                    <a:pt x="11780" y="12508"/>
                    <a:pt x="11870" y="12599"/>
                  </a:cubicBezTo>
                  <a:cubicBezTo>
                    <a:pt x="11870" y="12644"/>
                    <a:pt x="11916" y="12690"/>
                    <a:pt x="11961" y="12735"/>
                  </a:cubicBezTo>
                  <a:cubicBezTo>
                    <a:pt x="10643" y="13236"/>
                    <a:pt x="9733" y="14509"/>
                    <a:pt x="9733" y="15964"/>
                  </a:cubicBezTo>
                  <a:cubicBezTo>
                    <a:pt x="9733" y="17874"/>
                    <a:pt x="11279" y="19421"/>
                    <a:pt x="13189" y="19421"/>
                  </a:cubicBezTo>
                  <a:cubicBezTo>
                    <a:pt x="13826" y="19421"/>
                    <a:pt x="14463" y="19239"/>
                    <a:pt x="15009" y="18875"/>
                  </a:cubicBezTo>
                  <a:cubicBezTo>
                    <a:pt x="15145" y="18784"/>
                    <a:pt x="15191" y="18602"/>
                    <a:pt x="15100" y="18466"/>
                  </a:cubicBezTo>
                  <a:cubicBezTo>
                    <a:pt x="15041" y="18378"/>
                    <a:pt x="14944" y="18327"/>
                    <a:pt x="14846" y="18327"/>
                  </a:cubicBezTo>
                  <a:cubicBezTo>
                    <a:pt x="14793" y="18327"/>
                    <a:pt x="14739" y="18343"/>
                    <a:pt x="14690" y="18375"/>
                  </a:cubicBezTo>
                  <a:cubicBezTo>
                    <a:pt x="14235" y="18648"/>
                    <a:pt x="13735" y="18784"/>
                    <a:pt x="13189" y="18784"/>
                  </a:cubicBezTo>
                  <a:cubicBezTo>
                    <a:pt x="11643" y="18784"/>
                    <a:pt x="10370" y="17511"/>
                    <a:pt x="10370" y="15964"/>
                  </a:cubicBezTo>
                  <a:cubicBezTo>
                    <a:pt x="10370" y="14373"/>
                    <a:pt x="11643" y="13145"/>
                    <a:pt x="13189" y="13145"/>
                  </a:cubicBezTo>
                  <a:cubicBezTo>
                    <a:pt x="14736" y="13145"/>
                    <a:pt x="16009" y="14373"/>
                    <a:pt x="16009" y="15964"/>
                  </a:cubicBezTo>
                  <a:cubicBezTo>
                    <a:pt x="16009" y="16465"/>
                    <a:pt x="15873" y="16965"/>
                    <a:pt x="15600" y="17420"/>
                  </a:cubicBezTo>
                  <a:cubicBezTo>
                    <a:pt x="15509" y="17556"/>
                    <a:pt x="15554" y="17738"/>
                    <a:pt x="15736" y="17829"/>
                  </a:cubicBezTo>
                  <a:cubicBezTo>
                    <a:pt x="15785" y="17861"/>
                    <a:pt x="15839" y="17876"/>
                    <a:pt x="15892" y="17876"/>
                  </a:cubicBezTo>
                  <a:cubicBezTo>
                    <a:pt x="15990" y="17876"/>
                    <a:pt x="16087" y="17826"/>
                    <a:pt x="16146" y="17738"/>
                  </a:cubicBezTo>
                  <a:cubicBezTo>
                    <a:pt x="16464" y="17192"/>
                    <a:pt x="16646" y="16601"/>
                    <a:pt x="16646" y="15964"/>
                  </a:cubicBezTo>
                  <a:cubicBezTo>
                    <a:pt x="16646" y="15510"/>
                    <a:pt x="16555" y="15100"/>
                    <a:pt x="16418" y="14736"/>
                  </a:cubicBezTo>
                  <a:cubicBezTo>
                    <a:pt x="18874" y="14509"/>
                    <a:pt x="20830" y="12508"/>
                    <a:pt x="20921" y="10006"/>
                  </a:cubicBezTo>
                  <a:cubicBezTo>
                    <a:pt x="20966" y="8642"/>
                    <a:pt x="20466" y="7369"/>
                    <a:pt x="19511" y="6368"/>
                  </a:cubicBezTo>
                  <a:cubicBezTo>
                    <a:pt x="18556" y="5413"/>
                    <a:pt x="17283" y="4867"/>
                    <a:pt x="15964" y="4867"/>
                  </a:cubicBezTo>
                  <a:lnTo>
                    <a:pt x="10779" y="4867"/>
                  </a:lnTo>
                  <a:lnTo>
                    <a:pt x="10779" y="3503"/>
                  </a:lnTo>
                  <a:cubicBezTo>
                    <a:pt x="10779" y="2821"/>
                    <a:pt x="10188" y="2229"/>
                    <a:pt x="9506" y="2229"/>
                  </a:cubicBezTo>
                  <a:lnTo>
                    <a:pt x="8641" y="2229"/>
                  </a:lnTo>
                  <a:cubicBezTo>
                    <a:pt x="8232" y="2229"/>
                    <a:pt x="7959" y="1911"/>
                    <a:pt x="7959" y="1547"/>
                  </a:cubicBezTo>
                  <a:lnTo>
                    <a:pt x="7959" y="319"/>
                  </a:lnTo>
                  <a:cubicBezTo>
                    <a:pt x="7959" y="137"/>
                    <a:pt x="7823" y="1"/>
                    <a:pt x="7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3" name="Google Shape;1573;p61"/>
            <p:cNvSpPr/>
            <p:nvPr/>
          </p:nvSpPr>
          <p:spPr>
            <a:xfrm>
              <a:off x="1528600" y="3268500"/>
              <a:ext cx="53475" cy="52325"/>
            </a:xfrm>
            <a:custGeom>
              <a:avLst/>
              <a:gdLst/>
              <a:ahLst/>
              <a:cxnLst/>
              <a:rect l="l" t="t" r="r" b="b"/>
              <a:pathLst>
                <a:path w="2139" h="2093" extrusionOk="0">
                  <a:moveTo>
                    <a:pt x="1047" y="592"/>
                  </a:moveTo>
                  <a:cubicBezTo>
                    <a:pt x="1320" y="592"/>
                    <a:pt x="1501" y="820"/>
                    <a:pt x="1501" y="1047"/>
                  </a:cubicBezTo>
                  <a:cubicBezTo>
                    <a:pt x="1501" y="1274"/>
                    <a:pt x="1320" y="1502"/>
                    <a:pt x="1047" y="1502"/>
                  </a:cubicBezTo>
                  <a:cubicBezTo>
                    <a:pt x="819" y="1502"/>
                    <a:pt x="637" y="1274"/>
                    <a:pt x="637" y="1047"/>
                  </a:cubicBezTo>
                  <a:cubicBezTo>
                    <a:pt x="637" y="820"/>
                    <a:pt x="819" y="592"/>
                    <a:pt x="1047" y="592"/>
                  </a:cubicBezTo>
                  <a:close/>
                  <a:moveTo>
                    <a:pt x="1047" y="1"/>
                  </a:moveTo>
                  <a:cubicBezTo>
                    <a:pt x="501" y="1"/>
                    <a:pt x="1" y="456"/>
                    <a:pt x="1" y="1047"/>
                  </a:cubicBezTo>
                  <a:cubicBezTo>
                    <a:pt x="1" y="1638"/>
                    <a:pt x="501" y="2093"/>
                    <a:pt x="1047" y="2093"/>
                  </a:cubicBezTo>
                  <a:cubicBezTo>
                    <a:pt x="1638" y="2093"/>
                    <a:pt x="2138" y="1638"/>
                    <a:pt x="2138" y="1047"/>
                  </a:cubicBezTo>
                  <a:cubicBezTo>
                    <a:pt x="2138" y="456"/>
                    <a:pt x="1638" y="1"/>
                    <a:pt x="1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4" name="Google Shape;1574;p61"/>
            <p:cNvSpPr/>
            <p:nvPr/>
          </p:nvSpPr>
          <p:spPr>
            <a:xfrm>
              <a:off x="1528600" y="3364025"/>
              <a:ext cx="53475" cy="53450"/>
            </a:xfrm>
            <a:custGeom>
              <a:avLst/>
              <a:gdLst/>
              <a:ahLst/>
              <a:cxnLst/>
              <a:rect l="l" t="t" r="r" b="b"/>
              <a:pathLst>
                <a:path w="2139" h="2138" extrusionOk="0">
                  <a:moveTo>
                    <a:pt x="1047" y="591"/>
                  </a:moveTo>
                  <a:cubicBezTo>
                    <a:pt x="1320" y="591"/>
                    <a:pt x="1501" y="819"/>
                    <a:pt x="1501" y="1046"/>
                  </a:cubicBezTo>
                  <a:cubicBezTo>
                    <a:pt x="1501" y="1319"/>
                    <a:pt x="1320" y="1501"/>
                    <a:pt x="1047" y="1501"/>
                  </a:cubicBezTo>
                  <a:cubicBezTo>
                    <a:pt x="819" y="1501"/>
                    <a:pt x="637" y="1319"/>
                    <a:pt x="637" y="1046"/>
                  </a:cubicBezTo>
                  <a:cubicBezTo>
                    <a:pt x="637" y="819"/>
                    <a:pt x="819" y="591"/>
                    <a:pt x="1047" y="591"/>
                  </a:cubicBezTo>
                  <a:close/>
                  <a:moveTo>
                    <a:pt x="1047" y="0"/>
                  </a:moveTo>
                  <a:cubicBezTo>
                    <a:pt x="501" y="0"/>
                    <a:pt x="1" y="455"/>
                    <a:pt x="1" y="1046"/>
                  </a:cubicBezTo>
                  <a:cubicBezTo>
                    <a:pt x="1" y="1637"/>
                    <a:pt x="501" y="2138"/>
                    <a:pt x="1047" y="2138"/>
                  </a:cubicBezTo>
                  <a:cubicBezTo>
                    <a:pt x="1638" y="2138"/>
                    <a:pt x="2138" y="1637"/>
                    <a:pt x="2138" y="1046"/>
                  </a:cubicBezTo>
                  <a:cubicBezTo>
                    <a:pt x="2138" y="455"/>
                    <a:pt x="1638" y="0"/>
                    <a:pt x="10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5" name="Google Shape;1575;p61"/>
            <p:cNvSpPr/>
            <p:nvPr/>
          </p:nvSpPr>
          <p:spPr>
            <a:xfrm>
              <a:off x="1576350" y="3316275"/>
              <a:ext cx="53475" cy="53450"/>
            </a:xfrm>
            <a:custGeom>
              <a:avLst/>
              <a:gdLst/>
              <a:ahLst/>
              <a:cxnLst/>
              <a:rect l="l" t="t" r="r" b="b"/>
              <a:pathLst>
                <a:path w="2139" h="2138" extrusionOk="0">
                  <a:moveTo>
                    <a:pt x="1092" y="591"/>
                  </a:moveTo>
                  <a:cubicBezTo>
                    <a:pt x="1320" y="591"/>
                    <a:pt x="1502" y="819"/>
                    <a:pt x="1502" y="1046"/>
                  </a:cubicBezTo>
                  <a:cubicBezTo>
                    <a:pt x="1502" y="1319"/>
                    <a:pt x="1320" y="1501"/>
                    <a:pt x="1092" y="1501"/>
                  </a:cubicBezTo>
                  <a:cubicBezTo>
                    <a:pt x="819" y="1501"/>
                    <a:pt x="638" y="1273"/>
                    <a:pt x="638" y="1046"/>
                  </a:cubicBezTo>
                  <a:cubicBezTo>
                    <a:pt x="638" y="819"/>
                    <a:pt x="819" y="591"/>
                    <a:pt x="1092" y="591"/>
                  </a:cubicBezTo>
                  <a:close/>
                  <a:moveTo>
                    <a:pt x="1092" y="0"/>
                  </a:moveTo>
                  <a:cubicBezTo>
                    <a:pt x="501" y="0"/>
                    <a:pt x="1" y="455"/>
                    <a:pt x="1" y="1046"/>
                  </a:cubicBezTo>
                  <a:cubicBezTo>
                    <a:pt x="1" y="1637"/>
                    <a:pt x="501" y="2138"/>
                    <a:pt x="1092" y="2138"/>
                  </a:cubicBezTo>
                  <a:cubicBezTo>
                    <a:pt x="1638" y="2138"/>
                    <a:pt x="2138" y="1637"/>
                    <a:pt x="2138" y="1046"/>
                  </a:cubicBezTo>
                  <a:cubicBezTo>
                    <a:pt x="2138" y="455"/>
                    <a:pt x="1638" y="0"/>
                    <a:pt x="1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6" name="Google Shape;1576;p61"/>
            <p:cNvSpPr/>
            <p:nvPr/>
          </p:nvSpPr>
          <p:spPr>
            <a:xfrm>
              <a:off x="1480850" y="3316275"/>
              <a:ext cx="53475" cy="53450"/>
            </a:xfrm>
            <a:custGeom>
              <a:avLst/>
              <a:gdLst/>
              <a:ahLst/>
              <a:cxnLst/>
              <a:rect l="l" t="t" r="r" b="b"/>
              <a:pathLst>
                <a:path w="2139" h="2138" extrusionOk="0">
                  <a:moveTo>
                    <a:pt x="1047" y="591"/>
                  </a:moveTo>
                  <a:cubicBezTo>
                    <a:pt x="1319" y="591"/>
                    <a:pt x="1501" y="819"/>
                    <a:pt x="1501" y="1046"/>
                  </a:cubicBezTo>
                  <a:cubicBezTo>
                    <a:pt x="1501" y="1319"/>
                    <a:pt x="1319" y="1501"/>
                    <a:pt x="1047" y="1501"/>
                  </a:cubicBezTo>
                  <a:cubicBezTo>
                    <a:pt x="819" y="1501"/>
                    <a:pt x="637" y="1273"/>
                    <a:pt x="637" y="1046"/>
                  </a:cubicBezTo>
                  <a:cubicBezTo>
                    <a:pt x="637" y="819"/>
                    <a:pt x="819" y="591"/>
                    <a:pt x="1047" y="591"/>
                  </a:cubicBezTo>
                  <a:close/>
                  <a:moveTo>
                    <a:pt x="1047" y="0"/>
                  </a:moveTo>
                  <a:cubicBezTo>
                    <a:pt x="501" y="0"/>
                    <a:pt x="0" y="455"/>
                    <a:pt x="0" y="1046"/>
                  </a:cubicBezTo>
                  <a:cubicBezTo>
                    <a:pt x="0" y="1637"/>
                    <a:pt x="501" y="2138"/>
                    <a:pt x="1047" y="2138"/>
                  </a:cubicBezTo>
                  <a:cubicBezTo>
                    <a:pt x="1638" y="2138"/>
                    <a:pt x="2138" y="1637"/>
                    <a:pt x="2138" y="1046"/>
                  </a:cubicBezTo>
                  <a:cubicBezTo>
                    <a:pt x="2138" y="455"/>
                    <a:pt x="1638" y="0"/>
                    <a:pt x="10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7" name="Google Shape;1577;p61"/>
            <p:cNvSpPr/>
            <p:nvPr/>
          </p:nvSpPr>
          <p:spPr>
            <a:xfrm>
              <a:off x="1207975" y="3270700"/>
              <a:ext cx="142150" cy="141150"/>
            </a:xfrm>
            <a:custGeom>
              <a:avLst/>
              <a:gdLst/>
              <a:ahLst/>
              <a:cxnLst/>
              <a:rect l="l" t="t" r="r" b="b"/>
              <a:pathLst>
                <a:path w="5686" h="5646" extrusionOk="0">
                  <a:moveTo>
                    <a:pt x="2791" y="1"/>
                  </a:moveTo>
                  <a:cubicBezTo>
                    <a:pt x="2229" y="1"/>
                    <a:pt x="1729" y="484"/>
                    <a:pt x="1729" y="1050"/>
                  </a:cubicBezTo>
                  <a:lnTo>
                    <a:pt x="1729" y="1732"/>
                  </a:lnTo>
                  <a:lnTo>
                    <a:pt x="1092" y="1732"/>
                  </a:lnTo>
                  <a:cubicBezTo>
                    <a:pt x="501" y="1732"/>
                    <a:pt x="0" y="2187"/>
                    <a:pt x="0" y="2778"/>
                  </a:cubicBezTo>
                  <a:cubicBezTo>
                    <a:pt x="0" y="2960"/>
                    <a:pt x="137" y="3096"/>
                    <a:pt x="273" y="3096"/>
                  </a:cubicBezTo>
                  <a:cubicBezTo>
                    <a:pt x="455" y="3096"/>
                    <a:pt x="592" y="2960"/>
                    <a:pt x="592" y="2778"/>
                  </a:cubicBezTo>
                  <a:cubicBezTo>
                    <a:pt x="637" y="2551"/>
                    <a:pt x="864" y="2323"/>
                    <a:pt x="1092" y="2323"/>
                  </a:cubicBezTo>
                  <a:lnTo>
                    <a:pt x="1910" y="2323"/>
                  </a:lnTo>
                  <a:cubicBezTo>
                    <a:pt x="2138" y="2323"/>
                    <a:pt x="2365" y="2141"/>
                    <a:pt x="2365" y="1869"/>
                  </a:cubicBezTo>
                  <a:lnTo>
                    <a:pt x="2365" y="1050"/>
                  </a:lnTo>
                  <a:cubicBezTo>
                    <a:pt x="2365" y="801"/>
                    <a:pt x="2555" y="589"/>
                    <a:pt x="2796" y="589"/>
                  </a:cubicBezTo>
                  <a:cubicBezTo>
                    <a:pt x="2819" y="589"/>
                    <a:pt x="2842" y="591"/>
                    <a:pt x="2866" y="595"/>
                  </a:cubicBezTo>
                  <a:cubicBezTo>
                    <a:pt x="3093" y="595"/>
                    <a:pt x="3320" y="822"/>
                    <a:pt x="3320" y="1050"/>
                  </a:cubicBezTo>
                  <a:lnTo>
                    <a:pt x="3320" y="1869"/>
                  </a:lnTo>
                  <a:cubicBezTo>
                    <a:pt x="3320" y="2141"/>
                    <a:pt x="3548" y="2323"/>
                    <a:pt x="3775" y="2323"/>
                  </a:cubicBezTo>
                  <a:lnTo>
                    <a:pt x="4594" y="2323"/>
                  </a:lnTo>
                  <a:cubicBezTo>
                    <a:pt x="4821" y="2323"/>
                    <a:pt x="5049" y="2551"/>
                    <a:pt x="5094" y="2778"/>
                  </a:cubicBezTo>
                  <a:cubicBezTo>
                    <a:pt x="5094" y="3051"/>
                    <a:pt x="4867" y="3278"/>
                    <a:pt x="4594" y="3278"/>
                  </a:cubicBezTo>
                  <a:lnTo>
                    <a:pt x="3775" y="3278"/>
                  </a:lnTo>
                  <a:cubicBezTo>
                    <a:pt x="3548" y="3278"/>
                    <a:pt x="3320" y="3506"/>
                    <a:pt x="3320" y="3779"/>
                  </a:cubicBezTo>
                  <a:lnTo>
                    <a:pt x="3320" y="4552"/>
                  </a:lnTo>
                  <a:cubicBezTo>
                    <a:pt x="3320" y="4825"/>
                    <a:pt x="3093" y="5052"/>
                    <a:pt x="2820" y="5052"/>
                  </a:cubicBezTo>
                  <a:cubicBezTo>
                    <a:pt x="2593" y="5052"/>
                    <a:pt x="2365" y="4825"/>
                    <a:pt x="2365" y="4552"/>
                  </a:cubicBezTo>
                  <a:lnTo>
                    <a:pt x="2365" y="3779"/>
                  </a:lnTo>
                  <a:cubicBezTo>
                    <a:pt x="2365" y="3506"/>
                    <a:pt x="2138" y="3278"/>
                    <a:pt x="1910" y="3278"/>
                  </a:cubicBezTo>
                  <a:lnTo>
                    <a:pt x="1592" y="3278"/>
                  </a:lnTo>
                  <a:cubicBezTo>
                    <a:pt x="1410" y="3278"/>
                    <a:pt x="1274" y="3415"/>
                    <a:pt x="1274" y="3597"/>
                  </a:cubicBezTo>
                  <a:cubicBezTo>
                    <a:pt x="1274" y="3779"/>
                    <a:pt x="1410" y="3915"/>
                    <a:pt x="1592" y="3915"/>
                  </a:cubicBezTo>
                  <a:lnTo>
                    <a:pt x="1774" y="3915"/>
                  </a:lnTo>
                  <a:lnTo>
                    <a:pt x="1774" y="4552"/>
                  </a:lnTo>
                  <a:cubicBezTo>
                    <a:pt x="1774" y="5143"/>
                    <a:pt x="2229" y="5643"/>
                    <a:pt x="2820" y="5643"/>
                  </a:cubicBezTo>
                  <a:cubicBezTo>
                    <a:pt x="2843" y="5645"/>
                    <a:pt x="2866" y="5646"/>
                    <a:pt x="2889" y="5646"/>
                  </a:cubicBezTo>
                  <a:cubicBezTo>
                    <a:pt x="3453" y="5646"/>
                    <a:pt x="3955" y="5120"/>
                    <a:pt x="3912" y="4552"/>
                  </a:cubicBezTo>
                  <a:lnTo>
                    <a:pt x="3912" y="3870"/>
                  </a:lnTo>
                  <a:lnTo>
                    <a:pt x="4594" y="3870"/>
                  </a:lnTo>
                  <a:cubicBezTo>
                    <a:pt x="4617" y="3871"/>
                    <a:pt x="4640" y="3872"/>
                    <a:pt x="4663" y="3872"/>
                  </a:cubicBezTo>
                  <a:cubicBezTo>
                    <a:pt x="5223" y="3872"/>
                    <a:pt x="5685" y="3346"/>
                    <a:pt x="5685" y="2778"/>
                  </a:cubicBezTo>
                  <a:cubicBezTo>
                    <a:pt x="5640" y="2187"/>
                    <a:pt x="5185" y="1732"/>
                    <a:pt x="4594" y="1732"/>
                  </a:cubicBezTo>
                  <a:lnTo>
                    <a:pt x="3912" y="1732"/>
                  </a:lnTo>
                  <a:lnTo>
                    <a:pt x="3912" y="1095"/>
                  </a:lnTo>
                  <a:cubicBezTo>
                    <a:pt x="3912" y="459"/>
                    <a:pt x="3457" y="4"/>
                    <a:pt x="2866" y="4"/>
                  </a:cubicBezTo>
                  <a:cubicBezTo>
                    <a:pt x="2840" y="2"/>
                    <a:pt x="2815" y="1"/>
                    <a:pt x="2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8" name="Google Shape;1578;p61"/>
            <p:cNvSpPr/>
            <p:nvPr/>
          </p:nvSpPr>
          <p:spPr>
            <a:xfrm>
              <a:off x="1445600" y="3457250"/>
              <a:ext cx="79625" cy="79625"/>
            </a:xfrm>
            <a:custGeom>
              <a:avLst/>
              <a:gdLst/>
              <a:ahLst/>
              <a:cxnLst/>
              <a:rect l="l" t="t" r="r" b="b"/>
              <a:pathLst>
                <a:path w="3185" h="3185" extrusionOk="0">
                  <a:moveTo>
                    <a:pt x="1592" y="1"/>
                  </a:moveTo>
                  <a:cubicBezTo>
                    <a:pt x="1410" y="1"/>
                    <a:pt x="1274" y="137"/>
                    <a:pt x="1274" y="319"/>
                  </a:cubicBezTo>
                  <a:lnTo>
                    <a:pt x="1274" y="1274"/>
                  </a:lnTo>
                  <a:lnTo>
                    <a:pt x="319" y="1274"/>
                  </a:lnTo>
                  <a:cubicBezTo>
                    <a:pt x="137" y="1274"/>
                    <a:pt x="1" y="1410"/>
                    <a:pt x="1" y="1592"/>
                  </a:cubicBezTo>
                  <a:cubicBezTo>
                    <a:pt x="1" y="1774"/>
                    <a:pt x="137" y="1911"/>
                    <a:pt x="319" y="1911"/>
                  </a:cubicBezTo>
                  <a:lnTo>
                    <a:pt x="1274" y="1911"/>
                  </a:lnTo>
                  <a:lnTo>
                    <a:pt x="1274" y="2866"/>
                  </a:lnTo>
                  <a:cubicBezTo>
                    <a:pt x="1274" y="3048"/>
                    <a:pt x="1410" y="3184"/>
                    <a:pt x="1592" y="3184"/>
                  </a:cubicBezTo>
                  <a:cubicBezTo>
                    <a:pt x="1774" y="3184"/>
                    <a:pt x="1911" y="3048"/>
                    <a:pt x="1911" y="2866"/>
                  </a:cubicBezTo>
                  <a:lnTo>
                    <a:pt x="1911" y="1911"/>
                  </a:lnTo>
                  <a:lnTo>
                    <a:pt x="2866" y="1911"/>
                  </a:lnTo>
                  <a:cubicBezTo>
                    <a:pt x="3048" y="1911"/>
                    <a:pt x="3184" y="1774"/>
                    <a:pt x="3184" y="1592"/>
                  </a:cubicBezTo>
                  <a:cubicBezTo>
                    <a:pt x="3184" y="1410"/>
                    <a:pt x="3048" y="1274"/>
                    <a:pt x="2866" y="1274"/>
                  </a:cubicBezTo>
                  <a:lnTo>
                    <a:pt x="1911" y="1274"/>
                  </a:lnTo>
                  <a:lnTo>
                    <a:pt x="1911" y="319"/>
                  </a:lnTo>
                  <a:cubicBezTo>
                    <a:pt x="1911" y="137"/>
                    <a:pt x="1774"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579" name="Google Shape;1579;p61"/>
          <p:cNvGrpSpPr/>
          <p:nvPr/>
        </p:nvGrpSpPr>
        <p:grpSpPr>
          <a:xfrm>
            <a:off x="2197134" y="1715105"/>
            <a:ext cx="475302" cy="480402"/>
            <a:chOff x="1995900" y="1296975"/>
            <a:chExt cx="526475" cy="532125"/>
          </a:xfrm>
        </p:grpSpPr>
        <p:sp>
          <p:nvSpPr>
            <p:cNvPr id="1580" name="Google Shape;1580;p61"/>
            <p:cNvSpPr/>
            <p:nvPr/>
          </p:nvSpPr>
          <p:spPr>
            <a:xfrm>
              <a:off x="2152825" y="1453875"/>
              <a:ext cx="23900" cy="23900"/>
            </a:xfrm>
            <a:custGeom>
              <a:avLst/>
              <a:gdLst/>
              <a:ahLst/>
              <a:cxnLst/>
              <a:rect l="l" t="t" r="r" b="b"/>
              <a:pathLst>
                <a:path w="956" h="956" extrusionOk="0">
                  <a:moveTo>
                    <a:pt x="455" y="0"/>
                  </a:moveTo>
                  <a:cubicBezTo>
                    <a:pt x="227" y="0"/>
                    <a:pt x="0" y="228"/>
                    <a:pt x="0" y="501"/>
                  </a:cubicBezTo>
                  <a:cubicBezTo>
                    <a:pt x="0" y="728"/>
                    <a:pt x="227" y="955"/>
                    <a:pt x="455" y="955"/>
                  </a:cubicBezTo>
                  <a:cubicBezTo>
                    <a:pt x="728" y="955"/>
                    <a:pt x="955" y="728"/>
                    <a:pt x="955" y="501"/>
                  </a:cubicBezTo>
                  <a:cubicBezTo>
                    <a:pt x="955" y="228"/>
                    <a:pt x="728" y="0"/>
                    <a:pt x="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1" name="Google Shape;1581;p61"/>
            <p:cNvSpPr/>
            <p:nvPr/>
          </p:nvSpPr>
          <p:spPr>
            <a:xfrm>
              <a:off x="2244900" y="1453875"/>
              <a:ext cx="23925" cy="23900"/>
            </a:xfrm>
            <a:custGeom>
              <a:avLst/>
              <a:gdLst/>
              <a:ahLst/>
              <a:cxnLst/>
              <a:rect l="l" t="t" r="r" b="b"/>
              <a:pathLst>
                <a:path w="957" h="956" extrusionOk="0">
                  <a:moveTo>
                    <a:pt x="501" y="0"/>
                  </a:moveTo>
                  <a:cubicBezTo>
                    <a:pt x="228" y="0"/>
                    <a:pt x="1" y="228"/>
                    <a:pt x="1" y="501"/>
                  </a:cubicBezTo>
                  <a:cubicBezTo>
                    <a:pt x="1" y="728"/>
                    <a:pt x="228" y="955"/>
                    <a:pt x="501" y="955"/>
                  </a:cubicBezTo>
                  <a:cubicBezTo>
                    <a:pt x="729" y="955"/>
                    <a:pt x="956" y="728"/>
                    <a:pt x="956" y="501"/>
                  </a:cubicBezTo>
                  <a:cubicBezTo>
                    <a:pt x="956" y="228"/>
                    <a:pt x="729" y="0"/>
                    <a:pt x="5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2" name="Google Shape;1582;p61"/>
            <p:cNvSpPr/>
            <p:nvPr/>
          </p:nvSpPr>
          <p:spPr>
            <a:xfrm>
              <a:off x="2174425" y="1513200"/>
              <a:ext cx="72775" cy="30525"/>
            </a:xfrm>
            <a:custGeom>
              <a:avLst/>
              <a:gdLst/>
              <a:ahLst/>
              <a:cxnLst/>
              <a:rect l="l" t="t" r="r" b="b"/>
              <a:pathLst>
                <a:path w="2911" h="1221" extrusionOk="0">
                  <a:moveTo>
                    <a:pt x="2540" y="1"/>
                  </a:moveTo>
                  <a:cubicBezTo>
                    <a:pt x="2448" y="1"/>
                    <a:pt x="2353" y="49"/>
                    <a:pt x="2274" y="129"/>
                  </a:cubicBezTo>
                  <a:cubicBezTo>
                    <a:pt x="2092" y="402"/>
                    <a:pt x="1774" y="584"/>
                    <a:pt x="1456" y="584"/>
                  </a:cubicBezTo>
                  <a:cubicBezTo>
                    <a:pt x="1092" y="584"/>
                    <a:pt x="773" y="447"/>
                    <a:pt x="591" y="129"/>
                  </a:cubicBezTo>
                  <a:cubicBezTo>
                    <a:pt x="541" y="54"/>
                    <a:pt x="464" y="20"/>
                    <a:pt x="381" y="20"/>
                  </a:cubicBezTo>
                  <a:cubicBezTo>
                    <a:pt x="314" y="20"/>
                    <a:pt x="243" y="42"/>
                    <a:pt x="182" y="83"/>
                  </a:cubicBezTo>
                  <a:cubicBezTo>
                    <a:pt x="46" y="174"/>
                    <a:pt x="0" y="356"/>
                    <a:pt x="91" y="493"/>
                  </a:cubicBezTo>
                  <a:cubicBezTo>
                    <a:pt x="410" y="947"/>
                    <a:pt x="910" y="1220"/>
                    <a:pt x="1456" y="1220"/>
                  </a:cubicBezTo>
                  <a:cubicBezTo>
                    <a:pt x="2001" y="1220"/>
                    <a:pt x="2502" y="947"/>
                    <a:pt x="2820" y="493"/>
                  </a:cubicBezTo>
                  <a:cubicBezTo>
                    <a:pt x="2911" y="356"/>
                    <a:pt x="2865" y="174"/>
                    <a:pt x="2729" y="83"/>
                  </a:cubicBezTo>
                  <a:cubicBezTo>
                    <a:pt x="2672" y="26"/>
                    <a:pt x="2607" y="1"/>
                    <a:pt x="2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3" name="Google Shape;1583;p61"/>
            <p:cNvSpPr/>
            <p:nvPr/>
          </p:nvSpPr>
          <p:spPr>
            <a:xfrm>
              <a:off x="1995900" y="1296975"/>
              <a:ext cx="526475" cy="532125"/>
            </a:xfrm>
            <a:custGeom>
              <a:avLst/>
              <a:gdLst/>
              <a:ahLst/>
              <a:cxnLst/>
              <a:rect l="l" t="t" r="r" b="b"/>
              <a:pathLst>
                <a:path w="21059" h="21285" extrusionOk="0">
                  <a:moveTo>
                    <a:pt x="8597" y="4184"/>
                  </a:moveTo>
                  <a:cubicBezTo>
                    <a:pt x="9461" y="4912"/>
                    <a:pt x="10598" y="5276"/>
                    <a:pt x="11780" y="5276"/>
                  </a:cubicBezTo>
                  <a:lnTo>
                    <a:pt x="12235" y="5276"/>
                  </a:lnTo>
                  <a:lnTo>
                    <a:pt x="12235" y="7550"/>
                  </a:lnTo>
                  <a:cubicBezTo>
                    <a:pt x="12235" y="8823"/>
                    <a:pt x="11598" y="10006"/>
                    <a:pt x="10552" y="10733"/>
                  </a:cubicBezTo>
                  <a:lnTo>
                    <a:pt x="9415" y="11461"/>
                  </a:lnTo>
                  <a:cubicBezTo>
                    <a:pt x="9188" y="11620"/>
                    <a:pt x="8915" y="11700"/>
                    <a:pt x="8642" y="11700"/>
                  </a:cubicBezTo>
                  <a:cubicBezTo>
                    <a:pt x="8369" y="11700"/>
                    <a:pt x="8096" y="11620"/>
                    <a:pt x="7869" y="11461"/>
                  </a:cubicBezTo>
                  <a:lnTo>
                    <a:pt x="6732" y="10733"/>
                  </a:lnTo>
                  <a:cubicBezTo>
                    <a:pt x="5686" y="10006"/>
                    <a:pt x="5049" y="8823"/>
                    <a:pt x="5049" y="7550"/>
                  </a:cubicBezTo>
                  <a:lnTo>
                    <a:pt x="5049" y="5276"/>
                  </a:lnTo>
                  <a:lnTo>
                    <a:pt x="5413" y="5276"/>
                  </a:lnTo>
                  <a:cubicBezTo>
                    <a:pt x="6595" y="5276"/>
                    <a:pt x="7732" y="4912"/>
                    <a:pt x="8597" y="4184"/>
                  </a:cubicBezTo>
                  <a:close/>
                  <a:moveTo>
                    <a:pt x="3366" y="4866"/>
                  </a:moveTo>
                  <a:cubicBezTo>
                    <a:pt x="3685" y="5003"/>
                    <a:pt x="4049" y="5139"/>
                    <a:pt x="4412" y="5185"/>
                  </a:cubicBezTo>
                  <a:lnTo>
                    <a:pt x="4412" y="7550"/>
                  </a:lnTo>
                  <a:cubicBezTo>
                    <a:pt x="4412" y="8687"/>
                    <a:pt x="4822" y="9733"/>
                    <a:pt x="5595" y="10551"/>
                  </a:cubicBezTo>
                  <a:lnTo>
                    <a:pt x="5595" y="11643"/>
                  </a:lnTo>
                  <a:cubicBezTo>
                    <a:pt x="4776" y="11779"/>
                    <a:pt x="3958" y="12052"/>
                    <a:pt x="3275" y="12462"/>
                  </a:cubicBezTo>
                  <a:lnTo>
                    <a:pt x="3275" y="5958"/>
                  </a:lnTo>
                  <a:cubicBezTo>
                    <a:pt x="3275" y="5594"/>
                    <a:pt x="3321" y="5230"/>
                    <a:pt x="3366" y="4866"/>
                  </a:cubicBezTo>
                  <a:close/>
                  <a:moveTo>
                    <a:pt x="11052" y="11097"/>
                  </a:moveTo>
                  <a:lnTo>
                    <a:pt x="11052" y="12143"/>
                  </a:lnTo>
                  <a:cubicBezTo>
                    <a:pt x="11052" y="13235"/>
                    <a:pt x="10188" y="14099"/>
                    <a:pt x="9097" y="14099"/>
                  </a:cubicBezTo>
                  <a:lnTo>
                    <a:pt x="8187" y="14099"/>
                  </a:lnTo>
                  <a:cubicBezTo>
                    <a:pt x="7096" y="14099"/>
                    <a:pt x="6186" y="13189"/>
                    <a:pt x="6186" y="12143"/>
                  </a:cubicBezTo>
                  <a:lnTo>
                    <a:pt x="6186" y="11097"/>
                  </a:lnTo>
                  <a:cubicBezTo>
                    <a:pt x="6277" y="11188"/>
                    <a:pt x="7414" y="11916"/>
                    <a:pt x="7505" y="12007"/>
                  </a:cubicBezTo>
                  <a:cubicBezTo>
                    <a:pt x="7869" y="12234"/>
                    <a:pt x="8233" y="12325"/>
                    <a:pt x="8642" y="12325"/>
                  </a:cubicBezTo>
                  <a:cubicBezTo>
                    <a:pt x="9006" y="12325"/>
                    <a:pt x="9415" y="12234"/>
                    <a:pt x="9734" y="12007"/>
                  </a:cubicBezTo>
                  <a:cubicBezTo>
                    <a:pt x="9870" y="11916"/>
                    <a:pt x="10962" y="11188"/>
                    <a:pt x="11052" y="11097"/>
                  </a:cubicBezTo>
                  <a:close/>
                  <a:moveTo>
                    <a:pt x="12508" y="14827"/>
                  </a:moveTo>
                  <a:lnTo>
                    <a:pt x="12599" y="16009"/>
                  </a:lnTo>
                  <a:cubicBezTo>
                    <a:pt x="12599" y="16282"/>
                    <a:pt x="12735" y="16509"/>
                    <a:pt x="12917" y="16691"/>
                  </a:cubicBezTo>
                  <a:lnTo>
                    <a:pt x="14918" y="18738"/>
                  </a:lnTo>
                  <a:lnTo>
                    <a:pt x="10461" y="18738"/>
                  </a:lnTo>
                  <a:cubicBezTo>
                    <a:pt x="10507" y="18510"/>
                    <a:pt x="10552" y="18283"/>
                    <a:pt x="10552" y="18010"/>
                  </a:cubicBezTo>
                  <a:lnTo>
                    <a:pt x="10552" y="16555"/>
                  </a:lnTo>
                  <a:cubicBezTo>
                    <a:pt x="10552" y="15600"/>
                    <a:pt x="11325" y="14827"/>
                    <a:pt x="12280" y="14827"/>
                  </a:cubicBezTo>
                  <a:close/>
                  <a:moveTo>
                    <a:pt x="11689" y="12280"/>
                  </a:moveTo>
                  <a:cubicBezTo>
                    <a:pt x="12144" y="12371"/>
                    <a:pt x="12599" y="12462"/>
                    <a:pt x="13008" y="12644"/>
                  </a:cubicBezTo>
                  <a:cubicBezTo>
                    <a:pt x="12826" y="12644"/>
                    <a:pt x="12690" y="12734"/>
                    <a:pt x="12599" y="12825"/>
                  </a:cubicBezTo>
                  <a:cubicBezTo>
                    <a:pt x="12462" y="12962"/>
                    <a:pt x="12371" y="13144"/>
                    <a:pt x="12417" y="13326"/>
                  </a:cubicBezTo>
                  <a:lnTo>
                    <a:pt x="12462" y="14235"/>
                  </a:lnTo>
                  <a:lnTo>
                    <a:pt x="12280" y="14235"/>
                  </a:lnTo>
                  <a:cubicBezTo>
                    <a:pt x="10962" y="14235"/>
                    <a:pt x="9915" y="15281"/>
                    <a:pt x="9915" y="16555"/>
                  </a:cubicBezTo>
                  <a:lnTo>
                    <a:pt x="9915" y="18056"/>
                  </a:lnTo>
                  <a:cubicBezTo>
                    <a:pt x="9915" y="18965"/>
                    <a:pt x="9142" y="19738"/>
                    <a:pt x="8233" y="19738"/>
                  </a:cubicBezTo>
                  <a:cubicBezTo>
                    <a:pt x="7823" y="19738"/>
                    <a:pt x="7414" y="19602"/>
                    <a:pt x="7096" y="19329"/>
                  </a:cubicBezTo>
                  <a:lnTo>
                    <a:pt x="8324" y="19329"/>
                  </a:lnTo>
                  <a:cubicBezTo>
                    <a:pt x="8506" y="19329"/>
                    <a:pt x="8642" y="19193"/>
                    <a:pt x="8642" y="19056"/>
                  </a:cubicBezTo>
                  <a:cubicBezTo>
                    <a:pt x="8642" y="18874"/>
                    <a:pt x="8506" y="18738"/>
                    <a:pt x="8324" y="18738"/>
                  </a:cubicBezTo>
                  <a:lnTo>
                    <a:pt x="638" y="18738"/>
                  </a:lnTo>
                  <a:lnTo>
                    <a:pt x="638" y="18101"/>
                  </a:lnTo>
                  <a:cubicBezTo>
                    <a:pt x="638" y="15145"/>
                    <a:pt x="2730" y="12734"/>
                    <a:pt x="5595" y="12280"/>
                  </a:cubicBezTo>
                  <a:cubicBezTo>
                    <a:pt x="5686" y="13644"/>
                    <a:pt x="6777" y="14736"/>
                    <a:pt x="8187" y="14736"/>
                  </a:cubicBezTo>
                  <a:lnTo>
                    <a:pt x="9097" y="14736"/>
                  </a:lnTo>
                  <a:cubicBezTo>
                    <a:pt x="10461" y="14736"/>
                    <a:pt x="11598" y="13644"/>
                    <a:pt x="11689" y="12280"/>
                  </a:cubicBezTo>
                  <a:close/>
                  <a:moveTo>
                    <a:pt x="13054" y="13280"/>
                  </a:moveTo>
                  <a:lnTo>
                    <a:pt x="15737" y="13462"/>
                  </a:lnTo>
                  <a:cubicBezTo>
                    <a:pt x="15828" y="13462"/>
                    <a:pt x="15964" y="13508"/>
                    <a:pt x="16010" y="13599"/>
                  </a:cubicBezTo>
                  <a:lnTo>
                    <a:pt x="20421" y="17965"/>
                  </a:lnTo>
                  <a:cubicBezTo>
                    <a:pt x="20421" y="17965"/>
                    <a:pt x="20421" y="18010"/>
                    <a:pt x="20421" y="18010"/>
                  </a:cubicBezTo>
                  <a:lnTo>
                    <a:pt x="17784" y="20648"/>
                  </a:lnTo>
                  <a:lnTo>
                    <a:pt x="17738" y="20648"/>
                  </a:lnTo>
                  <a:lnTo>
                    <a:pt x="13372" y="16282"/>
                  </a:lnTo>
                  <a:cubicBezTo>
                    <a:pt x="13281" y="16191"/>
                    <a:pt x="13236" y="16100"/>
                    <a:pt x="13236" y="16009"/>
                  </a:cubicBezTo>
                  <a:lnTo>
                    <a:pt x="13145" y="14872"/>
                  </a:lnTo>
                  <a:lnTo>
                    <a:pt x="13872" y="14872"/>
                  </a:lnTo>
                  <a:cubicBezTo>
                    <a:pt x="13963" y="14963"/>
                    <a:pt x="14145" y="15054"/>
                    <a:pt x="14327" y="15054"/>
                  </a:cubicBezTo>
                  <a:cubicBezTo>
                    <a:pt x="14600" y="15054"/>
                    <a:pt x="14827" y="14827"/>
                    <a:pt x="14827" y="14554"/>
                  </a:cubicBezTo>
                  <a:cubicBezTo>
                    <a:pt x="14827" y="14235"/>
                    <a:pt x="14600" y="14008"/>
                    <a:pt x="14327" y="14008"/>
                  </a:cubicBezTo>
                  <a:cubicBezTo>
                    <a:pt x="14145" y="14008"/>
                    <a:pt x="13963" y="14099"/>
                    <a:pt x="13872" y="14235"/>
                  </a:cubicBezTo>
                  <a:lnTo>
                    <a:pt x="13099" y="14235"/>
                  </a:lnTo>
                  <a:lnTo>
                    <a:pt x="13008" y="13326"/>
                  </a:lnTo>
                  <a:cubicBezTo>
                    <a:pt x="13008" y="13280"/>
                    <a:pt x="13008" y="13280"/>
                    <a:pt x="13008" y="13280"/>
                  </a:cubicBezTo>
                  <a:close/>
                  <a:moveTo>
                    <a:pt x="8597" y="0"/>
                  </a:moveTo>
                  <a:cubicBezTo>
                    <a:pt x="7641" y="0"/>
                    <a:pt x="6686" y="273"/>
                    <a:pt x="5822" y="682"/>
                  </a:cubicBezTo>
                  <a:cubicBezTo>
                    <a:pt x="5686" y="773"/>
                    <a:pt x="5640" y="955"/>
                    <a:pt x="5731" y="1092"/>
                  </a:cubicBezTo>
                  <a:cubicBezTo>
                    <a:pt x="5762" y="1213"/>
                    <a:pt x="5853" y="1274"/>
                    <a:pt x="5964" y="1274"/>
                  </a:cubicBezTo>
                  <a:cubicBezTo>
                    <a:pt x="6019" y="1274"/>
                    <a:pt x="6080" y="1258"/>
                    <a:pt x="6141" y="1228"/>
                  </a:cubicBezTo>
                  <a:cubicBezTo>
                    <a:pt x="6868" y="864"/>
                    <a:pt x="7732" y="637"/>
                    <a:pt x="8597" y="637"/>
                  </a:cubicBezTo>
                  <a:cubicBezTo>
                    <a:pt x="10916" y="637"/>
                    <a:pt x="12917" y="2183"/>
                    <a:pt x="13645" y="4275"/>
                  </a:cubicBezTo>
                  <a:cubicBezTo>
                    <a:pt x="13054" y="4548"/>
                    <a:pt x="12417" y="4639"/>
                    <a:pt x="11780" y="4639"/>
                  </a:cubicBezTo>
                  <a:cubicBezTo>
                    <a:pt x="10689" y="4639"/>
                    <a:pt x="9643" y="4275"/>
                    <a:pt x="8869" y="3639"/>
                  </a:cubicBezTo>
                  <a:cubicBezTo>
                    <a:pt x="8778" y="3570"/>
                    <a:pt x="8676" y="3536"/>
                    <a:pt x="8574" y="3536"/>
                  </a:cubicBezTo>
                  <a:cubicBezTo>
                    <a:pt x="8472" y="3536"/>
                    <a:pt x="8369" y="3570"/>
                    <a:pt x="8278" y="3639"/>
                  </a:cubicBezTo>
                  <a:cubicBezTo>
                    <a:pt x="7505" y="4275"/>
                    <a:pt x="6459" y="4639"/>
                    <a:pt x="5368" y="4639"/>
                  </a:cubicBezTo>
                  <a:cubicBezTo>
                    <a:pt x="4731" y="4639"/>
                    <a:pt x="4094" y="4548"/>
                    <a:pt x="3548" y="4275"/>
                  </a:cubicBezTo>
                  <a:cubicBezTo>
                    <a:pt x="3821" y="3411"/>
                    <a:pt x="4321" y="2638"/>
                    <a:pt x="5004" y="2001"/>
                  </a:cubicBezTo>
                  <a:cubicBezTo>
                    <a:pt x="5140" y="1910"/>
                    <a:pt x="5140" y="1683"/>
                    <a:pt x="5049" y="1592"/>
                  </a:cubicBezTo>
                  <a:cubicBezTo>
                    <a:pt x="4974" y="1517"/>
                    <a:pt x="4885" y="1483"/>
                    <a:pt x="4798" y="1483"/>
                  </a:cubicBezTo>
                  <a:cubicBezTo>
                    <a:pt x="4726" y="1483"/>
                    <a:pt x="4656" y="1506"/>
                    <a:pt x="4594" y="1546"/>
                  </a:cubicBezTo>
                  <a:cubicBezTo>
                    <a:pt x="3366" y="2683"/>
                    <a:pt x="2639" y="4275"/>
                    <a:pt x="2639" y="5958"/>
                  </a:cubicBezTo>
                  <a:lnTo>
                    <a:pt x="2639" y="12825"/>
                  </a:lnTo>
                  <a:cubicBezTo>
                    <a:pt x="2275" y="13098"/>
                    <a:pt x="1957" y="13417"/>
                    <a:pt x="1638" y="13735"/>
                  </a:cubicBezTo>
                  <a:cubicBezTo>
                    <a:pt x="592" y="14917"/>
                    <a:pt x="1" y="16464"/>
                    <a:pt x="1" y="18056"/>
                  </a:cubicBezTo>
                  <a:lnTo>
                    <a:pt x="1" y="18829"/>
                  </a:lnTo>
                  <a:cubicBezTo>
                    <a:pt x="1" y="19102"/>
                    <a:pt x="228" y="19329"/>
                    <a:pt x="501" y="19329"/>
                  </a:cubicBezTo>
                  <a:lnTo>
                    <a:pt x="6686" y="19329"/>
                  </a:lnTo>
                  <a:lnTo>
                    <a:pt x="6641" y="19375"/>
                  </a:lnTo>
                  <a:cubicBezTo>
                    <a:pt x="6550" y="19511"/>
                    <a:pt x="6550" y="19693"/>
                    <a:pt x="6686" y="19784"/>
                  </a:cubicBezTo>
                  <a:cubicBezTo>
                    <a:pt x="7096" y="20148"/>
                    <a:pt x="7641" y="20375"/>
                    <a:pt x="8187" y="20375"/>
                  </a:cubicBezTo>
                  <a:cubicBezTo>
                    <a:pt x="9006" y="20375"/>
                    <a:pt x="9734" y="19966"/>
                    <a:pt x="10143" y="19329"/>
                  </a:cubicBezTo>
                  <a:lnTo>
                    <a:pt x="15555" y="19329"/>
                  </a:lnTo>
                  <a:lnTo>
                    <a:pt x="17283" y="21103"/>
                  </a:lnTo>
                  <a:cubicBezTo>
                    <a:pt x="17420" y="21194"/>
                    <a:pt x="17602" y="21285"/>
                    <a:pt x="17738" y="21285"/>
                  </a:cubicBezTo>
                  <a:cubicBezTo>
                    <a:pt x="17920" y="21285"/>
                    <a:pt x="18102" y="21194"/>
                    <a:pt x="18193" y="21103"/>
                  </a:cubicBezTo>
                  <a:lnTo>
                    <a:pt x="20831" y="18465"/>
                  </a:lnTo>
                  <a:cubicBezTo>
                    <a:pt x="20967" y="18328"/>
                    <a:pt x="21058" y="18147"/>
                    <a:pt x="21058" y="18010"/>
                  </a:cubicBezTo>
                  <a:cubicBezTo>
                    <a:pt x="21058" y="17828"/>
                    <a:pt x="20967" y="17646"/>
                    <a:pt x="20831" y="17555"/>
                  </a:cubicBezTo>
                  <a:lnTo>
                    <a:pt x="16465" y="13144"/>
                  </a:lnTo>
                  <a:cubicBezTo>
                    <a:pt x="16283" y="12962"/>
                    <a:pt x="16055" y="12871"/>
                    <a:pt x="15782" y="12825"/>
                  </a:cubicBezTo>
                  <a:lnTo>
                    <a:pt x="14463" y="12734"/>
                  </a:lnTo>
                  <a:cubicBezTo>
                    <a:pt x="13645" y="12143"/>
                    <a:pt x="12690" y="11779"/>
                    <a:pt x="11689" y="11643"/>
                  </a:cubicBezTo>
                  <a:lnTo>
                    <a:pt x="11689" y="10551"/>
                  </a:lnTo>
                  <a:cubicBezTo>
                    <a:pt x="12417" y="9733"/>
                    <a:pt x="12872" y="8687"/>
                    <a:pt x="12872" y="7550"/>
                  </a:cubicBezTo>
                  <a:lnTo>
                    <a:pt x="12872" y="5185"/>
                  </a:lnTo>
                  <a:cubicBezTo>
                    <a:pt x="13190" y="5094"/>
                    <a:pt x="13508" y="5003"/>
                    <a:pt x="13827" y="4866"/>
                  </a:cubicBezTo>
                  <a:cubicBezTo>
                    <a:pt x="13872" y="5230"/>
                    <a:pt x="13918" y="5594"/>
                    <a:pt x="13918" y="5958"/>
                  </a:cubicBezTo>
                  <a:lnTo>
                    <a:pt x="13918" y="11143"/>
                  </a:lnTo>
                  <a:cubicBezTo>
                    <a:pt x="13918" y="11325"/>
                    <a:pt x="14054" y="11461"/>
                    <a:pt x="14236" y="11461"/>
                  </a:cubicBezTo>
                  <a:cubicBezTo>
                    <a:pt x="14418" y="11461"/>
                    <a:pt x="14554" y="11325"/>
                    <a:pt x="14554" y="11143"/>
                  </a:cubicBezTo>
                  <a:lnTo>
                    <a:pt x="14554" y="5958"/>
                  </a:lnTo>
                  <a:cubicBezTo>
                    <a:pt x="14554" y="2683"/>
                    <a:pt x="11871" y="0"/>
                    <a:pt x="8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584" name="Google Shape;1584;p61"/>
          <p:cNvGrpSpPr/>
          <p:nvPr/>
        </p:nvGrpSpPr>
        <p:grpSpPr>
          <a:xfrm>
            <a:off x="2195092" y="2428922"/>
            <a:ext cx="479387" cy="526603"/>
            <a:chOff x="1980000" y="1987125"/>
            <a:chExt cx="531000" cy="583300"/>
          </a:xfrm>
        </p:grpSpPr>
        <p:sp>
          <p:nvSpPr>
            <p:cNvPr id="1585" name="Google Shape;1585;p61"/>
            <p:cNvSpPr/>
            <p:nvPr/>
          </p:nvSpPr>
          <p:spPr>
            <a:xfrm>
              <a:off x="1980000" y="2367975"/>
              <a:ext cx="313825" cy="139900"/>
            </a:xfrm>
            <a:custGeom>
              <a:avLst/>
              <a:gdLst/>
              <a:ahLst/>
              <a:cxnLst/>
              <a:rect l="l" t="t" r="r" b="b"/>
              <a:pathLst>
                <a:path w="12553" h="5596" extrusionOk="0">
                  <a:moveTo>
                    <a:pt x="1559" y="0"/>
                  </a:moveTo>
                  <a:cubicBezTo>
                    <a:pt x="1448" y="0"/>
                    <a:pt x="1332" y="50"/>
                    <a:pt x="1274" y="138"/>
                  </a:cubicBezTo>
                  <a:cubicBezTo>
                    <a:pt x="455" y="1366"/>
                    <a:pt x="0" y="2731"/>
                    <a:pt x="0" y="4186"/>
                  </a:cubicBezTo>
                  <a:lnTo>
                    <a:pt x="0" y="5050"/>
                  </a:lnTo>
                  <a:cubicBezTo>
                    <a:pt x="0" y="5323"/>
                    <a:pt x="273" y="5596"/>
                    <a:pt x="591" y="5596"/>
                  </a:cubicBezTo>
                  <a:lnTo>
                    <a:pt x="12189" y="5596"/>
                  </a:lnTo>
                  <a:cubicBezTo>
                    <a:pt x="12416" y="5596"/>
                    <a:pt x="12553" y="5460"/>
                    <a:pt x="12553" y="5278"/>
                  </a:cubicBezTo>
                  <a:cubicBezTo>
                    <a:pt x="12553" y="5050"/>
                    <a:pt x="12416" y="4914"/>
                    <a:pt x="12234" y="4914"/>
                  </a:cubicBezTo>
                  <a:lnTo>
                    <a:pt x="682" y="4914"/>
                  </a:lnTo>
                  <a:lnTo>
                    <a:pt x="682" y="4186"/>
                  </a:lnTo>
                  <a:cubicBezTo>
                    <a:pt x="682" y="2867"/>
                    <a:pt x="1092" y="1639"/>
                    <a:pt x="1819" y="548"/>
                  </a:cubicBezTo>
                  <a:cubicBezTo>
                    <a:pt x="1910" y="411"/>
                    <a:pt x="1910" y="184"/>
                    <a:pt x="1728" y="47"/>
                  </a:cubicBezTo>
                  <a:cubicBezTo>
                    <a:pt x="1680" y="15"/>
                    <a:pt x="1620" y="0"/>
                    <a:pt x="1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6" name="Google Shape;1586;p61"/>
            <p:cNvSpPr/>
            <p:nvPr/>
          </p:nvSpPr>
          <p:spPr>
            <a:xfrm>
              <a:off x="2155100" y="2146300"/>
              <a:ext cx="26175" cy="26175"/>
            </a:xfrm>
            <a:custGeom>
              <a:avLst/>
              <a:gdLst/>
              <a:ahLst/>
              <a:cxnLst/>
              <a:rect l="l" t="t" r="r" b="b"/>
              <a:pathLst>
                <a:path w="1047" h="1047" extrusionOk="0">
                  <a:moveTo>
                    <a:pt x="546" y="0"/>
                  </a:moveTo>
                  <a:cubicBezTo>
                    <a:pt x="227" y="0"/>
                    <a:pt x="0" y="228"/>
                    <a:pt x="0" y="501"/>
                  </a:cubicBezTo>
                  <a:cubicBezTo>
                    <a:pt x="0" y="819"/>
                    <a:pt x="227" y="1047"/>
                    <a:pt x="546" y="1047"/>
                  </a:cubicBezTo>
                  <a:cubicBezTo>
                    <a:pt x="819" y="1047"/>
                    <a:pt x="1046" y="819"/>
                    <a:pt x="1046" y="501"/>
                  </a:cubicBezTo>
                  <a:cubicBezTo>
                    <a:pt x="1046" y="228"/>
                    <a:pt x="819" y="0"/>
                    <a:pt x="5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7" name="Google Shape;1587;p61"/>
            <p:cNvSpPr/>
            <p:nvPr/>
          </p:nvSpPr>
          <p:spPr>
            <a:xfrm>
              <a:off x="2257425" y="2146300"/>
              <a:ext cx="26175" cy="26175"/>
            </a:xfrm>
            <a:custGeom>
              <a:avLst/>
              <a:gdLst/>
              <a:ahLst/>
              <a:cxnLst/>
              <a:rect l="l" t="t" r="r" b="b"/>
              <a:pathLst>
                <a:path w="1047" h="1047" extrusionOk="0">
                  <a:moveTo>
                    <a:pt x="546" y="0"/>
                  </a:moveTo>
                  <a:cubicBezTo>
                    <a:pt x="228" y="0"/>
                    <a:pt x="0" y="228"/>
                    <a:pt x="0" y="501"/>
                  </a:cubicBezTo>
                  <a:cubicBezTo>
                    <a:pt x="0" y="819"/>
                    <a:pt x="228" y="1047"/>
                    <a:pt x="546" y="1047"/>
                  </a:cubicBezTo>
                  <a:cubicBezTo>
                    <a:pt x="819" y="1047"/>
                    <a:pt x="1046" y="819"/>
                    <a:pt x="1046" y="501"/>
                  </a:cubicBezTo>
                  <a:cubicBezTo>
                    <a:pt x="1046" y="228"/>
                    <a:pt x="819" y="0"/>
                    <a:pt x="5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8" name="Google Shape;1588;p61"/>
            <p:cNvSpPr/>
            <p:nvPr/>
          </p:nvSpPr>
          <p:spPr>
            <a:xfrm>
              <a:off x="2180100" y="2212200"/>
              <a:ext cx="79625" cy="33050"/>
            </a:xfrm>
            <a:custGeom>
              <a:avLst/>
              <a:gdLst/>
              <a:ahLst/>
              <a:cxnLst/>
              <a:rect l="l" t="t" r="r" b="b"/>
              <a:pathLst>
                <a:path w="3185" h="1322" extrusionOk="0">
                  <a:moveTo>
                    <a:pt x="352" y="0"/>
                  </a:moveTo>
                  <a:cubicBezTo>
                    <a:pt x="291" y="0"/>
                    <a:pt x="231" y="16"/>
                    <a:pt x="183" y="48"/>
                  </a:cubicBezTo>
                  <a:cubicBezTo>
                    <a:pt x="1" y="184"/>
                    <a:pt x="1" y="366"/>
                    <a:pt x="92" y="548"/>
                  </a:cubicBezTo>
                  <a:cubicBezTo>
                    <a:pt x="410" y="1048"/>
                    <a:pt x="1001" y="1321"/>
                    <a:pt x="1592" y="1321"/>
                  </a:cubicBezTo>
                  <a:cubicBezTo>
                    <a:pt x="2184" y="1321"/>
                    <a:pt x="2729" y="1048"/>
                    <a:pt x="3093" y="548"/>
                  </a:cubicBezTo>
                  <a:cubicBezTo>
                    <a:pt x="3184" y="412"/>
                    <a:pt x="3139" y="184"/>
                    <a:pt x="3002" y="48"/>
                  </a:cubicBezTo>
                  <a:cubicBezTo>
                    <a:pt x="2938" y="16"/>
                    <a:pt x="2873" y="0"/>
                    <a:pt x="2813" y="0"/>
                  </a:cubicBezTo>
                  <a:cubicBezTo>
                    <a:pt x="2703" y="0"/>
                    <a:pt x="2606" y="51"/>
                    <a:pt x="2547" y="139"/>
                  </a:cubicBezTo>
                  <a:cubicBezTo>
                    <a:pt x="2320" y="457"/>
                    <a:pt x="1956" y="639"/>
                    <a:pt x="1592" y="639"/>
                  </a:cubicBezTo>
                  <a:cubicBezTo>
                    <a:pt x="1229" y="639"/>
                    <a:pt x="865" y="457"/>
                    <a:pt x="637" y="139"/>
                  </a:cubicBezTo>
                  <a:cubicBezTo>
                    <a:pt x="579" y="51"/>
                    <a:pt x="463"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9" name="Google Shape;1589;p61"/>
            <p:cNvSpPr/>
            <p:nvPr/>
          </p:nvSpPr>
          <p:spPr>
            <a:xfrm>
              <a:off x="2034575" y="1987125"/>
              <a:ext cx="476425" cy="583300"/>
            </a:xfrm>
            <a:custGeom>
              <a:avLst/>
              <a:gdLst/>
              <a:ahLst/>
              <a:cxnLst/>
              <a:rect l="l" t="t" r="r" b="b"/>
              <a:pathLst>
                <a:path w="19057" h="23332" extrusionOk="0">
                  <a:moveTo>
                    <a:pt x="2192" y="5929"/>
                  </a:moveTo>
                  <a:cubicBezTo>
                    <a:pt x="2379" y="5929"/>
                    <a:pt x="2554" y="6011"/>
                    <a:pt x="2729" y="6186"/>
                  </a:cubicBezTo>
                  <a:lnTo>
                    <a:pt x="2729" y="7732"/>
                  </a:lnTo>
                  <a:cubicBezTo>
                    <a:pt x="2729" y="8050"/>
                    <a:pt x="2774" y="8323"/>
                    <a:pt x="2820" y="8596"/>
                  </a:cubicBezTo>
                  <a:cubicBezTo>
                    <a:pt x="2456" y="8460"/>
                    <a:pt x="1956" y="7959"/>
                    <a:pt x="1637" y="7323"/>
                  </a:cubicBezTo>
                  <a:cubicBezTo>
                    <a:pt x="1183" y="6322"/>
                    <a:pt x="1683" y="6095"/>
                    <a:pt x="1865" y="6004"/>
                  </a:cubicBezTo>
                  <a:cubicBezTo>
                    <a:pt x="1979" y="5955"/>
                    <a:pt x="2088" y="5929"/>
                    <a:pt x="2192" y="5929"/>
                  </a:cubicBezTo>
                  <a:close/>
                  <a:moveTo>
                    <a:pt x="12603" y="5929"/>
                  </a:moveTo>
                  <a:cubicBezTo>
                    <a:pt x="12713" y="5929"/>
                    <a:pt x="12831" y="5955"/>
                    <a:pt x="12962" y="6004"/>
                  </a:cubicBezTo>
                  <a:cubicBezTo>
                    <a:pt x="13098" y="6095"/>
                    <a:pt x="13644" y="6322"/>
                    <a:pt x="13189" y="7323"/>
                  </a:cubicBezTo>
                  <a:cubicBezTo>
                    <a:pt x="12871" y="7959"/>
                    <a:pt x="12371" y="8460"/>
                    <a:pt x="12007" y="8641"/>
                  </a:cubicBezTo>
                  <a:cubicBezTo>
                    <a:pt x="12052" y="8323"/>
                    <a:pt x="12098" y="8050"/>
                    <a:pt x="12098" y="7777"/>
                  </a:cubicBezTo>
                  <a:lnTo>
                    <a:pt x="12098" y="6186"/>
                  </a:lnTo>
                  <a:cubicBezTo>
                    <a:pt x="12244" y="6011"/>
                    <a:pt x="12408" y="5929"/>
                    <a:pt x="12603" y="5929"/>
                  </a:cubicBezTo>
                  <a:close/>
                  <a:moveTo>
                    <a:pt x="8960" y="683"/>
                  </a:moveTo>
                  <a:cubicBezTo>
                    <a:pt x="10324" y="683"/>
                    <a:pt x="11416" y="1774"/>
                    <a:pt x="11416" y="3093"/>
                  </a:cubicBezTo>
                  <a:lnTo>
                    <a:pt x="11416" y="3912"/>
                  </a:lnTo>
                  <a:cubicBezTo>
                    <a:pt x="11279" y="3866"/>
                    <a:pt x="11097" y="3821"/>
                    <a:pt x="10961" y="3821"/>
                  </a:cubicBezTo>
                  <a:lnTo>
                    <a:pt x="10097" y="3821"/>
                  </a:lnTo>
                  <a:cubicBezTo>
                    <a:pt x="9915" y="3821"/>
                    <a:pt x="9778" y="3957"/>
                    <a:pt x="9778" y="4184"/>
                  </a:cubicBezTo>
                  <a:cubicBezTo>
                    <a:pt x="9778" y="4366"/>
                    <a:pt x="9915" y="4503"/>
                    <a:pt x="10097" y="4503"/>
                  </a:cubicBezTo>
                  <a:lnTo>
                    <a:pt x="10961" y="4503"/>
                  </a:lnTo>
                  <a:cubicBezTo>
                    <a:pt x="11188" y="4503"/>
                    <a:pt x="11416" y="4685"/>
                    <a:pt x="11416" y="4958"/>
                  </a:cubicBezTo>
                  <a:lnTo>
                    <a:pt x="11416" y="7732"/>
                  </a:lnTo>
                  <a:cubicBezTo>
                    <a:pt x="11416" y="9187"/>
                    <a:pt x="10688" y="10461"/>
                    <a:pt x="9505" y="11279"/>
                  </a:cubicBezTo>
                  <a:lnTo>
                    <a:pt x="8278" y="12098"/>
                  </a:lnTo>
                  <a:cubicBezTo>
                    <a:pt x="8005" y="12280"/>
                    <a:pt x="7698" y="12371"/>
                    <a:pt x="7396" y="12371"/>
                  </a:cubicBezTo>
                  <a:cubicBezTo>
                    <a:pt x="7095" y="12371"/>
                    <a:pt x="6799" y="12280"/>
                    <a:pt x="6549" y="12098"/>
                  </a:cubicBezTo>
                  <a:lnTo>
                    <a:pt x="5276" y="11279"/>
                  </a:lnTo>
                  <a:cubicBezTo>
                    <a:pt x="4093" y="10461"/>
                    <a:pt x="3411" y="9187"/>
                    <a:pt x="3411" y="7732"/>
                  </a:cubicBezTo>
                  <a:lnTo>
                    <a:pt x="3411" y="4958"/>
                  </a:lnTo>
                  <a:cubicBezTo>
                    <a:pt x="3411" y="4685"/>
                    <a:pt x="3593" y="4503"/>
                    <a:pt x="3866" y="4503"/>
                  </a:cubicBezTo>
                  <a:lnTo>
                    <a:pt x="8459" y="4503"/>
                  </a:lnTo>
                  <a:cubicBezTo>
                    <a:pt x="8641" y="4503"/>
                    <a:pt x="8823" y="4366"/>
                    <a:pt x="8823" y="4184"/>
                  </a:cubicBezTo>
                  <a:cubicBezTo>
                    <a:pt x="8823" y="3957"/>
                    <a:pt x="8641" y="3821"/>
                    <a:pt x="8459" y="3821"/>
                  </a:cubicBezTo>
                  <a:lnTo>
                    <a:pt x="3866" y="3821"/>
                  </a:lnTo>
                  <a:cubicBezTo>
                    <a:pt x="3684" y="3821"/>
                    <a:pt x="3548" y="3866"/>
                    <a:pt x="3411" y="3912"/>
                  </a:cubicBezTo>
                  <a:lnTo>
                    <a:pt x="3411" y="3093"/>
                  </a:lnTo>
                  <a:cubicBezTo>
                    <a:pt x="3411" y="1774"/>
                    <a:pt x="4503" y="683"/>
                    <a:pt x="5822" y="683"/>
                  </a:cubicBezTo>
                  <a:close/>
                  <a:moveTo>
                    <a:pt x="10097" y="11689"/>
                  </a:moveTo>
                  <a:lnTo>
                    <a:pt x="10097" y="12826"/>
                  </a:lnTo>
                  <a:cubicBezTo>
                    <a:pt x="10097" y="14054"/>
                    <a:pt x="9142" y="15009"/>
                    <a:pt x="7914" y="15009"/>
                  </a:cubicBezTo>
                  <a:lnTo>
                    <a:pt x="6868" y="15009"/>
                  </a:lnTo>
                  <a:cubicBezTo>
                    <a:pt x="5685" y="15009"/>
                    <a:pt x="4685" y="14054"/>
                    <a:pt x="4685" y="12826"/>
                  </a:cubicBezTo>
                  <a:lnTo>
                    <a:pt x="4685" y="11689"/>
                  </a:lnTo>
                  <a:cubicBezTo>
                    <a:pt x="4776" y="11780"/>
                    <a:pt x="6049" y="12598"/>
                    <a:pt x="6140" y="12689"/>
                  </a:cubicBezTo>
                  <a:cubicBezTo>
                    <a:pt x="6549" y="12962"/>
                    <a:pt x="6959" y="13098"/>
                    <a:pt x="7413" y="13098"/>
                  </a:cubicBezTo>
                  <a:cubicBezTo>
                    <a:pt x="7823" y="13098"/>
                    <a:pt x="8278" y="12962"/>
                    <a:pt x="8641" y="12689"/>
                  </a:cubicBezTo>
                  <a:cubicBezTo>
                    <a:pt x="8778" y="12598"/>
                    <a:pt x="10006" y="11780"/>
                    <a:pt x="10097" y="11689"/>
                  </a:cubicBezTo>
                  <a:close/>
                  <a:moveTo>
                    <a:pt x="15145" y="16328"/>
                  </a:moveTo>
                  <a:cubicBezTo>
                    <a:pt x="16009" y="16328"/>
                    <a:pt x="16782" y="16646"/>
                    <a:pt x="17328" y="17192"/>
                  </a:cubicBezTo>
                  <a:lnTo>
                    <a:pt x="15054" y="19875"/>
                  </a:lnTo>
                  <a:lnTo>
                    <a:pt x="13735" y="18647"/>
                  </a:lnTo>
                  <a:cubicBezTo>
                    <a:pt x="13672" y="18584"/>
                    <a:pt x="13589" y="18550"/>
                    <a:pt x="13509" y="18550"/>
                  </a:cubicBezTo>
                  <a:cubicBezTo>
                    <a:pt x="13417" y="18550"/>
                    <a:pt x="13329" y="18595"/>
                    <a:pt x="13280" y="18692"/>
                  </a:cubicBezTo>
                  <a:cubicBezTo>
                    <a:pt x="13144" y="18783"/>
                    <a:pt x="13144" y="19011"/>
                    <a:pt x="13280" y="19147"/>
                  </a:cubicBezTo>
                  <a:lnTo>
                    <a:pt x="14827" y="20603"/>
                  </a:lnTo>
                  <a:cubicBezTo>
                    <a:pt x="14895" y="20671"/>
                    <a:pt x="14997" y="20705"/>
                    <a:pt x="15094" y="20705"/>
                  </a:cubicBezTo>
                  <a:cubicBezTo>
                    <a:pt x="15190" y="20705"/>
                    <a:pt x="15281" y="20671"/>
                    <a:pt x="15327" y="20603"/>
                  </a:cubicBezTo>
                  <a:lnTo>
                    <a:pt x="17783" y="17737"/>
                  </a:lnTo>
                  <a:cubicBezTo>
                    <a:pt x="18147" y="18238"/>
                    <a:pt x="18329" y="18829"/>
                    <a:pt x="18329" y="19466"/>
                  </a:cubicBezTo>
                  <a:cubicBezTo>
                    <a:pt x="18329" y="21239"/>
                    <a:pt x="16919" y="22649"/>
                    <a:pt x="15145" y="22649"/>
                  </a:cubicBezTo>
                  <a:cubicBezTo>
                    <a:pt x="13417" y="22649"/>
                    <a:pt x="12007" y="21239"/>
                    <a:pt x="12007" y="19466"/>
                  </a:cubicBezTo>
                  <a:cubicBezTo>
                    <a:pt x="12007" y="17737"/>
                    <a:pt x="13417" y="16328"/>
                    <a:pt x="15145" y="16328"/>
                  </a:cubicBezTo>
                  <a:close/>
                  <a:moveTo>
                    <a:pt x="5822" y="0"/>
                  </a:moveTo>
                  <a:cubicBezTo>
                    <a:pt x="4139" y="0"/>
                    <a:pt x="2729" y="1365"/>
                    <a:pt x="2729" y="3093"/>
                  </a:cubicBezTo>
                  <a:lnTo>
                    <a:pt x="2729" y="5367"/>
                  </a:lnTo>
                  <a:cubicBezTo>
                    <a:pt x="2547" y="5276"/>
                    <a:pt x="2354" y="5230"/>
                    <a:pt x="2160" y="5230"/>
                  </a:cubicBezTo>
                  <a:cubicBezTo>
                    <a:pt x="1967" y="5230"/>
                    <a:pt x="1774" y="5276"/>
                    <a:pt x="1592" y="5367"/>
                  </a:cubicBezTo>
                  <a:cubicBezTo>
                    <a:pt x="728" y="5776"/>
                    <a:pt x="546" y="6595"/>
                    <a:pt x="1001" y="7595"/>
                  </a:cubicBezTo>
                  <a:cubicBezTo>
                    <a:pt x="1410" y="8505"/>
                    <a:pt x="2274" y="9324"/>
                    <a:pt x="3002" y="9369"/>
                  </a:cubicBezTo>
                  <a:cubicBezTo>
                    <a:pt x="3229" y="10006"/>
                    <a:pt x="3548" y="10597"/>
                    <a:pt x="4002" y="11097"/>
                  </a:cubicBezTo>
                  <a:lnTo>
                    <a:pt x="4002" y="12325"/>
                  </a:lnTo>
                  <a:cubicBezTo>
                    <a:pt x="2547" y="12507"/>
                    <a:pt x="1228" y="13144"/>
                    <a:pt x="137" y="14144"/>
                  </a:cubicBezTo>
                  <a:cubicBezTo>
                    <a:pt x="0" y="14235"/>
                    <a:pt x="0" y="14463"/>
                    <a:pt x="137" y="14599"/>
                  </a:cubicBezTo>
                  <a:cubicBezTo>
                    <a:pt x="216" y="14679"/>
                    <a:pt x="311" y="14727"/>
                    <a:pt x="403" y="14727"/>
                  </a:cubicBezTo>
                  <a:cubicBezTo>
                    <a:pt x="469" y="14727"/>
                    <a:pt x="534" y="14702"/>
                    <a:pt x="591" y="14645"/>
                  </a:cubicBezTo>
                  <a:cubicBezTo>
                    <a:pt x="1592" y="13781"/>
                    <a:pt x="2729" y="13189"/>
                    <a:pt x="4002" y="13008"/>
                  </a:cubicBezTo>
                  <a:cubicBezTo>
                    <a:pt x="4093" y="14508"/>
                    <a:pt x="5367" y="15691"/>
                    <a:pt x="6868" y="15691"/>
                  </a:cubicBezTo>
                  <a:lnTo>
                    <a:pt x="7914" y="15691"/>
                  </a:lnTo>
                  <a:cubicBezTo>
                    <a:pt x="9460" y="15691"/>
                    <a:pt x="10688" y="14508"/>
                    <a:pt x="10779" y="13008"/>
                  </a:cubicBezTo>
                  <a:cubicBezTo>
                    <a:pt x="12507" y="13280"/>
                    <a:pt x="14053" y="14235"/>
                    <a:pt x="15054" y="15645"/>
                  </a:cubicBezTo>
                  <a:cubicBezTo>
                    <a:pt x="12962" y="15691"/>
                    <a:pt x="11325" y="17374"/>
                    <a:pt x="11325" y="19466"/>
                  </a:cubicBezTo>
                  <a:cubicBezTo>
                    <a:pt x="11325" y="21603"/>
                    <a:pt x="13053" y="23331"/>
                    <a:pt x="15145" y="23331"/>
                  </a:cubicBezTo>
                  <a:cubicBezTo>
                    <a:pt x="17283" y="23331"/>
                    <a:pt x="19011" y="21603"/>
                    <a:pt x="19011" y="19466"/>
                  </a:cubicBezTo>
                  <a:cubicBezTo>
                    <a:pt x="19011" y="18647"/>
                    <a:pt x="18738" y="17828"/>
                    <a:pt x="18238" y="17192"/>
                  </a:cubicBezTo>
                  <a:lnTo>
                    <a:pt x="18920" y="16418"/>
                  </a:lnTo>
                  <a:cubicBezTo>
                    <a:pt x="19056" y="16282"/>
                    <a:pt x="19011" y="16055"/>
                    <a:pt x="18874" y="15964"/>
                  </a:cubicBezTo>
                  <a:cubicBezTo>
                    <a:pt x="18806" y="15895"/>
                    <a:pt x="18715" y="15861"/>
                    <a:pt x="18630" y="15861"/>
                  </a:cubicBezTo>
                  <a:cubicBezTo>
                    <a:pt x="18545" y="15861"/>
                    <a:pt x="18465" y="15895"/>
                    <a:pt x="18420" y="15964"/>
                  </a:cubicBezTo>
                  <a:lnTo>
                    <a:pt x="17783" y="16691"/>
                  </a:lnTo>
                  <a:cubicBezTo>
                    <a:pt x="17283" y="16191"/>
                    <a:pt x="16646" y="15873"/>
                    <a:pt x="15964" y="15691"/>
                  </a:cubicBezTo>
                  <a:cubicBezTo>
                    <a:pt x="14827" y="13872"/>
                    <a:pt x="12916" y="12598"/>
                    <a:pt x="10779" y="12325"/>
                  </a:cubicBezTo>
                  <a:lnTo>
                    <a:pt x="10779" y="11097"/>
                  </a:lnTo>
                  <a:cubicBezTo>
                    <a:pt x="11234" y="10597"/>
                    <a:pt x="11598" y="10006"/>
                    <a:pt x="11825" y="9369"/>
                  </a:cubicBezTo>
                  <a:cubicBezTo>
                    <a:pt x="12553" y="9324"/>
                    <a:pt x="13371" y="8505"/>
                    <a:pt x="13781" y="7595"/>
                  </a:cubicBezTo>
                  <a:cubicBezTo>
                    <a:pt x="14281" y="6595"/>
                    <a:pt x="14053" y="5776"/>
                    <a:pt x="13235" y="5367"/>
                  </a:cubicBezTo>
                  <a:cubicBezTo>
                    <a:pt x="13030" y="5276"/>
                    <a:pt x="12837" y="5230"/>
                    <a:pt x="12649" y="5230"/>
                  </a:cubicBezTo>
                  <a:cubicBezTo>
                    <a:pt x="12462" y="5230"/>
                    <a:pt x="12280" y="5276"/>
                    <a:pt x="12098" y="5367"/>
                  </a:cubicBezTo>
                  <a:lnTo>
                    <a:pt x="12098" y="3093"/>
                  </a:lnTo>
                  <a:cubicBezTo>
                    <a:pt x="12098" y="1365"/>
                    <a:pt x="10688" y="0"/>
                    <a:pt x="89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590" name="Google Shape;1590;p61"/>
          <p:cNvGrpSpPr/>
          <p:nvPr/>
        </p:nvGrpSpPr>
        <p:grpSpPr>
          <a:xfrm>
            <a:off x="1474401" y="3950823"/>
            <a:ext cx="426009" cy="427047"/>
            <a:chOff x="1945875" y="2713650"/>
            <a:chExt cx="471875" cy="473025"/>
          </a:xfrm>
        </p:grpSpPr>
        <p:sp>
          <p:nvSpPr>
            <p:cNvPr id="1591" name="Google Shape;1591;p61"/>
            <p:cNvSpPr/>
            <p:nvPr/>
          </p:nvSpPr>
          <p:spPr>
            <a:xfrm>
              <a:off x="1983400" y="2752325"/>
              <a:ext cx="27325" cy="26175"/>
            </a:xfrm>
            <a:custGeom>
              <a:avLst/>
              <a:gdLst/>
              <a:ahLst/>
              <a:cxnLst/>
              <a:rect l="l" t="t" r="r" b="b"/>
              <a:pathLst>
                <a:path w="1093" h="1047" extrusionOk="0">
                  <a:moveTo>
                    <a:pt x="546" y="0"/>
                  </a:moveTo>
                  <a:cubicBezTo>
                    <a:pt x="228" y="0"/>
                    <a:pt x="1" y="228"/>
                    <a:pt x="1" y="500"/>
                  </a:cubicBezTo>
                  <a:cubicBezTo>
                    <a:pt x="1" y="819"/>
                    <a:pt x="228" y="1046"/>
                    <a:pt x="546" y="1046"/>
                  </a:cubicBezTo>
                  <a:cubicBezTo>
                    <a:pt x="819" y="1046"/>
                    <a:pt x="1092" y="819"/>
                    <a:pt x="1092" y="500"/>
                  </a:cubicBezTo>
                  <a:cubicBezTo>
                    <a:pt x="1092" y="228"/>
                    <a:pt x="819" y="0"/>
                    <a:pt x="5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2" name="Google Shape;1592;p61"/>
            <p:cNvSpPr/>
            <p:nvPr/>
          </p:nvSpPr>
          <p:spPr>
            <a:xfrm>
              <a:off x="2024325" y="2752325"/>
              <a:ext cx="27325" cy="26175"/>
            </a:xfrm>
            <a:custGeom>
              <a:avLst/>
              <a:gdLst/>
              <a:ahLst/>
              <a:cxnLst/>
              <a:rect l="l" t="t" r="r" b="b"/>
              <a:pathLst>
                <a:path w="1093" h="1047" extrusionOk="0">
                  <a:moveTo>
                    <a:pt x="547" y="0"/>
                  </a:moveTo>
                  <a:cubicBezTo>
                    <a:pt x="228" y="0"/>
                    <a:pt x="1" y="228"/>
                    <a:pt x="1" y="500"/>
                  </a:cubicBezTo>
                  <a:cubicBezTo>
                    <a:pt x="1" y="819"/>
                    <a:pt x="228" y="1046"/>
                    <a:pt x="547" y="1046"/>
                  </a:cubicBezTo>
                  <a:cubicBezTo>
                    <a:pt x="865" y="1046"/>
                    <a:pt x="1092" y="819"/>
                    <a:pt x="1092" y="500"/>
                  </a:cubicBezTo>
                  <a:cubicBezTo>
                    <a:pt x="1092" y="228"/>
                    <a:pt x="865" y="0"/>
                    <a:pt x="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3" name="Google Shape;1593;p61"/>
            <p:cNvSpPr/>
            <p:nvPr/>
          </p:nvSpPr>
          <p:spPr>
            <a:xfrm>
              <a:off x="2065275" y="2752325"/>
              <a:ext cx="27300" cy="26175"/>
            </a:xfrm>
            <a:custGeom>
              <a:avLst/>
              <a:gdLst/>
              <a:ahLst/>
              <a:cxnLst/>
              <a:rect l="l" t="t" r="r" b="b"/>
              <a:pathLst>
                <a:path w="1092" h="1047" extrusionOk="0">
                  <a:moveTo>
                    <a:pt x="546" y="0"/>
                  </a:moveTo>
                  <a:cubicBezTo>
                    <a:pt x="228" y="0"/>
                    <a:pt x="0" y="228"/>
                    <a:pt x="0" y="500"/>
                  </a:cubicBezTo>
                  <a:cubicBezTo>
                    <a:pt x="0" y="819"/>
                    <a:pt x="228" y="1046"/>
                    <a:pt x="546" y="1046"/>
                  </a:cubicBezTo>
                  <a:cubicBezTo>
                    <a:pt x="864" y="1046"/>
                    <a:pt x="1092" y="819"/>
                    <a:pt x="1092" y="500"/>
                  </a:cubicBezTo>
                  <a:cubicBezTo>
                    <a:pt x="1092" y="228"/>
                    <a:pt x="864" y="0"/>
                    <a:pt x="5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4" name="Google Shape;1594;p61"/>
            <p:cNvSpPr/>
            <p:nvPr/>
          </p:nvSpPr>
          <p:spPr>
            <a:xfrm>
              <a:off x="2024325" y="3067275"/>
              <a:ext cx="199000" cy="13650"/>
            </a:xfrm>
            <a:custGeom>
              <a:avLst/>
              <a:gdLst/>
              <a:ahLst/>
              <a:cxnLst/>
              <a:rect l="l" t="t" r="r" b="b"/>
              <a:pathLst>
                <a:path w="7960" h="546" extrusionOk="0">
                  <a:moveTo>
                    <a:pt x="274" y="0"/>
                  </a:moveTo>
                  <a:cubicBezTo>
                    <a:pt x="137" y="0"/>
                    <a:pt x="1" y="136"/>
                    <a:pt x="1" y="273"/>
                  </a:cubicBezTo>
                  <a:cubicBezTo>
                    <a:pt x="1" y="455"/>
                    <a:pt x="137" y="546"/>
                    <a:pt x="274" y="546"/>
                  </a:cubicBezTo>
                  <a:lnTo>
                    <a:pt x="7641" y="546"/>
                  </a:lnTo>
                  <a:cubicBezTo>
                    <a:pt x="7823" y="546"/>
                    <a:pt x="7960" y="455"/>
                    <a:pt x="7960" y="273"/>
                  </a:cubicBezTo>
                  <a:cubicBezTo>
                    <a:pt x="7960" y="136"/>
                    <a:pt x="7823" y="0"/>
                    <a:pt x="7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5" name="Google Shape;1595;p61"/>
            <p:cNvSpPr/>
            <p:nvPr/>
          </p:nvSpPr>
          <p:spPr>
            <a:xfrm>
              <a:off x="2024325" y="2843275"/>
              <a:ext cx="197875" cy="14800"/>
            </a:xfrm>
            <a:custGeom>
              <a:avLst/>
              <a:gdLst/>
              <a:ahLst/>
              <a:cxnLst/>
              <a:rect l="l" t="t" r="r" b="b"/>
              <a:pathLst>
                <a:path w="7915" h="592" extrusionOk="0">
                  <a:moveTo>
                    <a:pt x="274" y="1"/>
                  </a:moveTo>
                  <a:cubicBezTo>
                    <a:pt x="137" y="1"/>
                    <a:pt x="1" y="137"/>
                    <a:pt x="1" y="273"/>
                  </a:cubicBezTo>
                  <a:cubicBezTo>
                    <a:pt x="1" y="455"/>
                    <a:pt x="137" y="592"/>
                    <a:pt x="274" y="592"/>
                  </a:cubicBezTo>
                  <a:lnTo>
                    <a:pt x="7641" y="592"/>
                  </a:lnTo>
                  <a:cubicBezTo>
                    <a:pt x="7823" y="592"/>
                    <a:pt x="7914" y="455"/>
                    <a:pt x="7914" y="273"/>
                  </a:cubicBezTo>
                  <a:cubicBezTo>
                    <a:pt x="7914" y="137"/>
                    <a:pt x="7823" y="1"/>
                    <a:pt x="7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6" name="Google Shape;1596;p61"/>
            <p:cNvSpPr/>
            <p:nvPr/>
          </p:nvSpPr>
          <p:spPr>
            <a:xfrm>
              <a:off x="2024325" y="2873975"/>
              <a:ext cx="156950" cy="13675"/>
            </a:xfrm>
            <a:custGeom>
              <a:avLst/>
              <a:gdLst/>
              <a:ahLst/>
              <a:cxnLst/>
              <a:rect l="l" t="t" r="r" b="b"/>
              <a:pathLst>
                <a:path w="6278" h="547" extrusionOk="0">
                  <a:moveTo>
                    <a:pt x="274" y="0"/>
                  </a:moveTo>
                  <a:cubicBezTo>
                    <a:pt x="137" y="0"/>
                    <a:pt x="1" y="91"/>
                    <a:pt x="1" y="273"/>
                  </a:cubicBezTo>
                  <a:cubicBezTo>
                    <a:pt x="1" y="410"/>
                    <a:pt x="137" y="546"/>
                    <a:pt x="274" y="546"/>
                  </a:cubicBezTo>
                  <a:lnTo>
                    <a:pt x="6004" y="546"/>
                  </a:lnTo>
                  <a:cubicBezTo>
                    <a:pt x="6141" y="546"/>
                    <a:pt x="6277" y="410"/>
                    <a:pt x="6277" y="273"/>
                  </a:cubicBezTo>
                  <a:cubicBezTo>
                    <a:pt x="6277" y="91"/>
                    <a:pt x="6141" y="0"/>
                    <a:pt x="60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7" name="Google Shape;1597;p61"/>
            <p:cNvSpPr/>
            <p:nvPr/>
          </p:nvSpPr>
          <p:spPr>
            <a:xfrm>
              <a:off x="1945875" y="2713650"/>
              <a:ext cx="471875" cy="473025"/>
            </a:xfrm>
            <a:custGeom>
              <a:avLst/>
              <a:gdLst/>
              <a:ahLst/>
              <a:cxnLst/>
              <a:rect l="l" t="t" r="r" b="b"/>
              <a:pathLst>
                <a:path w="18875" h="18921" extrusionOk="0">
                  <a:moveTo>
                    <a:pt x="10507" y="8096"/>
                  </a:moveTo>
                  <a:cubicBezTo>
                    <a:pt x="10643" y="8096"/>
                    <a:pt x="10779" y="8187"/>
                    <a:pt x="10779" y="8369"/>
                  </a:cubicBezTo>
                  <a:lnTo>
                    <a:pt x="10779" y="8733"/>
                  </a:lnTo>
                  <a:cubicBezTo>
                    <a:pt x="10416" y="8733"/>
                    <a:pt x="10052" y="8869"/>
                    <a:pt x="9779" y="9097"/>
                  </a:cubicBezTo>
                  <a:cubicBezTo>
                    <a:pt x="9597" y="9188"/>
                    <a:pt x="9506" y="9370"/>
                    <a:pt x="9506" y="9552"/>
                  </a:cubicBezTo>
                  <a:cubicBezTo>
                    <a:pt x="9461" y="9733"/>
                    <a:pt x="9506" y="9961"/>
                    <a:pt x="9642" y="10097"/>
                  </a:cubicBezTo>
                  <a:lnTo>
                    <a:pt x="10779" y="11553"/>
                  </a:lnTo>
                  <a:lnTo>
                    <a:pt x="10779" y="12371"/>
                  </a:lnTo>
                  <a:cubicBezTo>
                    <a:pt x="10779" y="12508"/>
                    <a:pt x="10689" y="12644"/>
                    <a:pt x="10552" y="12644"/>
                  </a:cubicBezTo>
                  <a:lnTo>
                    <a:pt x="2047" y="12644"/>
                  </a:lnTo>
                  <a:cubicBezTo>
                    <a:pt x="1911" y="12644"/>
                    <a:pt x="1774" y="12508"/>
                    <a:pt x="1774" y="12371"/>
                  </a:cubicBezTo>
                  <a:lnTo>
                    <a:pt x="1774" y="8324"/>
                  </a:lnTo>
                  <a:cubicBezTo>
                    <a:pt x="1774" y="8187"/>
                    <a:pt x="1911" y="8096"/>
                    <a:pt x="2047" y="8096"/>
                  </a:cubicBezTo>
                  <a:close/>
                  <a:moveTo>
                    <a:pt x="13599" y="4185"/>
                  </a:moveTo>
                  <a:lnTo>
                    <a:pt x="13599" y="10598"/>
                  </a:lnTo>
                  <a:cubicBezTo>
                    <a:pt x="13554" y="10598"/>
                    <a:pt x="13508" y="10643"/>
                    <a:pt x="13463" y="10643"/>
                  </a:cubicBezTo>
                  <a:cubicBezTo>
                    <a:pt x="13235" y="10643"/>
                    <a:pt x="13053" y="10552"/>
                    <a:pt x="12963" y="10370"/>
                  </a:cubicBezTo>
                  <a:cubicBezTo>
                    <a:pt x="12644" y="9961"/>
                    <a:pt x="12144" y="9370"/>
                    <a:pt x="12144" y="9370"/>
                  </a:cubicBezTo>
                  <a:cubicBezTo>
                    <a:pt x="11962" y="9097"/>
                    <a:pt x="11644" y="8915"/>
                    <a:pt x="11325" y="8778"/>
                  </a:cubicBezTo>
                  <a:lnTo>
                    <a:pt x="11325" y="8324"/>
                  </a:lnTo>
                  <a:cubicBezTo>
                    <a:pt x="11325" y="7914"/>
                    <a:pt x="10961" y="7505"/>
                    <a:pt x="10507" y="7505"/>
                  </a:cubicBezTo>
                  <a:lnTo>
                    <a:pt x="2047" y="7505"/>
                  </a:lnTo>
                  <a:cubicBezTo>
                    <a:pt x="1593" y="7505"/>
                    <a:pt x="1229" y="7869"/>
                    <a:pt x="1229" y="8324"/>
                  </a:cubicBezTo>
                  <a:lnTo>
                    <a:pt x="1229" y="12371"/>
                  </a:lnTo>
                  <a:cubicBezTo>
                    <a:pt x="1229" y="12826"/>
                    <a:pt x="1593" y="13190"/>
                    <a:pt x="2047" y="13190"/>
                  </a:cubicBezTo>
                  <a:lnTo>
                    <a:pt x="10552" y="13190"/>
                  </a:lnTo>
                  <a:cubicBezTo>
                    <a:pt x="10961" y="13190"/>
                    <a:pt x="11325" y="12826"/>
                    <a:pt x="11325" y="12371"/>
                  </a:cubicBezTo>
                  <a:lnTo>
                    <a:pt x="11325" y="12235"/>
                  </a:lnTo>
                  <a:lnTo>
                    <a:pt x="11598" y="12599"/>
                  </a:lnTo>
                  <a:cubicBezTo>
                    <a:pt x="11644" y="12690"/>
                    <a:pt x="11689" y="12781"/>
                    <a:pt x="11689" y="12917"/>
                  </a:cubicBezTo>
                  <a:cubicBezTo>
                    <a:pt x="11689" y="13827"/>
                    <a:pt x="12326" y="14554"/>
                    <a:pt x="13190" y="14782"/>
                  </a:cubicBezTo>
                  <a:lnTo>
                    <a:pt x="13645" y="14873"/>
                  </a:lnTo>
                  <a:lnTo>
                    <a:pt x="13645" y="18284"/>
                  </a:lnTo>
                  <a:cubicBezTo>
                    <a:pt x="13599" y="18329"/>
                    <a:pt x="13599" y="18375"/>
                    <a:pt x="13508" y="18375"/>
                  </a:cubicBezTo>
                  <a:lnTo>
                    <a:pt x="11325" y="18375"/>
                  </a:lnTo>
                  <a:lnTo>
                    <a:pt x="11325" y="16464"/>
                  </a:lnTo>
                  <a:cubicBezTo>
                    <a:pt x="11325" y="16010"/>
                    <a:pt x="10961" y="15646"/>
                    <a:pt x="10507" y="15646"/>
                  </a:cubicBezTo>
                  <a:lnTo>
                    <a:pt x="2047" y="15646"/>
                  </a:lnTo>
                  <a:cubicBezTo>
                    <a:pt x="1593" y="15646"/>
                    <a:pt x="1229" y="16010"/>
                    <a:pt x="1229" y="16419"/>
                  </a:cubicBezTo>
                  <a:lnTo>
                    <a:pt x="1229" y="18375"/>
                  </a:lnTo>
                  <a:lnTo>
                    <a:pt x="637" y="18375"/>
                  </a:lnTo>
                  <a:cubicBezTo>
                    <a:pt x="592" y="18375"/>
                    <a:pt x="547" y="18329"/>
                    <a:pt x="547" y="18284"/>
                  </a:cubicBezTo>
                  <a:lnTo>
                    <a:pt x="547" y="4185"/>
                  </a:lnTo>
                  <a:close/>
                  <a:moveTo>
                    <a:pt x="637" y="1"/>
                  </a:moveTo>
                  <a:cubicBezTo>
                    <a:pt x="274" y="1"/>
                    <a:pt x="1" y="274"/>
                    <a:pt x="1" y="638"/>
                  </a:cubicBezTo>
                  <a:lnTo>
                    <a:pt x="1" y="18284"/>
                  </a:lnTo>
                  <a:cubicBezTo>
                    <a:pt x="1" y="18647"/>
                    <a:pt x="319" y="18920"/>
                    <a:pt x="637" y="18920"/>
                  </a:cubicBezTo>
                  <a:lnTo>
                    <a:pt x="3139" y="18920"/>
                  </a:lnTo>
                  <a:cubicBezTo>
                    <a:pt x="3321" y="18920"/>
                    <a:pt x="3412" y="18829"/>
                    <a:pt x="3412" y="18647"/>
                  </a:cubicBezTo>
                  <a:cubicBezTo>
                    <a:pt x="3412" y="18511"/>
                    <a:pt x="3321" y="18375"/>
                    <a:pt x="3139" y="18375"/>
                  </a:cubicBezTo>
                  <a:lnTo>
                    <a:pt x="1774" y="18375"/>
                  </a:lnTo>
                  <a:lnTo>
                    <a:pt x="1774" y="16419"/>
                  </a:lnTo>
                  <a:cubicBezTo>
                    <a:pt x="1774" y="16283"/>
                    <a:pt x="1911" y="16192"/>
                    <a:pt x="2047" y="16192"/>
                  </a:cubicBezTo>
                  <a:lnTo>
                    <a:pt x="10507" y="16192"/>
                  </a:lnTo>
                  <a:cubicBezTo>
                    <a:pt x="10643" y="16192"/>
                    <a:pt x="10779" y="16328"/>
                    <a:pt x="10779" y="16464"/>
                  </a:cubicBezTo>
                  <a:lnTo>
                    <a:pt x="10779" y="18375"/>
                  </a:lnTo>
                  <a:lnTo>
                    <a:pt x="4503" y="18375"/>
                  </a:lnTo>
                  <a:cubicBezTo>
                    <a:pt x="4367" y="18375"/>
                    <a:pt x="4230" y="18511"/>
                    <a:pt x="4230" y="18647"/>
                  </a:cubicBezTo>
                  <a:cubicBezTo>
                    <a:pt x="4230" y="18829"/>
                    <a:pt x="4367" y="18920"/>
                    <a:pt x="4503" y="18920"/>
                  </a:cubicBezTo>
                  <a:lnTo>
                    <a:pt x="13554" y="18920"/>
                  </a:lnTo>
                  <a:cubicBezTo>
                    <a:pt x="13872" y="18920"/>
                    <a:pt x="14190" y="18647"/>
                    <a:pt x="14190" y="18284"/>
                  </a:cubicBezTo>
                  <a:lnTo>
                    <a:pt x="14190" y="17874"/>
                  </a:lnTo>
                  <a:cubicBezTo>
                    <a:pt x="14281" y="17965"/>
                    <a:pt x="14463" y="18011"/>
                    <a:pt x="14600" y="18011"/>
                  </a:cubicBezTo>
                  <a:lnTo>
                    <a:pt x="18238" y="18011"/>
                  </a:lnTo>
                  <a:cubicBezTo>
                    <a:pt x="18557" y="18011"/>
                    <a:pt x="18875" y="17738"/>
                    <a:pt x="18875" y="17374"/>
                  </a:cubicBezTo>
                  <a:lnTo>
                    <a:pt x="18875" y="15100"/>
                  </a:lnTo>
                  <a:cubicBezTo>
                    <a:pt x="18875" y="14600"/>
                    <a:pt x="18829" y="14100"/>
                    <a:pt x="18738" y="13645"/>
                  </a:cubicBezTo>
                  <a:cubicBezTo>
                    <a:pt x="18738" y="13599"/>
                    <a:pt x="18693" y="13508"/>
                    <a:pt x="18693" y="13463"/>
                  </a:cubicBezTo>
                  <a:lnTo>
                    <a:pt x="17965" y="10689"/>
                  </a:lnTo>
                  <a:cubicBezTo>
                    <a:pt x="17928" y="10538"/>
                    <a:pt x="17828" y="10450"/>
                    <a:pt x="17691" y="10450"/>
                  </a:cubicBezTo>
                  <a:cubicBezTo>
                    <a:pt x="17663" y="10450"/>
                    <a:pt x="17633" y="10453"/>
                    <a:pt x="17601" y="10461"/>
                  </a:cubicBezTo>
                  <a:cubicBezTo>
                    <a:pt x="17465" y="10507"/>
                    <a:pt x="17374" y="10643"/>
                    <a:pt x="17420" y="10825"/>
                  </a:cubicBezTo>
                  <a:lnTo>
                    <a:pt x="18147" y="13599"/>
                  </a:lnTo>
                  <a:cubicBezTo>
                    <a:pt x="18147" y="13645"/>
                    <a:pt x="18193" y="13690"/>
                    <a:pt x="18193" y="13736"/>
                  </a:cubicBezTo>
                  <a:cubicBezTo>
                    <a:pt x="18284" y="14190"/>
                    <a:pt x="18284" y="14645"/>
                    <a:pt x="18284" y="15100"/>
                  </a:cubicBezTo>
                  <a:lnTo>
                    <a:pt x="18284" y="17374"/>
                  </a:lnTo>
                  <a:cubicBezTo>
                    <a:pt x="18284" y="17420"/>
                    <a:pt x="18238" y="17465"/>
                    <a:pt x="18193" y="17465"/>
                  </a:cubicBezTo>
                  <a:lnTo>
                    <a:pt x="14600" y="17465"/>
                  </a:lnTo>
                  <a:cubicBezTo>
                    <a:pt x="14554" y="17465"/>
                    <a:pt x="14509" y="17420"/>
                    <a:pt x="14509" y="17374"/>
                  </a:cubicBezTo>
                  <a:lnTo>
                    <a:pt x="14509" y="14873"/>
                  </a:lnTo>
                  <a:cubicBezTo>
                    <a:pt x="14509" y="14645"/>
                    <a:pt x="14372" y="14463"/>
                    <a:pt x="14145" y="14418"/>
                  </a:cubicBezTo>
                  <a:lnTo>
                    <a:pt x="13281" y="14236"/>
                  </a:lnTo>
                  <a:cubicBezTo>
                    <a:pt x="12690" y="14100"/>
                    <a:pt x="12235" y="13554"/>
                    <a:pt x="12235" y="12917"/>
                  </a:cubicBezTo>
                  <a:cubicBezTo>
                    <a:pt x="12235" y="12644"/>
                    <a:pt x="12144" y="12417"/>
                    <a:pt x="12007" y="12235"/>
                  </a:cubicBezTo>
                  <a:lnTo>
                    <a:pt x="10052" y="9733"/>
                  </a:lnTo>
                  <a:cubicBezTo>
                    <a:pt x="10006" y="9688"/>
                    <a:pt x="10052" y="9597"/>
                    <a:pt x="10097" y="9506"/>
                  </a:cubicBezTo>
                  <a:cubicBezTo>
                    <a:pt x="10325" y="9370"/>
                    <a:pt x="10552" y="9279"/>
                    <a:pt x="10825" y="9279"/>
                  </a:cubicBezTo>
                  <a:cubicBezTo>
                    <a:pt x="11189" y="9279"/>
                    <a:pt x="11507" y="9461"/>
                    <a:pt x="11735" y="9733"/>
                  </a:cubicBezTo>
                  <a:cubicBezTo>
                    <a:pt x="11735" y="9733"/>
                    <a:pt x="12189" y="10325"/>
                    <a:pt x="12508" y="10734"/>
                  </a:cubicBezTo>
                  <a:cubicBezTo>
                    <a:pt x="12735" y="11007"/>
                    <a:pt x="13099" y="11189"/>
                    <a:pt x="13463" y="11189"/>
                  </a:cubicBezTo>
                  <a:cubicBezTo>
                    <a:pt x="14145" y="11189"/>
                    <a:pt x="14691" y="10643"/>
                    <a:pt x="14691" y="9961"/>
                  </a:cubicBezTo>
                  <a:lnTo>
                    <a:pt x="14691" y="7778"/>
                  </a:lnTo>
                  <a:cubicBezTo>
                    <a:pt x="14691" y="7687"/>
                    <a:pt x="14691" y="7550"/>
                    <a:pt x="14645" y="7459"/>
                  </a:cubicBezTo>
                  <a:lnTo>
                    <a:pt x="14190" y="6186"/>
                  </a:lnTo>
                  <a:lnTo>
                    <a:pt x="14190" y="3184"/>
                  </a:lnTo>
                  <a:lnTo>
                    <a:pt x="16101" y="7459"/>
                  </a:lnTo>
                  <a:cubicBezTo>
                    <a:pt x="16192" y="7687"/>
                    <a:pt x="16328" y="7914"/>
                    <a:pt x="16510" y="8096"/>
                  </a:cubicBezTo>
                  <a:cubicBezTo>
                    <a:pt x="16692" y="8324"/>
                    <a:pt x="16874" y="8642"/>
                    <a:pt x="16919" y="8915"/>
                  </a:cubicBezTo>
                  <a:lnTo>
                    <a:pt x="17101" y="9643"/>
                  </a:lnTo>
                  <a:cubicBezTo>
                    <a:pt x="17139" y="9755"/>
                    <a:pt x="17268" y="9836"/>
                    <a:pt x="17389" y="9836"/>
                  </a:cubicBezTo>
                  <a:cubicBezTo>
                    <a:pt x="17415" y="9836"/>
                    <a:pt x="17441" y="9832"/>
                    <a:pt x="17465" y="9824"/>
                  </a:cubicBezTo>
                  <a:cubicBezTo>
                    <a:pt x="17601" y="9779"/>
                    <a:pt x="17692" y="9643"/>
                    <a:pt x="17647" y="9506"/>
                  </a:cubicBezTo>
                  <a:lnTo>
                    <a:pt x="17465" y="8778"/>
                  </a:lnTo>
                  <a:cubicBezTo>
                    <a:pt x="17374" y="8415"/>
                    <a:pt x="17192" y="8051"/>
                    <a:pt x="16919" y="7732"/>
                  </a:cubicBezTo>
                  <a:cubicBezTo>
                    <a:pt x="16783" y="7596"/>
                    <a:pt x="16692" y="7414"/>
                    <a:pt x="16601" y="7232"/>
                  </a:cubicBezTo>
                  <a:lnTo>
                    <a:pt x="14645" y="2912"/>
                  </a:lnTo>
                  <a:cubicBezTo>
                    <a:pt x="14554" y="2684"/>
                    <a:pt x="14372" y="2502"/>
                    <a:pt x="14190" y="2411"/>
                  </a:cubicBezTo>
                  <a:lnTo>
                    <a:pt x="14190" y="638"/>
                  </a:lnTo>
                  <a:cubicBezTo>
                    <a:pt x="14190" y="274"/>
                    <a:pt x="13872" y="1"/>
                    <a:pt x="13554" y="1"/>
                  </a:cubicBezTo>
                  <a:lnTo>
                    <a:pt x="11553" y="1"/>
                  </a:lnTo>
                  <a:cubicBezTo>
                    <a:pt x="11371" y="1"/>
                    <a:pt x="11280" y="92"/>
                    <a:pt x="11280" y="274"/>
                  </a:cubicBezTo>
                  <a:cubicBezTo>
                    <a:pt x="11280" y="410"/>
                    <a:pt x="11371" y="547"/>
                    <a:pt x="11553" y="547"/>
                  </a:cubicBezTo>
                  <a:lnTo>
                    <a:pt x="13554" y="547"/>
                  </a:lnTo>
                  <a:cubicBezTo>
                    <a:pt x="13599" y="547"/>
                    <a:pt x="13645" y="592"/>
                    <a:pt x="13645" y="638"/>
                  </a:cubicBezTo>
                  <a:lnTo>
                    <a:pt x="13645" y="3639"/>
                  </a:lnTo>
                  <a:lnTo>
                    <a:pt x="547" y="3639"/>
                  </a:lnTo>
                  <a:lnTo>
                    <a:pt x="547" y="638"/>
                  </a:lnTo>
                  <a:cubicBezTo>
                    <a:pt x="547" y="592"/>
                    <a:pt x="592" y="547"/>
                    <a:pt x="637" y="547"/>
                  </a:cubicBezTo>
                  <a:lnTo>
                    <a:pt x="10143" y="547"/>
                  </a:lnTo>
                  <a:cubicBezTo>
                    <a:pt x="10279" y="547"/>
                    <a:pt x="10416" y="410"/>
                    <a:pt x="10416" y="274"/>
                  </a:cubicBezTo>
                  <a:cubicBezTo>
                    <a:pt x="10416" y="92"/>
                    <a:pt x="10279" y="1"/>
                    <a:pt x="10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8" name="Google Shape;1598;p61"/>
            <p:cNvSpPr/>
            <p:nvPr/>
          </p:nvSpPr>
          <p:spPr>
            <a:xfrm>
              <a:off x="1970900" y="3053625"/>
              <a:ext cx="40950" cy="40950"/>
            </a:xfrm>
            <a:custGeom>
              <a:avLst/>
              <a:gdLst/>
              <a:ahLst/>
              <a:cxnLst/>
              <a:rect l="l" t="t" r="r" b="b"/>
              <a:pathLst>
                <a:path w="1638" h="1638" extrusionOk="0">
                  <a:moveTo>
                    <a:pt x="819" y="546"/>
                  </a:moveTo>
                  <a:cubicBezTo>
                    <a:pt x="955" y="546"/>
                    <a:pt x="1092" y="682"/>
                    <a:pt x="1092" y="819"/>
                  </a:cubicBezTo>
                  <a:cubicBezTo>
                    <a:pt x="1092" y="955"/>
                    <a:pt x="955" y="1092"/>
                    <a:pt x="819" y="1092"/>
                  </a:cubicBezTo>
                  <a:cubicBezTo>
                    <a:pt x="683" y="1092"/>
                    <a:pt x="546" y="955"/>
                    <a:pt x="546" y="819"/>
                  </a:cubicBezTo>
                  <a:cubicBezTo>
                    <a:pt x="546" y="682"/>
                    <a:pt x="683" y="546"/>
                    <a:pt x="819" y="546"/>
                  </a:cubicBezTo>
                  <a:close/>
                  <a:moveTo>
                    <a:pt x="819" y="0"/>
                  </a:moveTo>
                  <a:cubicBezTo>
                    <a:pt x="364" y="0"/>
                    <a:pt x="0" y="364"/>
                    <a:pt x="0" y="819"/>
                  </a:cubicBezTo>
                  <a:cubicBezTo>
                    <a:pt x="0" y="1274"/>
                    <a:pt x="364" y="1638"/>
                    <a:pt x="819" y="1638"/>
                  </a:cubicBezTo>
                  <a:cubicBezTo>
                    <a:pt x="1274" y="1638"/>
                    <a:pt x="1638" y="1274"/>
                    <a:pt x="1638" y="819"/>
                  </a:cubicBezTo>
                  <a:cubicBezTo>
                    <a:pt x="1638" y="364"/>
                    <a:pt x="1274"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9" name="Google Shape;1599;p61"/>
            <p:cNvSpPr/>
            <p:nvPr/>
          </p:nvSpPr>
          <p:spPr>
            <a:xfrm>
              <a:off x="1970900" y="2830775"/>
              <a:ext cx="40950" cy="39825"/>
            </a:xfrm>
            <a:custGeom>
              <a:avLst/>
              <a:gdLst/>
              <a:ahLst/>
              <a:cxnLst/>
              <a:rect l="l" t="t" r="r" b="b"/>
              <a:pathLst>
                <a:path w="1638" h="1593" extrusionOk="0">
                  <a:moveTo>
                    <a:pt x="819" y="546"/>
                  </a:moveTo>
                  <a:cubicBezTo>
                    <a:pt x="955" y="546"/>
                    <a:pt x="1092" y="637"/>
                    <a:pt x="1092" y="773"/>
                  </a:cubicBezTo>
                  <a:cubicBezTo>
                    <a:pt x="1092" y="955"/>
                    <a:pt x="955" y="1046"/>
                    <a:pt x="819" y="1046"/>
                  </a:cubicBezTo>
                  <a:cubicBezTo>
                    <a:pt x="683" y="1046"/>
                    <a:pt x="546" y="955"/>
                    <a:pt x="546" y="773"/>
                  </a:cubicBezTo>
                  <a:cubicBezTo>
                    <a:pt x="546" y="637"/>
                    <a:pt x="683" y="546"/>
                    <a:pt x="819" y="546"/>
                  </a:cubicBezTo>
                  <a:close/>
                  <a:moveTo>
                    <a:pt x="819" y="0"/>
                  </a:moveTo>
                  <a:cubicBezTo>
                    <a:pt x="364" y="0"/>
                    <a:pt x="0" y="364"/>
                    <a:pt x="0" y="819"/>
                  </a:cubicBezTo>
                  <a:cubicBezTo>
                    <a:pt x="0" y="1228"/>
                    <a:pt x="364" y="1592"/>
                    <a:pt x="819" y="1592"/>
                  </a:cubicBezTo>
                  <a:cubicBezTo>
                    <a:pt x="1274" y="1592"/>
                    <a:pt x="1638" y="1228"/>
                    <a:pt x="1638" y="819"/>
                  </a:cubicBezTo>
                  <a:cubicBezTo>
                    <a:pt x="1638" y="364"/>
                    <a:pt x="1274"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00" name="Google Shape;1600;p61"/>
          <p:cNvGrpSpPr/>
          <p:nvPr/>
        </p:nvGrpSpPr>
        <p:grpSpPr>
          <a:xfrm>
            <a:off x="2197654" y="3256434"/>
            <a:ext cx="474263" cy="426234"/>
            <a:chOff x="1889025" y="3353775"/>
            <a:chExt cx="525325" cy="472125"/>
          </a:xfrm>
        </p:grpSpPr>
        <p:sp>
          <p:nvSpPr>
            <p:cNvPr id="1601" name="Google Shape;1601;p61"/>
            <p:cNvSpPr/>
            <p:nvPr/>
          </p:nvSpPr>
          <p:spPr>
            <a:xfrm>
              <a:off x="2020925" y="3464275"/>
              <a:ext cx="167150" cy="289550"/>
            </a:xfrm>
            <a:custGeom>
              <a:avLst/>
              <a:gdLst/>
              <a:ahLst/>
              <a:cxnLst/>
              <a:rect l="l" t="t" r="r" b="b"/>
              <a:pathLst>
                <a:path w="6686" h="11582" extrusionOk="0">
                  <a:moveTo>
                    <a:pt x="6216" y="1"/>
                  </a:moveTo>
                  <a:cubicBezTo>
                    <a:pt x="6102" y="1"/>
                    <a:pt x="5992" y="50"/>
                    <a:pt x="5913" y="129"/>
                  </a:cubicBezTo>
                  <a:lnTo>
                    <a:pt x="182" y="5859"/>
                  </a:lnTo>
                  <a:cubicBezTo>
                    <a:pt x="46" y="5996"/>
                    <a:pt x="0" y="6223"/>
                    <a:pt x="46" y="6360"/>
                  </a:cubicBezTo>
                  <a:cubicBezTo>
                    <a:pt x="137" y="6541"/>
                    <a:pt x="319" y="6632"/>
                    <a:pt x="501" y="6632"/>
                  </a:cubicBezTo>
                  <a:lnTo>
                    <a:pt x="2138" y="6632"/>
                  </a:lnTo>
                  <a:lnTo>
                    <a:pt x="91" y="10953"/>
                  </a:lnTo>
                  <a:cubicBezTo>
                    <a:pt x="0" y="11180"/>
                    <a:pt x="46" y="11362"/>
                    <a:pt x="228" y="11499"/>
                  </a:cubicBezTo>
                  <a:cubicBezTo>
                    <a:pt x="304" y="11556"/>
                    <a:pt x="388" y="11581"/>
                    <a:pt x="470" y="11581"/>
                  </a:cubicBezTo>
                  <a:cubicBezTo>
                    <a:pt x="584" y="11581"/>
                    <a:pt x="694" y="11533"/>
                    <a:pt x="774" y="11453"/>
                  </a:cubicBezTo>
                  <a:lnTo>
                    <a:pt x="4730" y="7497"/>
                  </a:lnTo>
                  <a:cubicBezTo>
                    <a:pt x="4867" y="7360"/>
                    <a:pt x="4867" y="7178"/>
                    <a:pt x="4730" y="7042"/>
                  </a:cubicBezTo>
                  <a:cubicBezTo>
                    <a:pt x="4662" y="6996"/>
                    <a:pt x="4583" y="6974"/>
                    <a:pt x="4509" y="6974"/>
                  </a:cubicBezTo>
                  <a:cubicBezTo>
                    <a:pt x="4435" y="6974"/>
                    <a:pt x="4367" y="6996"/>
                    <a:pt x="4321" y="7042"/>
                  </a:cubicBezTo>
                  <a:lnTo>
                    <a:pt x="1092" y="10271"/>
                  </a:lnTo>
                  <a:lnTo>
                    <a:pt x="2775" y="6723"/>
                  </a:lnTo>
                  <a:cubicBezTo>
                    <a:pt x="2866" y="6587"/>
                    <a:pt x="2866" y="6405"/>
                    <a:pt x="2775" y="6269"/>
                  </a:cubicBezTo>
                  <a:cubicBezTo>
                    <a:pt x="2684" y="6132"/>
                    <a:pt x="2547" y="6041"/>
                    <a:pt x="2365" y="6041"/>
                  </a:cubicBezTo>
                  <a:lnTo>
                    <a:pt x="865" y="6041"/>
                  </a:lnTo>
                  <a:lnTo>
                    <a:pt x="5549" y="1311"/>
                  </a:lnTo>
                  <a:lnTo>
                    <a:pt x="3866" y="4859"/>
                  </a:lnTo>
                  <a:cubicBezTo>
                    <a:pt x="3775" y="4995"/>
                    <a:pt x="3775" y="5177"/>
                    <a:pt x="3912" y="5314"/>
                  </a:cubicBezTo>
                  <a:cubicBezTo>
                    <a:pt x="3957" y="5450"/>
                    <a:pt x="4139" y="5495"/>
                    <a:pt x="4276" y="5495"/>
                  </a:cubicBezTo>
                  <a:lnTo>
                    <a:pt x="5822" y="5495"/>
                  </a:lnTo>
                  <a:lnTo>
                    <a:pt x="5231" y="6132"/>
                  </a:lnTo>
                  <a:cubicBezTo>
                    <a:pt x="5094" y="6223"/>
                    <a:pt x="5094" y="6451"/>
                    <a:pt x="5231" y="6541"/>
                  </a:cubicBezTo>
                  <a:cubicBezTo>
                    <a:pt x="5299" y="6610"/>
                    <a:pt x="5378" y="6644"/>
                    <a:pt x="5458" y="6644"/>
                  </a:cubicBezTo>
                  <a:cubicBezTo>
                    <a:pt x="5538" y="6644"/>
                    <a:pt x="5617" y="6610"/>
                    <a:pt x="5685" y="6541"/>
                  </a:cubicBezTo>
                  <a:lnTo>
                    <a:pt x="6504" y="5677"/>
                  </a:lnTo>
                  <a:cubicBezTo>
                    <a:pt x="6640" y="5541"/>
                    <a:pt x="6686" y="5359"/>
                    <a:pt x="6640" y="5177"/>
                  </a:cubicBezTo>
                  <a:cubicBezTo>
                    <a:pt x="6550" y="5041"/>
                    <a:pt x="6368" y="4904"/>
                    <a:pt x="6186" y="4904"/>
                  </a:cubicBezTo>
                  <a:lnTo>
                    <a:pt x="4503" y="4904"/>
                  </a:lnTo>
                  <a:lnTo>
                    <a:pt x="6550" y="629"/>
                  </a:lnTo>
                  <a:cubicBezTo>
                    <a:pt x="6640" y="402"/>
                    <a:pt x="6595" y="220"/>
                    <a:pt x="6459" y="83"/>
                  </a:cubicBezTo>
                  <a:cubicBezTo>
                    <a:pt x="6382" y="26"/>
                    <a:pt x="6298" y="1"/>
                    <a:pt x="6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2" name="Google Shape;1602;p61"/>
            <p:cNvSpPr/>
            <p:nvPr/>
          </p:nvSpPr>
          <p:spPr>
            <a:xfrm>
              <a:off x="1889025" y="3353775"/>
              <a:ext cx="525325" cy="472125"/>
            </a:xfrm>
            <a:custGeom>
              <a:avLst/>
              <a:gdLst/>
              <a:ahLst/>
              <a:cxnLst/>
              <a:rect l="l" t="t" r="r" b="b"/>
              <a:pathLst>
                <a:path w="21013" h="18885" extrusionOk="0">
                  <a:moveTo>
                    <a:pt x="16965" y="1"/>
                  </a:moveTo>
                  <a:cubicBezTo>
                    <a:pt x="15146" y="1"/>
                    <a:pt x="13645" y="1229"/>
                    <a:pt x="13144" y="2866"/>
                  </a:cubicBezTo>
                  <a:cubicBezTo>
                    <a:pt x="11962" y="2184"/>
                    <a:pt x="10643" y="1775"/>
                    <a:pt x="9279" y="1729"/>
                  </a:cubicBezTo>
                  <a:cubicBezTo>
                    <a:pt x="9143" y="1723"/>
                    <a:pt x="9007" y="1720"/>
                    <a:pt x="8872" y="1720"/>
                  </a:cubicBezTo>
                  <a:cubicBezTo>
                    <a:pt x="5123" y="1720"/>
                    <a:pt x="1779" y="4133"/>
                    <a:pt x="637" y="7732"/>
                  </a:cubicBezTo>
                  <a:cubicBezTo>
                    <a:pt x="592" y="7869"/>
                    <a:pt x="683" y="8051"/>
                    <a:pt x="819" y="8096"/>
                  </a:cubicBezTo>
                  <a:lnTo>
                    <a:pt x="910" y="8096"/>
                  </a:lnTo>
                  <a:cubicBezTo>
                    <a:pt x="935" y="8104"/>
                    <a:pt x="959" y="8108"/>
                    <a:pt x="982" y="8108"/>
                  </a:cubicBezTo>
                  <a:cubicBezTo>
                    <a:pt x="1092" y="8108"/>
                    <a:pt x="1191" y="8027"/>
                    <a:pt x="1229" y="7914"/>
                  </a:cubicBezTo>
                  <a:cubicBezTo>
                    <a:pt x="2280" y="4585"/>
                    <a:pt x="5357" y="2310"/>
                    <a:pt x="8834" y="2310"/>
                  </a:cubicBezTo>
                  <a:cubicBezTo>
                    <a:pt x="8966" y="2310"/>
                    <a:pt x="9100" y="2314"/>
                    <a:pt x="9233" y="2320"/>
                  </a:cubicBezTo>
                  <a:cubicBezTo>
                    <a:pt x="10552" y="2411"/>
                    <a:pt x="11871" y="2821"/>
                    <a:pt x="13008" y="3503"/>
                  </a:cubicBezTo>
                  <a:cubicBezTo>
                    <a:pt x="12963" y="3685"/>
                    <a:pt x="12963" y="3867"/>
                    <a:pt x="12963" y="4049"/>
                  </a:cubicBezTo>
                  <a:cubicBezTo>
                    <a:pt x="12963" y="6095"/>
                    <a:pt x="14509" y="7778"/>
                    <a:pt x="16464" y="8005"/>
                  </a:cubicBezTo>
                  <a:cubicBezTo>
                    <a:pt x="16737" y="8869"/>
                    <a:pt x="16828" y="9779"/>
                    <a:pt x="16783" y="10689"/>
                  </a:cubicBezTo>
                  <a:cubicBezTo>
                    <a:pt x="16563" y="14917"/>
                    <a:pt x="13058" y="18249"/>
                    <a:pt x="8831" y="18249"/>
                  </a:cubicBezTo>
                  <a:cubicBezTo>
                    <a:pt x="8693" y="18249"/>
                    <a:pt x="8554" y="18245"/>
                    <a:pt x="8415" y="18238"/>
                  </a:cubicBezTo>
                  <a:cubicBezTo>
                    <a:pt x="4048" y="18011"/>
                    <a:pt x="637" y="14281"/>
                    <a:pt x="865" y="9870"/>
                  </a:cubicBezTo>
                  <a:cubicBezTo>
                    <a:pt x="865" y="9688"/>
                    <a:pt x="910" y="9461"/>
                    <a:pt x="910" y="9279"/>
                  </a:cubicBezTo>
                  <a:cubicBezTo>
                    <a:pt x="956" y="9097"/>
                    <a:pt x="819" y="8960"/>
                    <a:pt x="637" y="8915"/>
                  </a:cubicBezTo>
                  <a:cubicBezTo>
                    <a:pt x="501" y="8915"/>
                    <a:pt x="319" y="9006"/>
                    <a:pt x="319" y="9188"/>
                  </a:cubicBezTo>
                  <a:cubicBezTo>
                    <a:pt x="274" y="9415"/>
                    <a:pt x="274" y="9643"/>
                    <a:pt x="274" y="9870"/>
                  </a:cubicBezTo>
                  <a:cubicBezTo>
                    <a:pt x="1" y="14600"/>
                    <a:pt x="3685" y="18602"/>
                    <a:pt x="8415" y="18875"/>
                  </a:cubicBezTo>
                  <a:cubicBezTo>
                    <a:pt x="8554" y="18882"/>
                    <a:pt x="8692" y="18885"/>
                    <a:pt x="8830" y="18885"/>
                  </a:cubicBezTo>
                  <a:cubicBezTo>
                    <a:pt x="13376" y="18885"/>
                    <a:pt x="17155" y="15281"/>
                    <a:pt x="17420" y="10734"/>
                  </a:cubicBezTo>
                  <a:cubicBezTo>
                    <a:pt x="17465" y="9824"/>
                    <a:pt x="17374" y="8915"/>
                    <a:pt x="17101" y="8051"/>
                  </a:cubicBezTo>
                  <a:cubicBezTo>
                    <a:pt x="19284" y="7960"/>
                    <a:pt x="21012" y="6186"/>
                    <a:pt x="21012" y="4003"/>
                  </a:cubicBezTo>
                  <a:cubicBezTo>
                    <a:pt x="21012" y="2957"/>
                    <a:pt x="20603" y="1957"/>
                    <a:pt x="19830" y="1183"/>
                  </a:cubicBezTo>
                  <a:cubicBezTo>
                    <a:pt x="19762" y="1115"/>
                    <a:pt x="19682" y="1081"/>
                    <a:pt x="19603" y="1081"/>
                  </a:cubicBezTo>
                  <a:cubicBezTo>
                    <a:pt x="19523" y="1081"/>
                    <a:pt x="19443" y="1115"/>
                    <a:pt x="19375" y="1183"/>
                  </a:cubicBezTo>
                  <a:cubicBezTo>
                    <a:pt x="19284" y="1320"/>
                    <a:pt x="19284" y="1502"/>
                    <a:pt x="19375" y="1638"/>
                  </a:cubicBezTo>
                  <a:cubicBezTo>
                    <a:pt x="20057" y="2275"/>
                    <a:pt x="20376" y="3093"/>
                    <a:pt x="20376" y="4049"/>
                  </a:cubicBezTo>
                  <a:cubicBezTo>
                    <a:pt x="20376" y="5913"/>
                    <a:pt x="18875" y="7460"/>
                    <a:pt x="16965" y="7460"/>
                  </a:cubicBezTo>
                  <a:cubicBezTo>
                    <a:pt x="15100" y="7460"/>
                    <a:pt x="13554" y="5913"/>
                    <a:pt x="13554" y="4049"/>
                  </a:cubicBezTo>
                  <a:cubicBezTo>
                    <a:pt x="13554" y="2138"/>
                    <a:pt x="15100" y="638"/>
                    <a:pt x="16965" y="638"/>
                  </a:cubicBezTo>
                  <a:cubicBezTo>
                    <a:pt x="17420" y="638"/>
                    <a:pt x="17874" y="729"/>
                    <a:pt x="18284" y="865"/>
                  </a:cubicBezTo>
                  <a:cubicBezTo>
                    <a:pt x="18334" y="890"/>
                    <a:pt x="18385" y="902"/>
                    <a:pt x="18433" y="902"/>
                  </a:cubicBezTo>
                  <a:cubicBezTo>
                    <a:pt x="18557" y="902"/>
                    <a:pt x="18660" y="827"/>
                    <a:pt x="18693" y="729"/>
                  </a:cubicBezTo>
                  <a:cubicBezTo>
                    <a:pt x="18784" y="547"/>
                    <a:pt x="18693" y="410"/>
                    <a:pt x="18557" y="319"/>
                  </a:cubicBezTo>
                  <a:cubicBezTo>
                    <a:pt x="18056" y="137"/>
                    <a:pt x="17511" y="1"/>
                    <a:pt x="16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3" name="Google Shape;1603;p61"/>
            <p:cNvSpPr/>
            <p:nvPr/>
          </p:nvSpPr>
          <p:spPr>
            <a:xfrm>
              <a:off x="2280150" y="3398125"/>
              <a:ext cx="100100" cy="88700"/>
            </a:xfrm>
            <a:custGeom>
              <a:avLst/>
              <a:gdLst/>
              <a:ahLst/>
              <a:cxnLst/>
              <a:rect l="l" t="t" r="r" b="b"/>
              <a:pathLst>
                <a:path w="4004" h="3548" extrusionOk="0">
                  <a:moveTo>
                    <a:pt x="1320" y="1547"/>
                  </a:moveTo>
                  <a:cubicBezTo>
                    <a:pt x="1729" y="1547"/>
                    <a:pt x="2047" y="1865"/>
                    <a:pt x="2047" y="2229"/>
                  </a:cubicBezTo>
                  <a:cubicBezTo>
                    <a:pt x="2047" y="2638"/>
                    <a:pt x="1729" y="2957"/>
                    <a:pt x="1320" y="2957"/>
                  </a:cubicBezTo>
                  <a:cubicBezTo>
                    <a:pt x="956" y="2957"/>
                    <a:pt x="638" y="2638"/>
                    <a:pt x="638" y="2229"/>
                  </a:cubicBezTo>
                  <a:cubicBezTo>
                    <a:pt x="638" y="1865"/>
                    <a:pt x="956" y="1547"/>
                    <a:pt x="1320" y="1547"/>
                  </a:cubicBezTo>
                  <a:close/>
                  <a:moveTo>
                    <a:pt x="1320" y="1"/>
                  </a:moveTo>
                  <a:cubicBezTo>
                    <a:pt x="1183" y="1"/>
                    <a:pt x="1047" y="137"/>
                    <a:pt x="1047" y="319"/>
                  </a:cubicBezTo>
                  <a:lnTo>
                    <a:pt x="1047" y="956"/>
                  </a:lnTo>
                  <a:cubicBezTo>
                    <a:pt x="456" y="1092"/>
                    <a:pt x="1" y="1638"/>
                    <a:pt x="1" y="2229"/>
                  </a:cubicBezTo>
                  <a:cubicBezTo>
                    <a:pt x="1" y="2957"/>
                    <a:pt x="592" y="3548"/>
                    <a:pt x="1320" y="3548"/>
                  </a:cubicBezTo>
                  <a:cubicBezTo>
                    <a:pt x="1956" y="3548"/>
                    <a:pt x="2502" y="3139"/>
                    <a:pt x="2639" y="2547"/>
                  </a:cubicBezTo>
                  <a:lnTo>
                    <a:pt x="3685" y="2547"/>
                  </a:lnTo>
                  <a:cubicBezTo>
                    <a:pt x="3867" y="2547"/>
                    <a:pt x="4003" y="2411"/>
                    <a:pt x="4003" y="2229"/>
                  </a:cubicBezTo>
                  <a:cubicBezTo>
                    <a:pt x="4003" y="2093"/>
                    <a:pt x="3867" y="1956"/>
                    <a:pt x="3685" y="1956"/>
                  </a:cubicBezTo>
                  <a:lnTo>
                    <a:pt x="2639" y="1956"/>
                  </a:lnTo>
                  <a:cubicBezTo>
                    <a:pt x="2502" y="1456"/>
                    <a:pt x="2138" y="1092"/>
                    <a:pt x="1638" y="956"/>
                  </a:cubicBezTo>
                  <a:lnTo>
                    <a:pt x="1638" y="319"/>
                  </a:lnTo>
                  <a:cubicBezTo>
                    <a:pt x="1638" y="137"/>
                    <a:pt x="1502" y="1"/>
                    <a:pt x="1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04" name="Google Shape;1604;p61"/>
          <p:cNvGrpSpPr/>
          <p:nvPr/>
        </p:nvGrpSpPr>
        <p:grpSpPr>
          <a:xfrm>
            <a:off x="2983853" y="2439700"/>
            <a:ext cx="401362" cy="505049"/>
            <a:chOff x="2692900" y="1965525"/>
            <a:chExt cx="444575" cy="559425"/>
          </a:xfrm>
        </p:grpSpPr>
        <p:sp>
          <p:nvSpPr>
            <p:cNvPr id="1605" name="Google Shape;1605;p61"/>
            <p:cNvSpPr/>
            <p:nvPr/>
          </p:nvSpPr>
          <p:spPr>
            <a:xfrm>
              <a:off x="2692900" y="1965525"/>
              <a:ext cx="444575" cy="559425"/>
            </a:xfrm>
            <a:custGeom>
              <a:avLst/>
              <a:gdLst/>
              <a:ahLst/>
              <a:cxnLst/>
              <a:rect l="l" t="t" r="r" b="b"/>
              <a:pathLst>
                <a:path w="17783" h="22377" extrusionOk="0">
                  <a:moveTo>
                    <a:pt x="728" y="0"/>
                  </a:moveTo>
                  <a:cubicBezTo>
                    <a:pt x="318" y="0"/>
                    <a:pt x="0" y="364"/>
                    <a:pt x="0" y="773"/>
                  </a:cubicBezTo>
                  <a:lnTo>
                    <a:pt x="0" y="18283"/>
                  </a:lnTo>
                  <a:cubicBezTo>
                    <a:pt x="0" y="18465"/>
                    <a:pt x="136" y="18601"/>
                    <a:pt x="318" y="18601"/>
                  </a:cubicBezTo>
                  <a:cubicBezTo>
                    <a:pt x="500" y="18601"/>
                    <a:pt x="637" y="18465"/>
                    <a:pt x="637" y="18283"/>
                  </a:cubicBezTo>
                  <a:lnTo>
                    <a:pt x="637" y="5003"/>
                  </a:lnTo>
                  <a:lnTo>
                    <a:pt x="13462" y="5003"/>
                  </a:lnTo>
                  <a:cubicBezTo>
                    <a:pt x="13644" y="5003"/>
                    <a:pt x="13780" y="4821"/>
                    <a:pt x="13780" y="4685"/>
                  </a:cubicBezTo>
                  <a:cubicBezTo>
                    <a:pt x="13780" y="4503"/>
                    <a:pt x="13644" y="4321"/>
                    <a:pt x="13462" y="4321"/>
                  </a:cubicBezTo>
                  <a:lnTo>
                    <a:pt x="637" y="4321"/>
                  </a:lnTo>
                  <a:lnTo>
                    <a:pt x="637" y="773"/>
                  </a:lnTo>
                  <a:cubicBezTo>
                    <a:pt x="637" y="728"/>
                    <a:pt x="682" y="682"/>
                    <a:pt x="773" y="682"/>
                  </a:cubicBezTo>
                  <a:lnTo>
                    <a:pt x="17055" y="682"/>
                  </a:lnTo>
                  <a:cubicBezTo>
                    <a:pt x="17100" y="682"/>
                    <a:pt x="17146" y="728"/>
                    <a:pt x="17146" y="773"/>
                  </a:cubicBezTo>
                  <a:lnTo>
                    <a:pt x="17146" y="4321"/>
                  </a:lnTo>
                  <a:lnTo>
                    <a:pt x="15008" y="4321"/>
                  </a:lnTo>
                  <a:cubicBezTo>
                    <a:pt x="14826" y="4321"/>
                    <a:pt x="14690" y="4503"/>
                    <a:pt x="14690" y="4685"/>
                  </a:cubicBezTo>
                  <a:cubicBezTo>
                    <a:pt x="14690" y="4821"/>
                    <a:pt x="14826" y="5003"/>
                    <a:pt x="15008" y="5003"/>
                  </a:cubicBezTo>
                  <a:lnTo>
                    <a:pt x="17146" y="5003"/>
                  </a:lnTo>
                  <a:lnTo>
                    <a:pt x="17146" y="21603"/>
                  </a:lnTo>
                  <a:cubicBezTo>
                    <a:pt x="17146" y="21694"/>
                    <a:pt x="17100" y="21739"/>
                    <a:pt x="17055" y="21739"/>
                  </a:cubicBezTo>
                  <a:lnTo>
                    <a:pt x="773" y="21739"/>
                  </a:lnTo>
                  <a:cubicBezTo>
                    <a:pt x="682" y="21739"/>
                    <a:pt x="637" y="21649"/>
                    <a:pt x="637" y="21603"/>
                  </a:cubicBezTo>
                  <a:lnTo>
                    <a:pt x="637" y="19920"/>
                  </a:lnTo>
                  <a:cubicBezTo>
                    <a:pt x="637" y="19738"/>
                    <a:pt x="500" y="19556"/>
                    <a:pt x="318" y="19556"/>
                  </a:cubicBezTo>
                  <a:cubicBezTo>
                    <a:pt x="136" y="19556"/>
                    <a:pt x="0" y="19738"/>
                    <a:pt x="0" y="19920"/>
                  </a:cubicBezTo>
                  <a:lnTo>
                    <a:pt x="0" y="21603"/>
                  </a:lnTo>
                  <a:cubicBezTo>
                    <a:pt x="0" y="22012"/>
                    <a:pt x="318" y="22376"/>
                    <a:pt x="728" y="22376"/>
                  </a:cubicBezTo>
                  <a:lnTo>
                    <a:pt x="17010" y="22376"/>
                  </a:lnTo>
                  <a:cubicBezTo>
                    <a:pt x="17464" y="22376"/>
                    <a:pt x="17783" y="22058"/>
                    <a:pt x="17783" y="21603"/>
                  </a:cubicBezTo>
                  <a:lnTo>
                    <a:pt x="17783" y="773"/>
                  </a:lnTo>
                  <a:cubicBezTo>
                    <a:pt x="17783" y="364"/>
                    <a:pt x="17464" y="0"/>
                    <a:pt x="17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6" name="Google Shape;1606;p61"/>
            <p:cNvSpPr/>
            <p:nvPr/>
          </p:nvSpPr>
          <p:spPr>
            <a:xfrm>
              <a:off x="2737225" y="2012125"/>
              <a:ext cx="31875" cy="31875"/>
            </a:xfrm>
            <a:custGeom>
              <a:avLst/>
              <a:gdLst/>
              <a:ahLst/>
              <a:cxnLst/>
              <a:rect l="l" t="t" r="r" b="b"/>
              <a:pathLst>
                <a:path w="1275" h="1275" extrusionOk="0">
                  <a:moveTo>
                    <a:pt x="637" y="1"/>
                  </a:moveTo>
                  <a:cubicBezTo>
                    <a:pt x="274" y="1"/>
                    <a:pt x="1" y="274"/>
                    <a:pt x="1" y="638"/>
                  </a:cubicBezTo>
                  <a:cubicBezTo>
                    <a:pt x="1" y="956"/>
                    <a:pt x="274" y="1274"/>
                    <a:pt x="637" y="1274"/>
                  </a:cubicBezTo>
                  <a:cubicBezTo>
                    <a:pt x="956" y="1274"/>
                    <a:pt x="1274" y="956"/>
                    <a:pt x="1274" y="638"/>
                  </a:cubicBezTo>
                  <a:cubicBezTo>
                    <a:pt x="1274" y="274"/>
                    <a:pt x="956"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7" name="Google Shape;1607;p61"/>
            <p:cNvSpPr/>
            <p:nvPr/>
          </p:nvSpPr>
          <p:spPr>
            <a:xfrm>
              <a:off x="2786125" y="2012125"/>
              <a:ext cx="31850" cy="31875"/>
            </a:xfrm>
            <a:custGeom>
              <a:avLst/>
              <a:gdLst/>
              <a:ahLst/>
              <a:cxnLst/>
              <a:rect l="l" t="t" r="r" b="b"/>
              <a:pathLst>
                <a:path w="1274" h="1275" extrusionOk="0">
                  <a:moveTo>
                    <a:pt x="637" y="1"/>
                  </a:moveTo>
                  <a:cubicBezTo>
                    <a:pt x="273" y="1"/>
                    <a:pt x="0" y="274"/>
                    <a:pt x="0" y="638"/>
                  </a:cubicBezTo>
                  <a:cubicBezTo>
                    <a:pt x="0" y="956"/>
                    <a:pt x="273" y="1274"/>
                    <a:pt x="637" y="1274"/>
                  </a:cubicBezTo>
                  <a:cubicBezTo>
                    <a:pt x="955" y="1274"/>
                    <a:pt x="1274" y="956"/>
                    <a:pt x="1274" y="638"/>
                  </a:cubicBezTo>
                  <a:cubicBezTo>
                    <a:pt x="1274" y="274"/>
                    <a:pt x="955"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8" name="Google Shape;1608;p61"/>
            <p:cNvSpPr/>
            <p:nvPr/>
          </p:nvSpPr>
          <p:spPr>
            <a:xfrm>
              <a:off x="2833875" y="2012125"/>
              <a:ext cx="31850" cy="31875"/>
            </a:xfrm>
            <a:custGeom>
              <a:avLst/>
              <a:gdLst/>
              <a:ahLst/>
              <a:cxnLst/>
              <a:rect l="l" t="t" r="r" b="b"/>
              <a:pathLst>
                <a:path w="1274" h="1275" extrusionOk="0">
                  <a:moveTo>
                    <a:pt x="637" y="1"/>
                  </a:moveTo>
                  <a:cubicBezTo>
                    <a:pt x="319" y="1"/>
                    <a:pt x="1" y="274"/>
                    <a:pt x="1" y="638"/>
                  </a:cubicBezTo>
                  <a:cubicBezTo>
                    <a:pt x="1" y="956"/>
                    <a:pt x="319" y="1274"/>
                    <a:pt x="637" y="1274"/>
                  </a:cubicBezTo>
                  <a:cubicBezTo>
                    <a:pt x="1001" y="1274"/>
                    <a:pt x="1274" y="956"/>
                    <a:pt x="1274" y="638"/>
                  </a:cubicBezTo>
                  <a:cubicBezTo>
                    <a:pt x="1274" y="274"/>
                    <a:pt x="1001"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9" name="Google Shape;1609;p61"/>
            <p:cNvSpPr/>
            <p:nvPr/>
          </p:nvSpPr>
          <p:spPr>
            <a:xfrm>
              <a:off x="3027175" y="2188325"/>
              <a:ext cx="28450" cy="29625"/>
            </a:xfrm>
            <a:custGeom>
              <a:avLst/>
              <a:gdLst/>
              <a:ahLst/>
              <a:cxnLst/>
              <a:rect l="l" t="t" r="r" b="b"/>
              <a:pathLst>
                <a:path w="1138" h="1185" extrusionOk="0">
                  <a:moveTo>
                    <a:pt x="340" y="0"/>
                  </a:moveTo>
                  <a:cubicBezTo>
                    <a:pt x="284" y="0"/>
                    <a:pt x="230" y="15"/>
                    <a:pt x="182" y="48"/>
                  </a:cubicBezTo>
                  <a:cubicBezTo>
                    <a:pt x="46" y="184"/>
                    <a:pt x="0" y="366"/>
                    <a:pt x="137" y="548"/>
                  </a:cubicBezTo>
                  <a:cubicBezTo>
                    <a:pt x="228" y="684"/>
                    <a:pt x="364" y="866"/>
                    <a:pt x="455" y="1003"/>
                  </a:cubicBezTo>
                  <a:cubicBezTo>
                    <a:pt x="546" y="1139"/>
                    <a:pt x="637" y="1185"/>
                    <a:pt x="728" y="1185"/>
                  </a:cubicBezTo>
                  <a:cubicBezTo>
                    <a:pt x="819" y="1185"/>
                    <a:pt x="864" y="1139"/>
                    <a:pt x="910" y="1139"/>
                  </a:cubicBezTo>
                  <a:cubicBezTo>
                    <a:pt x="1092" y="1048"/>
                    <a:pt x="1137" y="821"/>
                    <a:pt x="1046" y="684"/>
                  </a:cubicBezTo>
                  <a:cubicBezTo>
                    <a:pt x="910" y="502"/>
                    <a:pt x="773" y="321"/>
                    <a:pt x="637" y="139"/>
                  </a:cubicBezTo>
                  <a:cubicBezTo>
                    <a:pt x="549" y="51"/>
                    <a:pt x="442" y="0"/>
                    <a:pt x="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0" name="Google Shape;1610;p61"/>
            <p:cNvSpPr/>
            <p:nvPr/>
          </p:nvSpPr>
          <p:spPr>
            <a:xfrm>
              <a:off x="3016925" y="2386900"/>
              <a:ext cx="29600" cy="28900"/>
            </a:xfrm>
            <a:custGeom>
              <a:avLst/>
              <a:gdLst/>
              <a:ahLst/>
              <a:cxnLst/>
              <a:rect l="l" t="t" r="r" b="b"/>
              <a:pathLst>
                <a:path w="1184" h="1156" extrusionOk="0">
                  <a:moveTo>
                    <a:pt x="783" y="0"/>
                  </a:moveTo>
                  <a:cubicBezTo>
                    <a:pt x="688" y="0"/>
                    <a:pt x="597" y="34"/>
                    <a:pt x="547" y="109"/>
                  </a:cubicBezTo>
                  <a:cubicBezTo>
                    <a:pt x="410" y="291"/>
                    <a:pt x="274" y="427"/>
                    <a:pt x="137" y="564"/>
                  </a:cubicBezTo>
                  <a:cubicBezTo>
                    <a:pt x="1" y="746"/>
                    <a:pt x="1" y="928"/>
                    <a:pt x="137" y="1064"/>
                  </a:cubicBezTo>
                  <a:cubicBezTo>
                    <a:pt x="228" y="1110"/>
                    <a:pt x="274" y="1155"/>
                    <a:pt x="365" y="1155"/>
                  </a:cubicBezTo>
                  <a:cubicBezTo>
                    <a:pt x="456" y="1155"/>
                    <a:pt x="547" y="1110"/>
                    <a:pt x="592" y="1019"/>
                  </a:cubicBezTo>
                  <a:cubicBezTo>
                    <a:pt x="774" y="882"/>
                    <a:pt x="910" y="700"/>
                    <a:pt x="1047" y="518"/>
                  </a:cubicBezTo>
                  <a:cubicBezTo>
                    <a:pt x="1183" y="382"/>
                    <a:pt x="1138" y="200"/>
                    <a:pt x="1001" y="64"/>
                  </a:cubicBezTo>
                  <a:cubicBezTo>
                    <a:pt x="940" y="23"/>
                    <a:pt x="860" y="0"/>
                    <a:pt x="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1" name="Google Shape;1611;p61"/>
            <p:cNvSpPr/>
            <p:nvPr/>
          </p:nvSpPr>
          <p:spPr>
            <a:xfrm>
              <a:off x="2974875" y="2422875"/>
              <a:ext cx="31850" cy="24750"/>
            </a:xfrm>
            <a:custGeom>
              <a:avLst/>
              <a:gdLst/>
              <a:ahLst/>
              <a:cxnLst/>
              <a:rect l="l" t="t" r="r" b="b"/>
              <a:pathLst>
                <a:path w="1274" h="990" extrusionOk="0">
                  <a:moveTo>
                    <a:pt x="918" y="1"/>
                  </a:moveTo>
                  <a:cubicBezTo>
                    <a:pt x="850" y="1"/>
                    <a:pt x="782" y="26"/>
                    <a:pt x="728" y="80"/>
                  </a:cubicBezTo>
                  <a:cubicBezTo>
                    <a:pt x="546" y="171"/>
                    <a:pt x="364" y="262"/>
                    <a:pt x="227" y="353"/>
                  </a:cubicBezTo>
                  <a:cubicBezTo>
                    <a:pt x="46" y="444"/>
                    <a:pt x="0" y="671"/>
                    <a:pt x="91" y="808"/>
                  </a:cubicBezTo>
                  <a:cubicBezTo>
                    <a:pt x="136" y="944"/>
                    <a:pt x="227" y="990"/>
                    <a:pt x="364" y="990"/>
                  </a:cubicBezTo>
                  <a:cubicBezTo>
                    <a:pt x="409" y="990"/>
                    <a:pt x="455" y="990"/>
                    <a:pt x="500" y="944"/>
                  </a:cubicBezTo>
                  <a:cubicBezTo>
                    <a:pt x="728" y="853"/>
                    <a:pt x="910" y="717"/>
                    <a:pt x="1092" y="626"/>
                  </a:cubicBezTo>
                  <a:cubicBezTo>
                    <a:pt x="1228" y="489"/>
                    <a:pt x="1273" y="307"/>
                    <a:pt x="1183" y="171"/>
                  </a:cubicBezTo>
                  <a:cubicBezTo>
                    <a:pt x="1127" y="61"/>
                    <a:pt x="1022"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2" name="Google Shape;1612;p61"/>
            <p:cNvSpPr/>
            <p:nvPr/>
          </p:nvSpPr>
          <p:spPr>
            <a:xfrm>
              <a:off x="2939625" y="2131225"/>
              <a:ext cx="34125" cy="20775"/>
            </a:xfrm>
            <a:custGeom>
              <a:avLst/>
              <a:gdLst/>
              <a:ahLst/>
              <a:cxnLst/>
              <a:rect l="l" t="t" r="r" b="b"/>
              <a:pathLst>
                <a:path w="1365" h="831" extrusionOk="0">
                  <a:moveTo>
                    <a:pt x="362" y="1"/>
                  </a:moveTo>
                  <a:cubicBezTo>
                    <a:pt x="215" y="1"/>
                    <a:pt x="83" y="89"/>
                    <a:pt x="46" y="240"/>
                  </a:cubicBezTo>
                  <a:cubicBezTo>
                    <a:pt x="0" y="422"/>
                    <a:pt x="91" y="603"/>
                    <a:pt x="273" y="649"/>
                  </a:cubicBezTo>
                  <a:cubicBezTo>
                    <a:pt x="455" y="694"/>
                    <a:pt x="682" y="740"/>
                    <a:pt x="864" y="831"/>
                  </a:cubicBezTo>
                  <a:lnTo>
                    <a:pt x="955" y="831"/>
                  </a:lnTo>
                  <a:cubicBezTo>
                    <a:pt x="1092" y="831"/>
                    <a:pt x="1228" y="740"/>
                    <a:pt x="1274" y="603"/>
                  </a:cubicBezTo>
                  <a:cubicBezTo>
                    <a:pt x="1365" y="467"/>
                    <a:pt x="1274" y="240"/>
                    <a:pt x="1092" y="194"/>
                  </a:cubicBezTo>
                  <a:cubicBezTo>
                    <a:pt x="864" y="149"/>
                    <a:pt x="637" y="58"/>
                    <a:pt x="455" y="12"/>
                  </a:cubicBezTo>
                  <a:cubicBezTo>
                    <a:pt x="424" y="4"/>
                    <a:pt x="393"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3" name="Google Shape;1613;p61"/>
            <p:cNvSpPr/>
            <p:nvPr/>
          </p:nvSpPr>
          <p:spPr>
            <a:xfrm>
              <a:off x="2988500" y="2151975"/>
              <a:ext cx="30725" cy="26175"/>
            </a:xfrm>
            <a:custGeom>
              <a:avLst/>
              <a:gdLst/>
              <a:ahLst/>
              <a:cxnLst/>
              <a:rect l="l" t="t" r="r" b="b"/>
              <a:pathLst>
                <a:path w="1229" h="1047" extrusionOk="0">
                  <a:moveTo>
                    <a:pt x="368" y="1"/>
                  </a:moveTo>
                  <a:cubicBezTo>
                    <a:pt x="253" y="1"/>
                    <a:pt x="152" y="62"/>
                    <a:pt x="92" y="183"/>
                  </a:cubicBezTo>
                  <a:cubicBezTo>
                    <a:pt x="1" y="319"/>
                    <a:pt x="1" y="501"/>
                    <a:pt x="183" y="638"/>
                  </a:cubicBezTo>
                  <a:cubicBezTo>
                    <a:pt x="319" y="729"/>
                    <a:pt x="501" y="865"/>
                    <a:pt x="683" y="956"/>
                  </a:cubicBezTo>
                  <a:cubicBezTo>
                    <a:pt x="728" y="1047"/>
                    <a:pt x="774" y="1047"/>
                    <a:pt x="865" y="1047"/>
                  </a:cubicBezTo>
                  <a:cubicBezTo>
                    <a:pt x="956" y="1047"/>
                    <a:pt x="1047" y="1001"/>
                    <a:pt x="1138" y="910"/>
                  </a:cubicBezTo>
                  <a:cubicBezTo>
                    <a:pt x="1229" y="774"/>
                    <a:pt x="1229" y="592"/>
                    <a:pt x="1092" y="456"/>
                  </a:cubicBezTo>
                  <a:cubicBezTo>
                    <a:pt x="910" y="319"/>
                    <a:pt x="728" y="183"/>
                    <a:pt x="547" y="46"/>
                  </a:cubicBezTo>
                  <a:cubicBezTo>
                    <a:pt x="486" y="16"/>
                    <a:pt x="425"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4" name="Google Shape;1614;p61"/>
            <p:cNvSpPr/>
            <p:nvPr/>
          </p:nvSpPr>
          <p:spPr>
            <a:xfrm>
              <a:off x="3053325" y="2234700"/>
              <a:ext cx="21625" cy="32150"/>
            </a:xfrm>
            <a:custGeom>
              <a:avLst/>
              <a:gdLst/>
              <a:ahLst/>
              <a:cxnLst/>
              <a:rect l="l" t="t" r="r" b="b"/>
              <a:pathLst>
                <a:path w="865" h="1286" extrusionOk="0">
                  <a:moveTo>
                    <a:pt x="321" y="0"/>
                  </a:moveTo>
                  <a:cubicBezTo>
                    <a:pt x="290" y="0"/>
                    <a:pt x="259" y="4"/>
                    <a:pt x="228" y="12"/>
                  </a:cubicBezTo>
                  <a:cubicBezTo>
                    <a:pt x="91" y="103"/>
                    <a:pt x="0" y="285"/>
                    <a:pt x="46" y="467"/>
                  </a:cubicBezTo>
                  <a:cubicBezTo>
                    <a:pt x="91" y="649"/>
                    <a:pt x="182" y="831"/>
                    <a:pt x="228" y="1012"/>
                  </a:cubicBezTo>
                  <a:cubicBezTo>
                    <a:pt x="228" y="1194"/>
                    <a:pt x="364" y="1285"/>
                    <a:pt x="546" y="1285"/>
                  </a:cubicBezTo>
                  <a:lnTo>
                    <a:pt x="591" y="1285"/>
                  </a:lnTo>
                  <a:cubicBezTo>
                    <a:pt x="773" y="1240"/>
                    <a:pt x="864" y="1058"/>
                    <a:pt x="864" y="876"/>
                  </a:cubicBezTo>
                  <a:cubicBezTo>
                    <a:pt x="773" y="649"/>
                    <a:pt x="728" y="421"/>
                    <a:pt x="637" y="239"/>
                  </a:cubicBezTo>
                  <a:cubicBezTo>
                    <a:pt x="599" y="89"/>
                    <a:pt x="468" y="0"/>
                    <a:pt x="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5" name="Google Shape;1615;p61"/>
            <p:cNvSpPr/>
            <p:nvPr/>
          </p:nvSpPr>
          <p:spPr>
            <a:xfrm>
              <a:off x="3061275" y="2287275"/>
              <a:ext cx="18225" cy="33000"/>
            </a:xfrm>
            <a:custGeom>
              <a:avLst/>
              <a:gdLst/>
              <a:ahLst/>
              <a:cxnLst/>
              <a:rect l="l" t="t" r="r" b="b"/>
              <a:pathLst>
                <a:path w="729" h="1320" extrusionOk="0">
                  <a:moveTo>
                    <a:pt x="364" y="1"/>
                  </a:moveTo>
                  <a:cubicBezTo>
                    <a:pt x="182" y="1"/>
                    <a:pt x="46" y="137"/>
                    <a:pt x="46" y="319"/>
                  </a:cubicBezTo>
                  <a:lnTo>
                    <a:pt x="46" y="365"/>
                  </a:lnTo>
                  <a:cubicBezTo>
                    <a:pt x="46" y="547"/>
                    <a:pt x="46" y="774"/>
                    <a:pt x="1" y="956"/>
                  </a:cubicBezTo>
                  <a:cubicBezTo>
                    <a:pt x="1" y="1138"/>
                    <a:pt x="137" y="1274"/>
                    <a:pt x="319" y="1320"/>
                  </a:cubicBezTo>
                  <a:lnTo>
                    <a:pt x="364" y="1320"/>
                  </a:lnTo>
                  <a:cubicBezTo>
                    <a:pt x="501" y="1320"/>
                    <a:pt x="637" y="1183"/>
                    <a:pt x="683" y="1002"/>
                  </a:cubicBezTo>
                  <a:cubicBezTo>
                    <a:pt x="683" y="820"/>
                    <a:pt x="728" y="592"/>
                    <a:pt x="728" y="365"/>
                  </a:cubicBezTo>
                  <a:lnTo>
                    <a:pt x="728" y="319"/>
                  </a:lnTo>
                  <a:cubicBezTo>
                    <a:pt x="728" y="137"/>
                    <a:pt x="546" y="1"/>
                    <a:pt x="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6" name="Google Shape;1616;p61"/>
            <p:cNvSpPr/>
            <p:nvPr/>
          </p:nvSpPr>
          <p:spPr>
            <a:xfrm>
              <a:off x="2835025" y="2134200"/>
              <a:ext cx="32975" cy="22350"/>
            </a:xfrm>
            <a:custGeom>
              <a:avLst/>
              <a:gdLst/>
              <a:ahLst/>
              <a:cxnLst/>
              <a:rect l="l" t="t" r="r" b="b"/>
              <a:pathLst>
                <a:path w="1319" h="894" extrusionOk="0">
                  <a:moveTo>
                    <a:pt x="986" y="0"/>
                  </a:moveTo>
                  <a:cubicBezTo>
                    <a:pt x="946" y="0"/>
                    <a:pt x="905" y="9"/>
                    <a:pt x="864" y="30"/>
                  </a:cubicBezTo>
                  <a:cubicBezTo>
                    <a:pt x="637" y="75"/>
                    <a:pt x="409" y="166"/>
                    <a:pt x="227" y="257"/>
                  </a:cubicBezTo>
                  <a:cubicBezTo>
                    <a:pt x="45" y="303"/>
                    <a:pt x="0" y="530"/>
                    <a:pt x="45" y="666"/>
                  </a:cubicBezTo>
                  <a:cubicBezTo>
                    <a:pt x="136" y="803"/>
                    <a:pt x="227" y="894"/>
                    <a:pt x="364" y="894"/>
                  </a:cubicBezTo>
                  <a:cubicBezTo>
                    <a:pt x="409" y="894"/>
                    <a:pt x="455" y="894"/>
                    <a:pt x="500" y="848"/>
                  </a:cubicBezTo>
                  <a:cubicBezTo>
                    <a:pt x="682" y="757"/>
                    <a:pt x="864" y="712"/>
                    <a:pt x="1046" y="621"/>
                  </a:cubicBezTo>
                  <a:cubicBezTo>
                    <a:pt x="1228" y="575"/>
                    <a:pt x="1319" y="394"/>
                    <a:pt x="1273" y="212"/>
                  </a:cubicBezTo>
                  <a:cubicBezTo>
                    <a:pt x="1238" y="106"/>
                    <a:pt x="1121" y="0"/>
                    <a:pt x="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7" name="Google Shape;1617;p61"/>
            <p:cNvSpPr/>
            <p:nvPr/>
          </p:nvSpPr>
          <p:spPr>
            <a:xfrm>
              <a:off x="3046500" y="2340425"/>
              <a:ext cx="25025" cy="31025"/>
            </a:xfrm>
            <a:custGeom>
              <a:avLst/>
              <a:gdLst/>
              <a:ahLst/>
              <a:cxnLst/>
              <a:rect l="l" t="t" r="r" b="b"/>
              <a:pathLst>
                <a:path w="1001" h="1241" extrusionOk="0">
                  <a:moveTo>
                    <a:pt x="635" y="1"/>
                  </a:moveTo>
                  <a:cubicBezTo>
                    <a:pt x="488" y="1"/>
                    <a:pt x="356" y="89"/>
                    <a:pt x="319" y="240"/>
                  </a:cubicBezTo>
                  <a:cubicBezTo>
                    <a:pt x="228" y="422"/>
                    <a:pt x="182" y="604"/>
                    <a:pt x="91" y="786"/>
                  </a:cubicBezTo>
                  <a:cubicBezTo>
                    <a:pt x="0" y="968"/>
                    <a:pt x="91" y="1149"/>
                    <a:pt x="228" y="1195"/>
                  </a:cubicBezTo>
                  <a:cubicBezTo>
                    <a:pt x="273" y="1240"/>
                    <a:pt x="319" y="1240"/>
                    <a:pt x="364" y="1240"/>
                  </a:cubicBezTo>
                  <a:cubicBezTo>
                    <a:pt x="501" y="1240"/>
                    <a:pt x="637" y="1195"/>
                    <a:pt x="682" y="1059"/>
                  </a:cubicBezTo>
                  <a:cubicBezTo>
                    <a:pt x="773" y="831"/>
                    <a:pt x="864" y="649"/>
                    <a:pt x="910" y="422"/>
                  </a:cubicBezTo>
                  <a:cubicBezTo>
                    <a:pt x="1001" y="240"/>
                    <a:pt x="910" y="58"/>
                    <a:pt x="728" y="12"/>
                  </a:cubicBezTo>
                  <a:cubicBezTo>
                    <a:pt x="697" y="5"/>
                    <a:pt x="666"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8" name="Google Shape;1618;p61"/>
            <p:cNvSpPr/>
            <p:nvPr/>
          </p:nvSpPr>
          <p:spPr>
            <a:xfrm>
              <a:off x="2820225" y="2428500"/>
              <a:ext cx="34150" cy="23675"/>
            </a:xfrm>
            <a:custGeom>
              <a:avLst/>
              <a:gdLst/>
              <a:ahLst/>
              <a:cxnLst/>
              <a:rect l="l" t="t" r="r" b="b"/>
              <a:pathLst>
                <a:path w="1366" h="947" extrusionOk="0">
                  <a:moveTo>
                    <a:pt x="416" y="0"/>
                  </a:moveTo>
                  <a:cubicBezTo>
                    <a:pt x="294" y="0"/>
                    <a:pt x="157" y="75"/>
                    <a:pt x="92" y="173"/>
                  </a:cubicBezTo>
                  <a:cubicBezTo>
                    <a:pt x="1" y="355"/>
                    <a:pt x="92" y="537"/>
                    <a:pt x="228" y="628"/>
                  </a:cubicBezTo>
                  <a:cubicBezTo>
                    <a:pt x="410" y="719"/>
                    <a:pt x="637" y="810"/>
                    <a:pt x="819" y="901"/>
                  </a:cubicBezTo>
                  <a:cubicBezTo>
                    <a:pt x="865" y="947"/>
                    <a:pt x="910" y="947"/>
                    <a:pt x="956" y="947"/>
                  </a:cubicBezTo>
                  <a:cubicBezTo>
                    <a:pt x="1092" y="947"/>
                    <a:pt x="1229" y="856"/>
                    <a:pt x="1274" y="765"/>
                  </a:cubicBezTo>
                  <a:cubicBezTo>
                    <a:pt x="1365" y="583"/>
                    <a:pt x="1274" y="401"/>
                    <a:pt x="1092" y="310"/>
                  </a:cubicBezTo>
                  <a:cubicBezTo>
                    <a:pt x="910" y="219"/>
                    <a:pt x="728" y="128"/>
                    <a:pt x="547" y="37"/>
                  </a:cubicBezTo>
                  <a:cubicBezTo>
                    <a:pt x="508" y="12"/>
                    <a:pt x="463"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9" name="Google Shape;1619;p61"/>
            <p:cNvSpPr/>
            <p:nvPr/>
          </p:nvSpPr>
          <p:spPr>
            <a:xfrm>
              <a:off x="2750875" y="2350550"/>
              <a:ext cx="25050" cy="30000"/>
            </a:xfrm>
            <a:custGeom>
              <a:avLst/>
              <a:gdLst/>
              <a:ahLst/>
              <a:cxnLst/>
              <a:rect l="l" t="t" r="r" b="b"/>
              <a:pathLst>
                <a:path w="1002" h="1200" extrusionOk="0">
                  <a:moveTo>
                    <a:pt x="356" y="0"/>
                  </a:moveTo>
                  <a:cubicBezTo>
                    <a:pt x="314" y="0"/>
                    <a:pt x="271" y="6"/>
                    <a:pt x="228" y="17"/>
                  </a:cubicBezTo>
                  <a:cubicBezTo>
                    <a:pt x="91" y="108"/>
                    <a:pt x="1" y="290"/>
                    <a:pt x="91" y="426"/>
                  </a:cubicBezTo>
                  <a:cubicBezTo>
                    <a:pt x="137" y="654"/>
                    <a:pt x="273" y="835"/>
                    <a:pt x="364" y="1063"/>
                  </a:cubicBezTo>
                  <a:cubicBezTo>
                    <a:pt x="410" y="1154"/>
                    <a:pt x="546" y="1199"/>
                    <a:pt x="637" y="1199"/>
                  </a:cubicBezTo>
                  <a:lnTo>
                    <a:pt x="819" y="1199"/>
                  </a:lnTo>
                  <a:cubicBezTo>
                    <a:pt x="956" y="1108"/>
                    <a:pt x="1001" y="881"/>
                    <a:pt x="910" y="744"/>
                  </a:cubicBezTo>
                  <a:cubicBezTo>
                    <a:pt x="819" y="563"/>
                    <a:pt x="728" y="381"/>
                    <a:pt x="683" y="199"/>
                  </a:cubicBezTo>
                  <a:cubicBezTo>
                    <a:pt x="613" y="60"/>
                    <a:pt x="491" y="0"/>
                    <a:pt x="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0" name="Google Shape;1620;p61"/>
            <p:cNvSpPr/>
            <p:nvPr/>
          </p:nvSpPr>
          <p:spPr>
            <a:xfrm>
              <a:off x="2924825" y="2443975"/>
              <a:ext cx="33000" cy="19575"/>
            </a:xfrm>
            <a:custGeom>
              <a:avLst/>
              <a:gdLst/>
              <a:ahLst/>
              <a:cxnLst/>
              <a:rect l="l" t="t" r="r" b="b"/>
              <a:pathLst>
                <a:path w="1320" h="783" extrusionOk="0">
                  <a:moveTo>
                    <a:pt x="966" y="0"/>
                  </a:moveTo>
                  <a:cubicBezTo>
                    <a:pt x="947" y="0"/>
                    <a:pt x="928" y="3"/>
                    <a:pt x="911" y="9"/>
                  </a:cubicBezTo>
                  <a:cubicBezTo>
                    <a:pt x="683" y="55"/>
                    <a:pt x="501" y="100"/>
                    <a:pt x="274" y="146"/>
                  </a:cubicBezTo>
                  <a:cubicBezTo>
                    <a:pt x="92" y="191"/>
                    <a:pt x="1" y="328"/>
                    <a:pt x="1" y="509"/>
                  </a:cubicBezTo>
                  <a:cubicBezTo>
                    <a:pt x="46" y="691"/>
                    <a:pt x="183" y="782"/>
                    <a:pt x="319" y="782"/>
                  </a:cubicBezTo>
                  <a:lnTo>
                    <a:pt x="410" y="782"/>
                  </a:lnTo>
                  <a:cubicBezTo>
                    <a:pt x="592" y="737"/>
                    <a:pt x="820" y="691"/>
                    <a:pt x="1047" y="646"/>
                  </a:cubicBezTo>
                  <a:cubicBezTo>
                    <a:pt x="1229" y="600"/>
                    <a:pt x="1320" y="418"/>
                    <a:pt x="1274" y="282"/>
                  </a:cubicBezTo>
                  <a:cubicBezTo>
                    <a:pt x="1235" y="124"/>
                    <a:pt x="1092" y="0"/>
                    <a:pt x="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1" name="Google Shape;1621;p61"/>
            <p:cNvSpPr/>
            <p:nvPr/>
          </p:nvSpPr>
          <p:spPr>
            <a:xfrm>
              <a:off x="2739500" y="2298650"/>
              <a:ext cx="19350" cy="31875"/>
            </a:xfrm>
            <a:custGeom>
              <a:avLst/>
              <a:gdLst/>
              <a:ahLst/>
              <a:cxnLst/>
              <a:rect l="l" t="t" r="r" b="b"/>
              <a:pathLst>
                <a:path w="774" h="1275" extrusionOk="0">
                  <a:moveTo>
                    <a:pt x="319" y="1"/>
                  </a:moveTo>
                  <a:cubicBezTo>
                    <a:pt x="137" y="1"/>
                    <a:pt x="1" y="183"/>
                    <a:pt x="1" y="365"/>
                  </a:cubicBezTo>
                  <a:cubicBezTo>
                    <a:pt x="46" y="592"/>
                    <a:pt x="46" y="819"/>
                    <a:pt x="92" y="1001"/>
                  </a:cubicBezTo>
                  <a:cubicBezTo>
                    <a:pt x="137" y="1183"/>
                    <a:pt x="274" y="1274"/>
                    <a:pt x="410" y="1274"/>
                  </a:cubicBezTo>
                  <a:lnTo>
                    <a:pt x="456" y="1274"/>
                  </a:lnTo>
                  <a:cubicBezTo>
                    <a:pt x="637" y="1274"/>
                    <a:pt x="774" y="1092"/>
                    <a:pt x="728" y="910"/>
                  </a:cubicBezTo>
                  <a:cubicBezTo>
                    <a:pt x="683" y="728"/>
                    <a:pt x="683" y="501"/>
                    <a:pt x="683" y="319"/>
                  </a:cubicBezTo>
                  <a:cubicBezTo>
                    <a:pt x="637" y="137"/>
                    <a:pt x="501"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2" name="Google Shape;1622;p61"/>
            <p:cNvSpPr/>
            <p:nvPr/>
          </p:nvSpPr>
          <p:spPr>
            <a:xfrm>
              <a:off x="2740650" y="2246075"/>
              <a:ext cx="21625" cy="32150"/>
            </a:xfrm>
            <a:custGeom>
              <a:avLst/>
              <a:gdLst/>
              <a:ahLst/>
              <a:cxnLst/>
              <a:rect l="l" t="t" r="r" b="b"/>
              <a:pathLst>
                <a:path w="865" h="1286" extrusionOk="0">
                  <a:moveTo>
                    <a:pt x="498" y="0"/>
                  </a:moveTo>
                  <a:cubicBezTo>
                    <a:pt x="351" y="0"/>
                    <a:pt x="220" y="88"/>
                    <a:pt x="182" y="239"/>
                  </a:cubicBezTo>
                  <a:cubicBezTo>
                    <a:pt x="137" y="421"/>
                    <a:pt x="91" y="648"/>
                    <a:pt x="46" y="876"/>
                  </a:cubicBezTo>
                  <a:cubicBezTo>
                    <a:pt x="0" y="1058"/>
                    <a:pt x="137" y="1240"/>
                    <a:pt x="319" y="1240"/>
                  </a:cubicBezTo>
                  <a:cubicBezTo>
                    <a:pt x="319" y="1285"/>
                    <a:pt x="364" y="1285"/>
                    <a:pt x="364" y="1285"/>
                  </a:cubicBezTo>
                  <a:cubicBezTo>
                    <a:pt x="500" y="1285"/>
                    <a:pt x="637" y="1149"/>
                    <a:pt x="682" y="1012"/>
                  </a:cubicBezTo>
                  <a:cubicBezTo>
                    <a:pt x="728" y="785"/>
                    <a:pt x="773" y="603"/>
                    <a:pt x="819" y="376"/>
                  </a:cubicBezTo>
                  <a:cubicBezTo>
                    <a:pt x="864" y="239"/>
                    <a:pt x="773" y="57"/>
                    <a:pt x="591" y="12"/>
                  </a:cubicBezTo>
                  <a:cubicBezTo>
                    <a:pt x="560" y="4"/>
                    <a:pt x="529" y="0"/>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3" name="Google Shape;1623;p61"/>
            <p:cNvSpPr/>
            <p:nvPr/>
          </p:nvSpPr>
          <p:spPr>
            <a:xfrm>
              <a:off x="2779300" y="2395025"/>
              <a:ext cx="29575" cy="27600"/>
            </a:xfrm>
            <a:custGeom>
              <a:avLst/>
              <a:gdLst/>
              <a:ahLst/>
              <a:cxnLst/>
              <a:rect l="l" t="t" r="r" b="b"/>
              <a:pathLst>
                <a:path w="1183" h="1104" extrusionOk="0">
                  <a:moveTo>
                    <a:pt x="381" y="0"/>
                  </a:moveTo>
                  <a:cubicBezTo>
                    <a:pt x="296" y="0"/>
                    <a:pt x="205" y="34"/>
                    <a:pt x="137" y="102"/>
                  </a:cubicBezTo>
                  <a:cubicBezTo>
                    <a:pt x="1" y="193"/>
                    <a:pt x="1" y="421"/>
                    <a:pt x="137" y="557"/>
                  </a:cubicBezTo>
                  <a:cubicBezTo>
                    <a:pt x="273" y="739"/>
                    <a:pt x="410" y="876"/>
                    <a:pt x="592" y="1012"/>
                  </a:cubicBezTo>
                  <a:cubicBezTo>
                    <a:pt x="637" y="1103"/>
                    <a:pt x="728" y="1103"/>
                    <a:pt x="819" y="1103"/>
                  </a:cubicBezTo>
                  <a:cubicBezTo>
                    <a:pt x="910" y="1103"/>
                    <a:pt x="1001" y="1103"/>
                    <a:pt x="1047" y="1012"/>
                  </a:cubicBezTo>
                  <a:cubicBezTo>
                    <a:pt x="1183" y="876"/>
                    <a:pt x="1183" y="648"/>
                    <a:pt x="1047" y="557"/>
                  </a:cubicBezTo>
                  <a:cubicBezTo>
                    <a:pt x="910" y="421"/>
                    <a:pt x="728" y="284"/>
                    <a:pt x="592" y="102"/>
                  </a:cubicBezTo>
                  <a:cubicBezTo>
                    <a:pt x="546" y="34"/>
                    <a:pt x="467"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4" name="Google Shape;1624;p61"/>
            <p:cNvSpPr/>
            <p:nvPr/>
          </p:nvSpPr>
          <p:spPr>
            <a:xfrm>
              <a:off x="2757700" y="2197425"/>
              <a:ext cx="27300" cy="29625"/>
            </a:xfrm>
            <a:custGeom>
              <a:avLst/>
              <a:gdLst/>
              <a:ahLst/>
              <a:cxnLst/>
              <a:rect l="l" t="t" r="r" b="b"/>
              <a:pathLst>
                <a:path w="1092" h="1185" extrusionOk="0">
                  <a:moveTo>
                    <a:pt x="706" y="0"/>
                  </a:moveTo>
                  <a:cubicBezTo>
                    <a:pt x="605" y="0"/>
                    <a:pt x="498" y="50"/>
                    <a:pt x="410" y="138"/>
                  </a:cubicBezTo>
                  <a:cubicBezTo>
                    <a:pt x="319" y="320"/>
                    <a:pt x="182" y="502"/>
                    <a:pt x="91" y="730"/>
                  </a:cubicBezTo>
                  <a:cubicBezTo>
                    <a:pt x="0" y="866"/>
                    <a:pt x="46" y="1094"/>
                    <a:pt x="228" y="1139"/>
                  </a:cubicBezTo>
                  <a:cubicBezTo>
                    <a:pt x="273" y="1185"/>
                    <a:pt x="319" y="1185"/>
                    <a:pt x="364" y="1185"/>
                  </a:cubicBezTo>
                  <a:cubicBezTo>
                    <a:pt x="455" y="1185"/>
                    <a:pt x="592" y="1139"/>
                    <a:pt x="637" y="1048"/>
                  </a:cubicBezTo>
                  <a:cubicBezTo>
                    <a:pt x="728" y="866"/>
                    <a:pt x="865" y="684"/>
                    <a:pt x="955" y="502"/>
                  </a:cubicBezTo>
                  <a:cubicBezTo>
                    <a:pt x="1092" y="366"/>
                    <a:pt x="1046" y="138"/>
                    <a:pt x="865" y="48"/>
                  </a:cubicBezTo>
                  <a:cubicBezTo>
                    <a:pt x="816" y="15"/>
                    <a:pt x="762"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5" name="Google Shape;1625;p61"/>
            <p:cNvSpPr/>
            <p:nvPr/>
          </p:nvSpPr>
          <p:spPr>
            <a:xfrm>
              <a:off x="2887325" y="2125825"/>
              <a:ext cx="33000" cy="17100"/>
            </a:xfrm>
            <a:custGeom>
              <a:avLst/>
              <a:gdLst/>
              <a:ahLst/>
              <a:cxnLst/>
              <a:rect l="l" t="t" r="r" b="b"/>
              <a:pathLst>
                <a:path w="1320" h="684" extrusionOk="0">
                  <a:moveTo>
                    <a:pt x="955" y="1"/>
                  </a:moveTo>
                  <a:cubicBezTo>
                    <a:pt x="773" y="1"/>
                    <a:pt x="546" y="1"/>
                    <a:pt x="318" y="46"/>
                  </a:cubicBezTo>
                  <a:cubicBezTo>
                    <a:pt x="137" y="46"/>
                    <a:pt x="0" y="228"/>
                    <a:pt x="0" y="410"/>
                  </a:cubicBezTo>
                  <a:cubicBezTo>
                    <a:pt x="0" y="547"/>
                    <a:pt x="182" y="683"/>
                    <a:pt x="318" y="683"/>
                  </a:cubicBezTo>
                  <a:lnTo>
                    <a:pt x="955" y="683"/>
                  </a:lnTo>
                  <a:cubicBezTo>
                    <a:pt x="1137" y="683"/>
                    <a:pt x="1274" y="547"/>
                    <a:pt x="1319" y="365"/>
                  </a:cubicBezTo>
                  <a:cubicBezTo>
                    <a:pt x="1319" y="183"/>
                    <a:pt x="1137" y="1"/>
                    <a:pt x="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6" name="Google Shape;1626;p61"/>
            <p:cNvSpPr/>
            <p:nvPr/>
          </p:nvSpPr>
          <p:spPr>
            <a:xfrm>
              <a:off x="2790675" y="2158750"/>
              <a:ext cx="30725" cy="26225"/>
            </a:xfrm>
            <a:custGeom>
              <a:avLst/>
              <a:gdLst/>
              <a:ahLst/>
              <a:cxnLst/>
              <a:rect l="l" t="t" r="r" b="b"/>
              <a:pathLst>
                <a:path w="1229" h="1049" extrusionOk="0">
                  <a:moveTo>
                    <a:pt x="826" y="1"/>
                  </a:moveTo>
                  <a:cubicBezTo>
                    <a:pt x="766" y="1"/>
                    <a:pt x="701" y="16"/>
                    <a:pt x="637" y="48"/>
                  </a:cubicBezTo>
                  <a:cubicBezTo>
                    <a:pt x="455" y="185"/>
                    <a:pt x="319" y="367"/>
                    <a:pt x="137" y="503"/>
                  </a:cubicBezTo>
                  <a:cubicBezTo>
                    <a:pt x="0" y="639"/>
                    <a:pt x="0" y="821"/>
                    <a:pt x="137" y="958"/>
                  </a:cubicBezTo>
                  <a:cubicBezTo>
                    <a:pt x="182" y="1049"/>
                    <a:pt x="273" y="1049"/>
                    <a:pt x="364" y="1049"/>
                  </a:cubicBezTo>
                  <a:cubicBezTo>
                    <a:pt x="455" y="1049"/>
                    <a:pt x="501" y="1049"/>
                    <a:pt x="592" y="1003"/>
                  </a:cubicBezTo>
                  <a:cubicBezTo>
                    <a:pt x="728" y="867"/>
                    <a:pt x="864" y="730"/>
                    <a:pt x="1046" y="594"/>
                  </a:cubicBezTo>
                  <a:cubicBezTo>
                    <a:pt x="1183" y="503"/>
                    <a:pt x="1228" y="276"/>
                    <a:pt x="1092" y="139"/>
                  </a:cubicBezTo>
                  <a:cubicBezTo>
                    <a:pt x="1033" y="51"/>
                    <a:pt x="936" y="1"/>
                    <a:pt x="8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7" name="Google Shape;1627;p61"/>
            <p:cNvSpPr/>
            <p:nvPr/>
          </p:nvSpPr>
          <p:spPr>
            <a:xfrm>
              <a:off x="2871400" y="2446475"/>
              <a:ext cx="33000" cy="18200"/>
            </a:xfrm>
            <a:custGeom>
              <a:avLst/>
              <a:gdLst/>
              <a:ahLst/>
              <a:cxnLst/>
              <a:rect l="l" t="t" r="r" b="b"/>
              <a:pathLst>
                <a:path w="1320" h="728" extrusionOk="0">
                  <a:moveTo>
                    <a:pt x="410" y="0"/>
                  </a:moveTo>
                  <a:cubicBezTo>
                    <a:pt x="228" y="0"/>
                    <a:pt x="46" y="91"/>
                    <a:pt x="46" y="273"/>
                  </a:cubicBezTo>
                  <a:cubicBezTo>
                    <a:pt x="0" y="455"/>
                    <a:pt x="91" y="637"/>
                    <a:pt x="273" y="682"/>
                  </a:cubicBezTo>
                  <a:cubicBezTo>
                    <a:pt x="501" y="682"/>
                    <a:pt x="728" y="728"/>
                    <a:pt x="955" y="728"/>
                  </a:cubicBezTo>
                  <a:lnTo>
                    <a:pt x="1001" y="728"/>
                  </a:lnTo>
                  <a:cubicBezTo>
                    <a:pt x="1137" y="728"/>
                    <a:pt x="1274" y="637"/>
                    <a:pt x="1319" y="455"/>
                  </a:cubicBezTo>
                  <a:cubicBezTo>
                    <a:pt x="1319" y="273"/>
                    <a:pt x="1183" y="91"/>
                    <a:pt x="1001" y="91"/>
                  </a:cubicBezTo>
                  <a:cubicBezTo>
                    <a:pt x="819" y="91"/>
                    <a:pt x="592" y="46"/>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8" name="Google Shape;1628;p61"/>
            <p:cNvSpPr/>
            <p:nvPr/>
          </p:nvSpPr>
          <p:spPr>
            <a:xfrm>
              <a:off x="2916875" y="2244075"/>
              <a:ext cx="17075" cy="100075"/>
            </a:xfrm>
            <a:custGeom>
              <a:avLst/>
              <a:gdLst/>
              <a:ahLst/>
              <a:cxnLst/>
              <a:rect l="l" t="t" r="r" b="b"/>
              <a:pathLst>
                <a:path w="683" h="4003" extrusionOk="0">
                  <a:moveTo>
                    <a:pt x="364" y="1"/>
                  </a:moveTo>
                  <a:cubicBezTo>
                    <a:pt x="182" y="1"/>
                    <a:pt x="1" y="137"/>
                    <a:pt x="1" y="319"/>
                  </a:cubicBezTo>
                  <a:lnTo>
                    <a:pt x="1" y="3685"/>
                  </a:lnTo>
                  <a:cubicBezTo>
                    <a:pt x="1" y="3866"/>
                    <a:pt x="182" y="4003"/>
                    <a:pt x="364" y="4003"/>
                  </a:cubicBezTo>
                  <a:cubicBezTo>
                    <a:pt x="546" y="4003"/>
                    <a:pt x="683" y="3866"/>
                    <a:pt x="683" y="3685"/>
                  </a:cubicBezTo>
                  <a:lnTo>
                    <a:pt x="683" y="319"/>
                  </a:lnTo>
                  <a:cubicBezTo>
                    <a:pt x="683" y="137"/>
                    <a:pt x="501" y="1"/>
                    <a:pt x="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29" name="Google Shape;1629;p61"/>
            <p:cNvSpPr/>
            <p:nvPr/>
          </p:nvSpPr>
          <p:spPr>
            <a:xfrm>
              <a:off x="2964625" y="2244075"/>
              <a:ext cx="51200" cy="100075"/>
            </a:xfrm>
            <a:custGeom>
              <a:avLst/>
              <a:gdLst/>
              <a:ahLst/>
              <a:cxnLst/>
              <a:rect l="l" t="t" r="r" b="b"/>
              <a:pathLst>
                <a:path w="2048" h="4003" extrusionOk="0">
                  <a:moveTo>
                    <a:pt x="365" y="1"/>
                  </a:moveTo>
                  <a:cubicBezTo>
                    <a:pt x="183" y="46"/>
                    <a:pt x="1" y="183"/>
                    <a:pt x="1" y="365"/>
                  </a:cubicBezTo>
                  <a:lnTo>
                    <a:pt x="1" y="3685"/>
                  </a:lnTo>
                  <a:cubicBezTo>
                    <a:pt x="1" y="3866"/>
                    <a:pt x="183" y="4003"/>
                    <a:pt x="365" y="4003"/>
                  </a:cubicBezTo>
                  <a:cubicBezTo>
                    <a:pt x="546" y="4003"/>
                    <a:pt x="683" y="3866"/>
                    <a:pt x="683" y="3685"/>
                  </a:cubicBezTo>
                  <a:lnTo>
                    <a:pt x="683" y="2320"/>
                  </a:lnTo>
                  <a:lnTo>
                    <a:pt x="1593" y="2320"/>
                  </a:lnTo>
                  <a:cubicBezTo>
                    <a:pt x="1774" y="2320"/>
                    <a:pt x="1911" y="2184"/>
                    <a:pt x="1911" y="2002"/>
                  </a:cubicBezTo>
                  <a:cubicBezTo>
                    <a:pt x="1911" y="1820"/>
                    <a:pt x="1774" y="1638"/>
                    <a:pt x="1593" y="1638"/>
                  </a:cubicBezTo>
                  <a:lnTo>
                    <a:pt x="683" y="1638"/>
                  </a:lnTo>
                  <a:lnTo>
                    <a:pt x="683" y="683"/>
                  </a:lnTo>
                  <a:lnTo>
                    <a:pt x="1683" y="683"/>
                  </a:lnTo>
                  <a:cubicBezTo>
                    <a:pt x="1865" y="683"/>
                    <a:pt x="2047" y="546"/>
                    <a:pt x="2047" y="365"/>
                  </a:cubicBezTo>
                  <a:cubicBezTo>
                    <a:pt x="2047" y="183"/>
                    <a:pt x="1865"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30" name="Google Shape;1630;p61"/>
            <p:cNvSpPr/>
            <p:nvPr/>
          </p:nvSpPr>
          <p:spPr>
            <a:xfrm>
              <a:off x="2798625" y="2244075"/>
              <a:ext cx="94400" cy="100075"/>
            </a:xfrm>
            <a:custGeom>
              <a:avLst/>
              <a:gdLst/>
              <a:ahLst/>
              <a:cxnLst/>
              <a:rect l="l" t="t" r="r" b="b"/>
              <a:pathLst>
                <a:path w="3776" h="4003" extrusionOk="0">
                  <a:moveTo>
                    <a:pt x="2002" y="1"/>
                  </a:moveTo>
                  <a:cubicBezTo>
                    <a:pt x="910" y="1"/>
                    <a:pt x="1" y="910"/>
                    <a:pt x="1" y="2002"/>
                  </a:cubicBezTo>
                  <a:cubicBezTo>
                    <a:pt x="1" y="3093"/>
                    <a:pt x="910" y="4003"/>
                    <a:pt x="2002" y="4003"/>
                  </a:cubicBezTo>
                  <a:cubicBezTo>
                    <a:pt x="3048" y="4003"/>
                    <a:pt x="3775" y="3184"/>
                    <a:pt x="3775" y="2002"/>
                  </a:cubicBezTo>
                  <a:cubicBezTo>
                    <a:pt x="3775" y="1820"/>
                    <a:pt x="3639" y="1683"/>
                    <a:pt x="3457" y="1683"/>
                  </a:cubicBezTo>
                  <a:lnTo>
                    <a:pt x="2457" y="1683"/>
                  </a:lnTo>
                  <a:cubicBezTo>
                    <a:pt x="2275" y="1683"/>
                    <a:pt x="2138" y="1820"/>
                    <a:pt x="2138" y="2002"/>
                  </a:cubicBezTo>
                  <a:cubicBezTo>
                    <a:pt x="2138" y="2184"/>
                    <a:pt x="2275" y="2320"/>
                    <a:pt x="2457" y="2320"/>
                  </a:cubicBezTo>
                  <a:lnTo>
                    <a:pt x="3093" y="2320"/>
                  </a:lnTo>
                  <a:cubicBezTo>
                    <a:pt x="3002" y="2866"/>
                    <a:pt x="2684" y="3366"/>
                    <a:pt x="2002" y="3366"/>
                  </a:cubicBezTo>
                  <a:cubicBezTo>
                    <a:pt x="1274" y="3366"/>
                    <a:pt x="683" y="2730"/>
                    <a:pt x="683" y="2002"/>
                  </a:cubicBezTo>
                  <a:cubicBezTo>
                    <a:pt x="683" y="1274"/>
                    <a:pt x="1274" y="637"/>
                    <a:pt x="2002" y="637"/>
                  </a:cubicBezTo>
                  <a:cubicBezTo>
                    <a:pt x="2275" y="637"/>
                    <a:pt x="2548" y="728"/>
                    <a:pt x="2775" y="865"/>
                  </a:cubicBezTo>
                  <a:cubicBezTo>
                    <a:pt x="2829" y="919"/>
                    <a:pt x="2890" y="944"/>
                    <a:pt x="2952" y="944"/>
                  </a:cubicBezTo>
                  <a:cubicBezTo>
                    <a:pt x="3048" y="944"/>
                    <a:pt x="3147" y="884"/>
                    <a:pt x="3230" y="774"/>
                  </a:cubicBezTo>
                  <a:cubicBezTo>
                    <a:pt x="3321" y="637"/>
                    <a:pt x="3275" y="456"/>
                    <a:pt x="3139" y="365"/>
                  </a:cubicBezTo>
                  <a:cubicBezTo>
                    <a:pt x="2820" y="137"/>
                    <a:pt x="2411"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31" name="Google Shape;1631;p61"/>
          <p:cNvGrpSpPr/>
          <p:nvPr/>
        </p:nvGrpSpPr>
        <p:grpSpPr>
          <a:xfrm>
            <a:off x="2909416" y="1762321"/>
            <a:ext cx="550234" cy="385970"/>
            <a:chOff x="2671275" y="1360650"/>
            <a:chExt cx="609475" cy="427525"/>
          </a:xfrm>
        </p:grpSpPr>
        <p:sp>
          <p:nvSpPr>
            <p:cNvPr id="1632" name="Google Shape;1632;p61"/>
            <p:cNvSpPr/>
            <p:nvPr/>
          </p:nvSpPr>
          <p:spPr>
            <a:xfrm>
              <a:off x="2671275" y="1532325"/>
              <a:ext cx="466200" cy="255850"/>
            </a:xfrm>
            <a:custGeom>
              <a:avLst/>
              <a:gdLst/>
              <a:ahLst/>
              <a:cxnLst/>
              <a:rect l="l" t="t" r="r" b="b"/>
              <a:pathLst>
                <a:path w="18648" h="10234" extrusionOk="0">
                  <a:moveTo>
                    <a:pt x="319" y="0"/>
                  </a:moveTo>
                  <a:cubicBezTo>
                    <a:pt x="137" y="0"/>
                    <a:pt x="1" y="137"/>
                    <a:pt x="1" y="319"/>
                  </a:cubicBezTo>
                  <a:lnTo>
                    <a:pt x="1" y="9415"/>
                  </a:lnTo>
                  <a:cubicBezTo>
                    <a:pt x="1" y="9870"/>
                    <a:pt x="365" y="10233"/>
                    <a:pt x="820" y="10233"/>
                  </a:cubicBezTo>
                  <a:lnTo>
                    <a:pt x="18284" y="10233"/>
                  </a:lnTo>
                  <a:cubicBezTo>
                    <a:pt x="18466" y="10233"/>
                    <a:pt x="18648" y="10051"/>
                    <a:pt x="18648" y="9870"/>
                  </a:cubicBezTo>
                  <a:cubicBezTo>
                    <a:pt x="18648" y="9688"/>
                    <a:pt x="18466" y="9506"/>
                    <a:pt x="18284" y="9506"/>
                  </a:cubicBezTo>
                  <a:lnTo>
                    <a:pt x="820" y="9506"/>
                  </a:lnTo>
                  <a:cubicBezTo>
                    <a:pt x="729" y="9506"/>
                    <a:pt x="683" y="9460"/>
                    <a:pt x="683" y="9415"/>
                  </a:cubicBezTo>
                  <a:lnTo>
                    <a:pt x="683" y="319"/>
                  </a:lnTo>
                  <a:cubicBezTo>
                    <a:pt x="683" y="137"/>
                    <a:pt x="547"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33" name="Google Shape;1633;p61"/>
            <p:cNvSpPr/>
            <p:nvPr/>
          </p:nvSpPr>
          <p:spPr>
            <a:xfrm>
              <a:off x="2671275" y="1360650"/>
              <a:ext cx="609475" cy="427525"/>
            </a:xfrm>
            <a:custGeom>
              <a:avLst/>
              <a:gdLst/>
              <a:ahLst/>
              <a:cxnLst/>
              <a:rect l="l" t="t" r="r" b="b"/>
              <a:pathLst>
                <a:path w="24379" h="17101" extrusionOk="0">
                  <a:moveTo>
                    <a:pt x="23514" y="728"/>
                  </a:moveTo>
                  <a:cubicBezTo>
                    <a:pt x="23605" y="728"/>
                    <a:pt x="23650" y="773"/>
                    <a:pt x="23650" y="864"/>
                  </a:cubicBezTo>
                  <a:lnTo>
                    <a:pt x="23650" y="4730"/>
                  </a:lnTo>
                  <a:lnTo>
                    <a:pt x="21558" y="4730"/>
                  </a:lnTo>
                  <a:lnTo>
                    <a:pt x="21558" y="728"/>
                  </a:lnTo>
                  <a:close/>
                  <a:moveTo>
                    <a:pt x="20831" y="728"/>
                  </a:moveTo>
                  <a:lnTo>
                    <a:pt x="20831" y="12643"/>
                  </a:lnTo>
                  <a:lnTo>
                    <a:pt x="17283" y="10961"/>
                  </a:lnTo>
                  <a:cubicBezTo>
                    <a:pt x="17124" y="10892"/>
                    <a:pt x="16965" y="10858"/>
                    <a:pt x="16806" y="10858"/>
                  </a:cubicBezTo>
                  <a:cubicBezTo>
                    <a:pt x="16647" y="10858"/>
                    <a:pt x="16487" y="10892"/>
                    <a:pt x="16328" y="10961"/>
                  </a:cubicBezTo>
                  <a:lnTo>
                    <a:pt x="12781" y="12643"/>
                  </a:lnTo>
                  <a:lnTo>
                    <a:pt x="12781" y="3411"/>
                  </a:lnTo>
                  <a:cubicBezTo>
                    <a:pt x="12781" y="3229"/>
                    <a:pt x="12599" y="3047"/>
                    <a:pt x="12417" y="3047"/>
                  </a:cubicBezTo>
                  <a:cubicBezTo>
                    <a:pt x="12235" y="3047"/>
                    <a:pt x="12053" y="3229"/>
                    <a:pt x="12053" y="3411"/>
                  </a:cubicBezTo>
                  <a:lnTo>
                    <a:pt x="12053" y="4730"/>
                  </a:lnTo>
                  <a:lnTo>
                    <a:pt x="683" y="4730"/>
                  </a:lnTo>
                  <a:lnTo>
                    <a:pt x="683" y="864"/>
                  </a:lnTo>
                  <a:cubicBezTo>
                    <a:pt x="683" y="773"/>
                    <a:pt x="774" y="728"/>
                    <a:pt x="820" y="728"/>
                  </a:cubicBezTo>
                  <a:lnTo>
                    <a:pt x="12053" y="728"/>
                  </a:lnTo>
                  <a:lnTo>
                    <a:pt x="12053" y="1728"/>
                  </a:lnTo>
                  <a:cubicBezTo>
                    <a:pt x="12053" y="1956"/>
                    <a:pt x="12235" y="2092"/>
                    <a:pt x="12417" y="2092"/>
                  </a:cubicBezTo>
                  <a:cubicBezTo>
                    <a:pt x="12599" y="2092"/>
                    <a:pt x="12781" y="1910"/>
                    <a:pt x="12781" y="1728"/>
                  </a:cubicBezTo>
                  <a:lnTo>
                    <a:pt x="12781" y="728"/>
                  </a:lnTo>
                  <a:close/>
                  <a:moveTo>
                    <a:pt x="820" y="0"/>
                  </a:moveTo>
                  <a:cubicBezTo>
                    <a:pt x="365" y="0"/>
                    <a:pt x="1" y="409"/>
                    <a:pt x="1" y="864"/>
                  </a:cubicBezTo>
                  <a:lnTo>
                    <a:pt x="1" y="5503"/>
                  </a:lnTo>
                  <a:cubicBezTo>
                    <a:pt x="1" y="5685"/>
                    <a:pt x="137" y="5867"/>
                    <a:pt x="365" y="5867"/>
                  </a:cubicBezTo>
                  <a:cubicBezTo>
                    <a:pt x="547" y="5867"/>
                    <a:pt x="683" y="5685"/>
                    <a:pt x="683" y="5503"/>
                  </a:cubicBezTo>
                  <a:lnTo>
                    <a:pt x="683" y="5458"/>
                  </a:lnTo>
                  <a:lnTo>
                    <a:pt x="12053" y="5458"/>
                  </a:lnTo>
                  <a:lnTo>
                    <a:pt x="12053" y="12825"/>
                  </a:lnTo>
                  <a:cubicBezTo>
                    <a:pt x="12053" y="13007"/>
                    <a:pt x="12190" y="13235"/>
                    <a:pt x="12326" y="13326"/>
                  </a:cubicBezTo>
                  <a:cubicBezTo>
                    <a:pt x="12438" y="13382"/>
                    <a:pt x="12568" y="13421"/>
                    <a:pt x="12694" y="13421"/>
                  </a:cubicBezTo>
                  <a:cubicBezTo>
                    <a:pt x="12772" y="13421"/>
                    <a:pt x="12848" y="13406"/>
                    <a:pt x="12917" y="13371"/>
                  </a:cubicBezTo>
                  <a:lnTo>
                    <a:pt x="16647" y="11597"/>
                  </a:lnTo>
                  <a:cubicBezTo>
                    <a:pt x="16692" y="11575"/>
                    <a:pt x="16749" y="11563"/>
                    <a:pt x="16806" y="11563"/>
                  </a:cubicBezTo>
                  <a:cubicBezTo>
                    <a:pt x="16863" y="11563"/>
                    <a:pt x="16919" y="11575"/>
                    <a:pt x="16965" y="11597"/>
                  </a:cubicBezTo>
                  <a:lnTo>
                    <a:pt x="20694" y="13371"/>
                  </a:lnTo>
                  <a:cubicBezTo>
                    <a:pt x="20764" y="13406"/>
                    <a:pt x="20840" y="13421"/>
                    <a:pt x="20918" y="13421"/>
                  </a:cubicBezTo>
                  <a:cubicBezTo>
                    <a:pt x="21043" y="13421"/>
                    <a:pt x="21173" y="13382"/>
                    <a:pt x="21285" y="13326"/>
                  </a:cubicBezTo>
                  <a:cubicBezTo>
                    <a:pt x="21467" y="13235"/>
                    <a:pt x="21558" y="13053"/>
                    <a:pt x="21558" y="12825"/>
                  </a:cubicBezTo>
                  <a:lnTo>
                    <a:pt x="21558" y="5458"/>
                  </a:lnTo>
                  <a:lnTo>
                    <a:pt x="23650" y="5458"/>
                  </a:lnTo>
                  <a:lnTo>
                    <a:pt x="23650" y="16282"/>
                  </a:lnTo>
                  <a:cubicBezTo>
                    <a:pt x="23650" y="16327"/>
                    <a:pt x="23605" y="16373"/>
                    <a:pt x="23514" y="16373"/>
                  </a:cubicBezTo>
                  <a:lnTo>
                    <a:pt x="19876" y="16373"/>
                  </a:lnTo>
                  <a:cubicBezTo>
                    <a:pt x="19694" y="16373"/>
                    <a:pt x="19557" y="16555"/>
                    <a:pt x="19557" y="16737"/>
                  </a:cubicBezTo>
                  <a:cubicBezTo>
                    <a:pt x="19557" y="16918"/>
                    <a:pt x="19694" y="17100"/>
                    <a:pt x="19876" y="17100"/>
                  </a:cubicBezTo>
                  <a:lnTo>
                    <a:pt x="23514" y="17100"/>
                  </a:lnTo>
                  <a:cubicBezTo>
                    <a:pt x="24014" y="17100"/>
                    <a:pt x="24378" y="16737"/>
                    <a:pt x="24378" y="16282"/>
                  </a:cubicBezTo>
                  <a:lnTo>
                    <a:pt x="24378" y="864"/>
                  </a:lnTo>
                  <a:cubicBezTo>
                    <a:pt x="24378" y="409"/>
                    <a:pt x="23969" y="0"/>
                    <a:pt x="23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34" name="Google Shape;1634;p61"/>
            <p:cNvSpPr/>
            <p:nvPr/>
          </p:nvSpPr>
          <p:spPr>
            <a:xfrm>
              <a:off x="2719050" y="1410675"/>
              <a:ext cx="35250" cy="35250"/>
            </a:xfrm>
            <a:custGeom>
              <a:avLst/>
              <a:gdLst/>
              <a:ahLst/>
              <a:cxnLst/>
              <a:rect l="l" t="t" r="r" b="b"/>
              <a:pathLst>
                <a:path w="1410" h="1410" extrusionOk="0">
                  <a:moveTo>
                    <a:pt x="728" y="0"/>
                  </a:moveTo>
                  <a:cubicBezTo>
                    <a:pt x="318" y="0"/>
                    <a:pt x="0" y="318"/>
                    <a:pt x="0" y="728"/>
                  </a:cubicBezTo>
                  <a:cubicBezTo>
                    <a:pt x="0" y="1092"/>
                    <a:pt x="318" y="1410"/>
                    <a:pt x="728" y="1410"/>
                  </a:cubicBezTo>
                  <a:cubicBezTo>
                    <a:pt x="1092" y="1410"/>
                    <a:pt x="1410" y="1092"/>
                    <a:pt x="1410" y="728"/>
                  </a:cubicBezTo>
                  <a:cubicBezTo>
                    <a:pt x="1410" y="318"/>
                    <a:pt x="1092" y="0"/>
                    <a:pt x="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35" name="Google Shape;1635;p61"/>
            <p:cNvSpPr/>
            <p:nvPr/>
          </p:nvSpPr>
          <p:spPr>
            <a:xfrm>
              <a:off x="2772475" y="1410675"/>
              <a:ext cx="35275" cy="35250"/>
            </a:xfrm>
            <a:custGeom>
              <a:avLst/>
              <a:gdLst/>
              <a:ahLst/>
              <a:cxnLst/>
              <a:rect l="l" t="t" r="r" b="b"/>
              <a:pathLst>
                <a:path w="1411" h="1410" extrusionOk="0">
                  <a:moveTo>
                    <a:pt x="683" y="0"/>
                  </a:moveTo>
                  <a:cubicBezTo>
                    <a:pt x="319" y="0"/>
                    <a:pt x="1" y="318"/>
                    <a:pt x="1" y="728"/>
                  </a:cubicBezTo>
                  <a:cubicBezTo>
                    <a:pt x="1" y="1092"/>
                    <a:pt x="319" y="1410"/>
                    <a:pt x="683" y="1410"/>
                  </a:cubicBezTo>
                  <a:cubicBezTo>
                    <a:pt x="1092" y="1410"/>
                    <a:pt x="1411" y="1092"/>
                    <a:pt x="1411" y="728"/>
                  </a:cubicBezTo>
                  <a:cubicBezTo>
                    <a:pt x="1411" y="318"/>
                    <a:pt x="1092" y="0"/>
                    <a:pt x="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36" name="Google Shape;1636;p61"/>
            <p:cNvSpPr/>
            <p:nvPr/>
          </p:nvSpPr>
          <p:spPr>
            <a:xfrm>
              <a:off x="2825925" y="1410675"/>
              <a:ext cx="34125" cy="35250"/>
            </a:xfrm>
            <a:custGeom>
              <a:avLst/>
              <a:gdLst/>
              <a:ahLst/>
              <a:cxnLst/>
              <a:rect l="l" t="t" r="r" b="b"/>
              <a:pathLst>
                <a:path w="1365" h="1410" extrusionOk="0">
                  <a:moveTo>
                    <a:pt x="682" y="0"/>
                  </a:moveTo>
                  <a:cubicBezTo>
                    <a:pt x="319" y="0"/>
                    <a:pt x="0" y="318"/>
                    <a:pt x="0" y="728"/>
                  </a:cubicBezTo>
                  <a:cubicBezTo>
                    <a:pt x="0" y="1092"/>
                    <a:pt x="319" y="1410"/>
                    <a:pt x="682" y="1410"/>
                  </a:cubicBezTo>
                  <a:cubicBezTo>
                    <a:pt x="1046" y="1410"/>
                    <a:pt x="1365" y="1092"/>
                    <a:pt x="1365" y="728"/>
                  </a:cubicBezTo>
                  <a:cubicBezTo>
                    <a:pt x="1365" y="318"/>
                    <a:pt x="1046" y="0"/>
                    <a:pt x="6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37" name="Google Shape;1637;p61"/>
            <p:cNvSpPr/>
            <p:nvPr/>
          </p:nvSpPr>
          <p:spPr>
            <a:xfrm>
              <a:off x="3021475" y="1445900"/>
              <a:ext cx="139875" cy="132850"/>
            </a:xfrm>
            <a:custGeom>
              <a:avLst/>
              <a:gdLst/>
              <a:ahLst/>
              <a:cxnLst/>
              <a:rect l="l" t="t" r="r" b="b"/>
              <a:pathLst>
                <a:path w="5595" h="5314" extrusionOk="0">
                  <a:moveTo>
                    <a:pt x="2820" y="820"/>
                  </a:moveTo>
                  <a:lnTo>
                    <a:pt x="3275" y="1729"/>
                  </a:lnTo>
                  <a:cubicBezTo>
                    <a:pt x="3366" y="1911"/>
                    <a:pt x="3548" y="2048"/>
                    <a:pt x="3730" y="2093"/>
                  </a:cubicBezTo>
                  <a:lnTo>
                    <a:pt x="4731" y="2230"/>
                  </a:lnTo>
                  <a:lnTo>
                    <a:pt x="4003" y="2957"/>
                  </a:lnTo>
                  <a:cubicBezTo>
                    <a:pt x="3867" y="3094"/>
                    <a:pt x="3776" y="3321"/>
                    <a:pt x="3821" y="3503"/>
                  </a:cubicBezTo>
                  <a:lnTo>
                    <a:pt x="4003" y="4503"/>
                  </a:lnTo>
                  <a:lnTo>
                    <a:pt x="4003" y="4503"/>
                  </a:lnTo>
                  <a:lnTo>
                    <a:pt x="3093" y="4049"/>
                  </a:lnTo>
                  <a:cubicBezTo>
                    <a:pt x="3002" y="4003"/>
                    <a:pt x="2900" y="3980"/>
                    <a:pt x="2798" y="3980"/>
                  </a:cubicBezTo>
                  <a:cubicBezTo>
                    <a:pt x="2695" y="3980"/>
                    <a:pt x="2593" y="4003"/>
                    <a:pt x="2502" y="4049"/>
                  </a:cubicBezTo>
                  <a:lnTo>
                    <a:pt x="1593" y="4503"/>
                  </a:lnTo>
                  <a:lnTo>
                    <a:pt x="1593" y="4503"/>
                  </a:lnTo>
                  <a:lnTo>
                    <a:pt x="1774" y="3503"/>
                  </a:lnTo>
                  <a:cubicBezTo>
                    <a:pt x="1820" y="3321"/>
                    <a:pt x="1729" y="3094"/>
                    <a:pt x="1593" y="2957"/>
                  </a:cubicBezTo>
                  <a:lnTo>
                    <a:pt x="865" y="2230"/>
                  </a:lnTo>
                  <a:lnTo>
                    <a:pt x="1865" y="2093"/>
                  </a:lnTo>
                  <a:cubicBezTo>
                    <a:pt x="2093" y="2048"/>
                    <a:pt x="2275" y="1911"/>
                    <a:pt x="2366" y="1729"/>
                  </a:cubicBezTo>
                  <a:lnTo>
                    <a:pt x="2820" y="820"/>
                  </a:lnTo>
                  <a:close/>
                  <a:moveTo>
                    <a:pt x="2820" y="1"/>
                  </a:moveTo>
                  <a:cubicBezTo>
                    <a:pt x="2548" y="1"/>
                    <a:pt x="2320" y="137"/>
                    <a:pt x="2229" y="365"/>
                  </a:cubicBezTo>
                  <a:lnTo>
                    <a:pt x="1729" y="1411"/>
                  </a:lnTo>
                  <a:lnTo>
                    <a:pt x="592" y="1547"/>
                  </a:lnTo>
                  <a:cubicBezTo>
                    <a:pt x="365" y="1593"/>
                    <a:pt x="137" y="1775"/>
                    <a:pt x="92" y="2002"/>
                  </a:cubicBezTo>
                  <a:cubicBezTo>
                    <a:pt x="1" y="2230"/>
                    <a:pt x="46" y="2457"/>
                    <a:pt x="228" y="2639"/>
                  </a:cubicBezTo>
                  <a:lnTo>
                    <a:pt x="1047" y="3457"/>
                  </a:lnTo>
                  <a:lnTo>
                    <a:pt x="865" y="4549"/>
                  </a:lnTo>
                  <a:cubicBezTo>
                    <a:pt x="819" y="4822"/>
                    <a:pt x="910" y="5049"/>
                    <a:pt x="1138" y="5186"/>
                  </a:cubicBezTo>
                  <a:cubicBezTo>
                    <a:pt x="1243" y="5265"/>
                    <a:pt x="1380" y="5314"/>
                    <a:pt x="1511" y="5314"/>
                  </a:cubicBezTo>
                  <a:cubicBezTo>
                    <a:pt x="1606" y="5314"/>
                    <a:pt x="1698" y="5288"/>
                    <a:pt x="1774" y="5231"/>
                  </a:cubicBezTo>
                  <a:lnTo>
                    <a:pt x="2820" y="4685"/>
                  </a:lnTo>
                  <a:lnTo>
                    <a:pt x="3821" y="5231"/>
                  </a:lnTo>
                  <a:cubicBezTo>
                    <a:pt x="3916" y="5288"/>
                    <a:pt x="4012" y="5314"/>
                    <a:pt x="4107" y="5314"/>
                  </a:cubicBezTo>
                  <a:cubicBezTo>
                    <a:pt x="4239" y="5314"/>
                    <a:pt x="4371" y="5265"/>
                    <a:pt x="4503" y="5186"/>
                  </a:cubicBezTo>
                  <a:cubicBezTo>
                    <a:pt x="4685" y="5049"/>
                    <a:pt x="4776" y="4822"/>
                    <a:pt x="4731" y="4549"/>
                  </a:cubicBezTo>
                  <a:lnTo>
                    <a:pt x="4549" y="3457"/>
                  </a:lnTo>
                  <a:lnTo>
                    <a:pt x="5367" y="2639"/>
                  </a:lnTo>
                  <a:cubicBezTo>
                    <a:pt x="5549" y="2457"/>
                    <a:pt x="5595" y="2230"/>
                    <a:pt x="5504" y="2002"/>
                  </a:cubicBezTo>
                  <a:cubicBezTo>
                    <a:pt x="5458" y="1775"/>
                    <a:pt x="5231" y="1593"/>
                    <a:pt x="5004" y="1547"/>
                  </a:cubicBezTo>
                  <a:lnTo>
                    <a:pt x="3867" y="1411"/>
                  </a:lnTo>
                  <a:lnTo>
                    <a:pt x="3366" y="365"/>
                  </a:lnTo>
                  <a:cubicBezTo>
                    <a:pt x="3275" y="137"/>
                    <a:pt x="3048" y="1"/>
                    <a:pt x="2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38" name="Google Shape;1638;p61"/>
            <p:cNvSpPr/>
            <p:nvPr/>
          </p:nvSpPr>
          <p:spPr>
            <a:xfrm>
              <a:off x="2728125" y="1567575"/>
              <a:ext cx="208100" cy="18200"/>
            </a:xfrm>
            <a:custGeom>
              <a:avLst/>
              <a:gdLst/>
              <a:ahLst/>
              <a:cxnLst/>
              <a:rect l="l" t="t" r="r" b="b"/>
              <a:pathLst>
                <a:path w="8324" h="728" extrusionOk="0">
                  <a:moveTo>
                    <a:pt x="365" y="0"/>
                  </a:moveTo>
                  <a:cubicBezTo>
                    <a:pt x="137" y="0"/>
                    <a:pt x="1" y="182"/>
                    <a:pt x="1" y="364"/>
                  </a:cubicBezTo>
                  <a:cubicBezTo>
                    <a:pt x="1" y="546"/>
                    <a:pt x="137" y="728"/>
                    <a:pt x="365" y="728"/>
                  </a:cubicBezTo>
                  <a:lnTo>
                    <a:pt x="7960" y="728"/>
                  </a:lnTo>
                  <a:cubicBezTo>
                    <a:pt x="8187" y="728"/>
                    <a:pt x="8324" y="546"/>
                    <a:pt x="8324" y="364"/>
                  </a:cubicBezTo>
                  <a:cubicBezTo>
                    <a:pt x="8324" y="182"/>
                    <a:pt x="8187" y="0"/>
                    <a:pt x="79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39" name="Google Shape;1639;p61"/>
            <p:cNvSpPr/>
            <p:nvPr/>
          </p:nvSpPr>
          <p:spPr>
            <a:xfrm>
              <a:off x="2728125" y="1608500"/>
              <a:ext cx="208100" cy="18225"/>
            </a:xfrm>
            <a:custGeom>
              <a:avLst/>
              <a:gdLst/>
              <a:ahLst/>
              <a:cxnLst/>
              <a:rect l="l" t="t" r="r" b="b"/>
              <a:pathLst>
                <a:path w="8324" h="729" extrusionOk="0">
                  <a:moveTo>
                    <a:pt x="365" y="1"/>
                  </a:moveTo>
                  <a:cubicBezTo>
                    <a:pt x="137" y="1"/>
                    <a:pt x="1" y="183"/>
                    <a:pt x="1" y="364"/>
                  </a:cubicBezTo>
                  <a:cubicBezTo>
                    <a:pt x="1" y="592"/>
                    <a:pt x="137" y="728"/>
                    <a:pt x="365" y="728"/>
                  </a:cubicBezTo>
                  <a:lnTo>
                    <a:pt x="7960" y="728"/>
                  </a:lnTo>
                  <a:cubicBezTo>
                    <a:pt x="8187" y="728"/>
                    <a:pt x="8324" y="592"/>
                    <a:pt x="8324" y="364"/>
                  </a:cubicBezTo>
                  <a:cubicBezTo>
                    <a:pt x="8324" y="183"/>
                    <a:pt x="8187" y="1"/>
                    <a:pt x="79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0" name="Google Shape;1640;p61"/>
            <p:cNvSpPr/>
            <p:nvPr/>
          </p:nvSpPr>
          <p:spPr>
            <a:xfrm>
              <a:off x="2728125" y="1650575"/>
              <a:ext cx="89850" cy="18225"/>
            </a:xfrm>
            <a:custGeom>
              <a:avLst/>
              <a:gdLst/>
              <a:ahLst/>
              <a:cxnLst/>
              <a:rect l="l" t="t" r="r" b="b"/>
              <a:pathLst>
                <a:path w="3594" h="729" extrusionOk="0">
                  <a:moveTo>
                    <a:pt x="365" y="0"/>
                  </a:moveTo>
                  <a:cubicBezTo>
                    <a:pt x="137" y="0"/>
                    <a:pt x="1" y="137"/>
                    <a:pt x="1" y="364"/>
                  </a:cubicBezTo>
                  <a:cubicBezTo>
                    <a:pt x="1" y="546"/>
                    <a:pt x="137" y="728"/>
                    <a:pt x="365" y="728"/>
                  </a:cubicBezTo>
                  <a:lnTo>
                    <a:pt x="3230" y="728"/>
                  </a:lnTo>
                  <a:cubicBezTo>
                    <a:pt x="3412" y="728"/>
                    <a:pt x="3594" y="546"/>
                    <a:pt x="3594" y="364"/>
                  </a:cubicBezTo>
                  <a:cubicBezTo>
                    <a:pt x="3594" y="137"/>
                    <a:pt x="3412" y="0"/>
                    <a:pt x="3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41" name="Google Shape;1641;p61"/>
          <p:cNvGrpSpPr/>
          <p:nvPr/>
        </p:nvGrpSpPr>
        <p:grpSpPr>
          <a:xfrm>
            <a:off x="3708953" y="1703808"/>
            <a:ext cx="422939" cy="502995"/>
            <a:chOff x="3428525" y="1307200"/>
            <a:chExt cx="468475" cy="557150"/>
          </a:xfrm>
        </p:grpSpPr>
        <p:sp>
          <p:nvSpPr>
            <p:cNvPr id="1642" name="Google Shape;1642;p61"/>
            <p:cNvSpPr/>
            <p:nvPr/>
          </p:nvSpPr>
          <p:spPr>
            <a:xfrm>
              <a:off x="3428525" y="1307200"/>
              <a:ext cx="468475" cy="557150"/>
            </a:xfrm>
            <a:custGeom>
              <a:avLst/>
              <a:gdLst/>
              <a:ahLst/>
              <a:cxnLst/>
              <a:rect l="l" t="t" r="r" b="b"/>
              <a:pathLst>
                <a:path w="18739" h="22286" extrusionOk="0">
                  <a:moveTo>
                    <a:pt x="13644" y="11598"/>
                  </a:moveTo>
                  <a:cubicBezTo>
                    <a:pt x="13963" y="11598"/>
                    <a:pt x="14190" y="11871"/>
                    <a:pt x="14190" y="12144"/>
                  </a:cubicBezTo>
                  <a:lnTo>
                    <a:pt x="14190" y="13781"/>
                  </a:lnTo>
                  <a:lnTo>
                    <a:pt x="12371" y="15555"/>
                  </a:lnTo>
                  <a:lnTo>
                    <a:pt x="9915" y="13372"/>
                  </a:lnTo>
                  <a:cubicBezTo>
                    <a:pt x="9756" y="13258"/>
                    <a:pt x="9574" y="13201"/>
                    <a:pt x="9392" y="13201"/>
                  </a:cubicBezTo>
                  <a:cubicBezTo>
                    <a:pt x="9210" y="13201"/>
                    <a:pt x="9028" y="13258"/>
                    <a:pt x="8869" y="13372"/>
                  </a:cubicBezTo>
                  <a:lnTo>
                    <a:pt x="6413" y="15555"/>
                  </a:lnTo>
                  <a:lnTo>
                    <a:pt x="4594" y="13781"/>
                  </a:lnTo>
                  <a:lnTo>
                    <a:pt x="4594" y="12144"/>
                  </a:lnTo>
                  <a:cubicBezTo>
                    <a:pt x="4594" y="11871"/>
                    <a:pt x="4821" y="11598"/>
                    <a:pt x="5140" y="11598"/>
                  </a:cubicBezTo>
                  <a:close/>
                  <a:moveTo>
                    <a:pt x="18101" y="10916"/>
                  </a:moveTo>
                  <a:lnTo>
                    <a:pt x="18101" y="20694"/>
                  </a:lnTo>
                  <a:lnTo>
                    <a:pt x="12826" y="16009"/>
                  </a:lnTo>
                  <a:lnTo>
                    <a:pt x="18101" y="10916"/>
                  </a:lnTo>
                  <a:close/>
                  <a:moveTo>
                    <a:pt x="683" y="10916"/>
                  </a:moveTo>
                  <a:lnTo>
                    <a:pt x="5958" y="16009"/>
                  </a:lnTo>
                  <a:lnTo>
                    <a:pt x="5185" y="16692"/>
                  </a:lnTo>
                  <a:cubicBezTo>
                    <a:pt x="5049" y="16782"/>
                    <a:pt x="5049" y="17010"/>
                    <a:pt x="5140" y="17146"/>
                  </a:cubicBezTo>
                  <a:cubicBezTo>
                    <a:pt x="5208" y="17215"/>
                    <a:pt x="5288" y="17249"/>
                    <a:pt x="5367" y="17249"/>
                  </a:cubicBezTo>
                  <a:cubicBezTo>
                    <a:pt x="5447" y="17249"/>
                    <a:pt x="5526" y="17215"/>
                    <a:pt x="5595" y="17146"/>
                  </a:cubicBezTo>
                  <a:lnTo>
                    <a:pt x="9324" y="13872"/>
                  </a:lnTo>
                  <a:cubicBezTo>
                    <a:pt x="9347" y="13849"/>
                    <a:pt x="9369" y="13838"/>
                    <a:pt x="9392" y="13838"/>
                  </a:cubicBezTo>
                  <a:cubicBezTo>
                    <a:pt x="9415" y="13838"/>
                    <a:pt x="9438" y="13849"/>
                    <a:pt x="9460" y="13872"/>
                  </a:cubicBezTo>
                  <a:lnTo>
                    <a:pt x="17965" y="21421"/>
                  </a:lnTo>
                  <a:cubicBezTo>
                    <a:pt x="17829" y="21512"/>
                    <a:pt x="17692" y="21603"/>
                    <a:pt x="17556" y="21603"/>
                  </a:cubicBezTo>
                  <a:lnTo>
                    <a:pt x="1228" y="21603"/>
                  </a:lnTo>
                  <a:cubicBezTo>
                    <a:pt x="1047" y="21603"/>
                    <a:pt x="910" y="21512"/>
                    <a:pt x="819" y="21421"/>
                  </a:cubicBezTo>
                  <a:lnTo>
                    <a:pt x="4458" y="18192"/>
                  </a:lnTo>
                  <a:cubicBezTo>
                    <a:pt x="4594" y="18056"/>
                    <a:pt x="4639" y="17874"/>
                    <a:pt x="4503" y="17738"/>
                  </a:cubicBezTo>
                  <a:cubicBezTo>
                    <a:pt x="4424" y="17658"/>
                    <a:pt x="4329" y="17610"/>
                    <a:pt x="4237" y="17610"/>
                  </a:cubicBezTo>
                  <a:cubicBezTo>
                    <a:pt x="4170" y="17610"/>
                    <a:pt x="4105" y="17635"/>
                    <a:pt x="4048" y="17692"/>
                  </a:cubicBezTo>
                  <a:lnTo>
                    <a:pt x="683" y="20694"/>
                  </a:lnTo>
                  <a:lnTo>
                    <a:pt x="683" y="10916"/>
                  </a:lnTo>
                  <a:close/>
                  <a:moveTo>
                    <a:pt x="9369" y="0"/>
                  </a:moveTo>
                  <a:cubicBezTo>
                    <a:pt x="8005" y="0"/>
                    <a:pt x="6732" y="546"/>
                    <a:pt x="5731" y="1547"/>
                  </a:cubicBezTo>
                  <a:cubicBezTo>
                    <a:pt x="5640" y="1638"/>
                    <a:pt x="5549" y="1774"/>
                    <a:pt x="5413" y="1865"/>
                  </a:cubicBezTo>
                  <a:cubicBezTo>
                    <a:pt x="5322" y="2002"/>
                    <a:pt x="5322" y="2229"/>
                    <a:pt x="5458" y="2320"/>
                  </a:cubicBezTo>
                  <a:cubicBezTo>
                    <a:pt x="5515" y="2377"/>
                    <a:pt x="5588" y="2402"/>
                    <a:pt x="5661" y="2402"/>
                  </a:cubicBezTo>
                  <a:cubicBezTo>
                    <a:pt x="5761" y="2402"/>
                    <a:pt x="5860" y="2354"/>
                    <a:pt x="5913" y="2274"/>
                  </a:cubicBezTo>
                  <a:cubicBezTo>
                    <a:pt x="6004" y="2184"/>
                    <a:pt x="6095" y="2093"/>
                    <a:pt x="6186" y="2002"/>
                  </a:cubicBezTo>
                  <a:cubicBezTo>
                    <a:pt x="7073" y="1115"/>
                    <a:pt x="8232" y="671"/>
                    <a:pt x="9386" y="671"/>
                  </a:cubicBezTo>
                  <a:cubicBezTo>
                    <a:pt x="10540" y="671"/>
                    <a:pt x="11689" y="1115"/>
                    <a:pt x="12553" y="2002"/>
                  </a:cubicBezTo>
                  <a:cubicBezTo>
                    <a:pt x="14327" y="3730"/>
                    <a:pt x="14327" y="6595"/>
                    <a:pt x="12553" y="8323"/>
                  </a:cubicBezTo>
                  <a:cubicBezTo>
                    <a:pt x="11734" y="9187"/>
                    <a:pt x="10597" y="9642"/>
                    <a:pt x="9369" y="9642"/>
                  </a:cubicBezTo>
                  <a:cubicBezTo>
                    <a:pt x="8187" y="9642"/>
                    <a:pt x="7050" y="9187"/>
                    <a:pt x="6186" y="8323"/>
                  </a:cubicBezTo>
                  <a:cubicBezTo>
                    <a:pt x="4912" y="7050"/>
                    <a:pt x="4548" y="5140"/>
                    <a:pt x="5231" y="3457"/>
                  </a:cubicBezTo>
                  <a:cubicBezTo>
                    <a:pt x="5276" y="3320"/>
                    <a:pt x="5231" y="3139"/>
                    <a:pt x="5049" y="3048"/>
                  </a:cubicBezTo>
                  <a:cubicBezTo>
                    <a:pt x="5006" y="3037"/>
                    <a:pt x="4963" y="3031"/>
                    <a:pt x="4922" y="3031"/>
                  </a:cubicBezTo>
                  <a:cubicBezTo>
                    <a:pt x="4789" y="3031"/>
                    <a:pt x="4674" y="3091"/>
                    <a:pt x="4639" y="3230"/>
                  </a:cubicBezTo>
                  <a:cubicBezTo>
                    <a:pt x="4321" y="3912"/>
                    <a:pt x="4230" y="4639"/>
                    <a:pt x="4230" y="5367"/>
                  </a:cubicBezTo>
                  <a:lnTo>
                    <a:pt x="683" y="8505"/>
                  </a:lnTo>
                  <a:cubicBezTo>
                    <a:pt x="273" y="8869"/>
                    <a:pt x="46" y="9415"/>
                    <a:pt x="46" y="9961"/>
                  </a:cubicBezTo>
                  <a:lnTo>
                    <a:pt x="46" y="21058"/>
                  </a:lnTo>
                  <a:cubicBezTo>
                    <a:pt x="1" y="21694"/>
                    <a:pt x="546" y="22286"/>
                    <a:pt x="1228" y="22286"/>
                  </a:cubicBezTo>
                  <a:lnTo>
                    <a:pt x="17556" y="22286"/>
                  </a:lnTo>
                  <a:cubicBezTo>
                    <a:pt x="18192" y="22286"/>
                    <a:pt x="18738" y="21694"/>
                    <a:pt x="18738" y="21058"/>
                  </a:cubicBezTo>
                  <a:lnTo>
                    <a:pt x="18738" y="9961"/>
                  </a:lnTo>
                  <a:cubicBezTo>
                    <a:pt x="18738" y="9415"/>
                    <a:pt x="18511" y="8869"/>
                    <a:pt x="18101" y="8505"/>
                  </a:cubicBezTo>
                  <a:lnTo>
                    <a:pt x="16783" y="7323"/>
                  </a:lnTo>
                  <a:cubicBezTo>
                    <a:pt x="16721" y="7282"/>
                    <a:pt x="16642" y="7259"/>
                    <a:pt x="16564" y="7259"/>
                  </a:cubicBezTo>
                  <a:cubicBezTo>
                    <a:pt x="16469" y="7259"/>
                    <a:pt x="16378" y="7293"/>
                    <a:pt x="16328" y="7368"/>
                  </a:cubicBezTo>
                  <a:cubicBezTo>
                    <a:pt x="16191" y="7505"/>
                    <a:pt x="16191" y="7687"/>
                    <a:pt x="16328" y="7823"/>
                  </a:cubicBezTo>
                  <a:lnTo>
                    <a:pt x="17647" y="9005"/>
                  </a:lnTo>
                  <a:cubicBezTo>
                    <a:pt x="17965" y="9233"/>
                    <a:pt x="18101" y="9642"/>
                    <a:pt x="18101" y="10006"/>
                  </a:cubicBezTo>
                  <a:lnTo>
                    <a:pt x="14872" y="13144"/>
                  </a:lnTo>
                  <a:lnTo>
                    <a:pt x="14872" y="12144"/>
                  </a:lnTo>
                  <a:cubicBezTo>
                    <a:pt x="14872" y="11507"/>
                    <a:pt x="14327" y="10961"/>
                    <a:pt x="13644" y="10961"/>
                  </a:cubicBezTo>
                  <a:lnTo>
                    <a:pt x="5140" y="10961"/>
                  </a:lnTo>
                  <a:cubicBezTo>
                    <a:pt x="4458" y="10961"/>
                    <a:pt x="3912" y="11507"/>
                    <a:pt x="3912" y="12144"/>
                  </a:cubicBezTo>
                  <a:lnTo>
                    <a:pt x="3912" y="13144"/>
                  </a:lnTo>
                  <a:lnTo>
                    <a:pt x="683" y="10006"/>
                  </a:lnTo>
                  <a:cubicBezTo>
                    <a:pt x="683" y="9642"/>
                    <a:pt x="819" y="9233"/>
                    <a:pt x="1092" y="9005"/>
                  </a:cubicBezTo>
                  <a:lnTo>
                    <a:pt x="4321" y="6140"/>
                  </a:lnTo>
                  <a:cubicBezTo>
                    <a:pt x="4503" y="7141"/>
                    <a:pt x="5003" y="8050"/>
                    <a:pt x="5731" y="8824"/>
                  </a:cubicBezTo>
                  <a:cubicBezTo>
                    <a:pt x="6732" y="9779"/>
                    <a:pt x="8005" y="10324"/>
                    <a:pt x="9369" y="10324"/>
                  </a:cubicBezTo>
                  <a:cubicBezTo>
                    <a:pt x="10779" y="10324"/>
                    <a:pt x="12053" y="9779"/>
                    <a:pt x="13008" y="8824"/>
                  </a:cubicBezTo>
                  <a:cubicBezTo>
                    <a:pt x="13781" y="8050"/>
                    <a:pt x="14236" y="7095"/>
                    <a:pt x="14463" y="6140"/>
                  </a:cubicBezTo>
                  <a:lnTo>
                    <a:pt x="15236" y="6822"/>
                  </a:lnTo>
                  <a:cubicBezTo>
                    <a:pt x="15293" y="6880"/>
                    <a:pt x="15359" y="6905"/>
                    <a:pt x="15425" y="6905"/>
                  </a:cubicBezTo>
                  <a:cubicBezTo>
                    <a:pt x="15517" y="6905"/>
                    <a:pt x="15612" y="6856"/>
                    <a:pt x="15691" y="6777"/>
                  </a:cubicBezTo>
                  <a:cubicBezTo>
                    <a:pt x="15782" y="6641"/>
                    <a:pt x="15782" y="6459"/>
                    <a:pt x="15646" y="6322"/>
                  </a:cubicBezTo>
                  <a:lnTo>
                    <a:pt x="14509" y="5322"/>
                  </a:lnTo>
                  <a:cubicBezTo>
                    <a:pt x="14554" y="3957"/>
                    <a:pt x="14054" y="2593"/>
                    <a:pt x="13008" y="1547"/>
                  </a:cubicBezTo>
                  <a:cubicBezTo>
                    <a:pt x="12053" y="546"/>
                    <a:pt x="10779" y="0"/>
                    <a:pt x="93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3" name="Google Shape;1643;p61"/>
            <p:cNvSpPr/>
            <p:nvPr/>
          </p:nvSpPr>
          <p:spPr>
            <a:xfrm>
              <a:off x="3611575" y="1384525"/>
              <a:ext cx="144425" cy="142150"/>
            </a:xfrm>
            <a:custGeom>
              <a:avLst/>
              <a:gdLst/>
              <a:ahLst/>
              <a:cxnLst/>
              <a:rect l="l" t="t" r="r" b="b"/>
              <a:pathLst>
                <a:path w="5777" h="5686" extrusionOk="0">
                  <a:moveTo>
                    <a:pt x="4776" y="864"/>
                  </a:moveTo>
                  <a:lnTo>
                    <a:pt x="4776" y="864"/>
                  </a:lnTo>
                  <a:cubicBezTo>
                    <a:pt x="5276" y="2001"/>
                    <a:pt x="5049" y="3275"/>
                    <a:pt x="4185" y="4184"/>
                  </a:cubicBezTo>
                  <a:cubicBezTo>
                    <a:pt x="3594" y="4730"/>
                    <a:pt x="2866" y="5048"/>
                    <a:pt x="2047" y="5048"/>
                  </a:cubicBezTo>
                  <a:cubicBezTo>
                    <a:pt x="1638" y="5048"/>
                    <a:pt x="1229" y="4957"/>
                    <a:pt x="865" y="4775"/>
                  </a:cubicBezTo>
                  <a:lnTo>
                    <a:pt x="4776" y="864"/>
                  </a:lnTo>
                  <a:close/>
                  <a:moveTo>
                    <a:pt x="4913" y="0"/>
                  </a:moveTo>
                  <a:cubicBezTo>
                    <a:pt x="4822" y="0"/>
                    <a:pt x="4731" y="46"/>
                    <a:pt x="4640" y="91"/>
                  </a:cubicBezTo>
                  <a:lnTo>
                    <a:pt x="92" y="4639"/>
                  </a:lnTo>
                  <a:cubicBezTo>
                    <a:pt x="46" y="4730"/>
                    <a:pt x="1" y="4821"/>
                    <a:pt x="1" y="4912"/>
                  </a:cubicBezTo>
                  <a:cubicBezTo>
                    <a:pt x="1" y="5003"/>
                    <a:pt x="92" y="5094"/>
                    <a:pt x="183" y="5139"/>
                  </a:cubicBezTo>
                  <a:cubicBezTo>
                    <a:pt x="728" y="5503"/>
                    <a:pt x="1411" y="5685"/>
                    <a:pt x="2093" y="5685"/>
                  </a:cubicBezTo>
                  <a:cubicBezTo>
                    <a:pt x="3048" y="5685"/>
                    <a:pt x="3958" y="5321"/>
                    <a:pt x="4640" y="4639"/>
                  </a:cubicBezTo>
                  <a:cubicBezTo>
                    <a:pt x="5231" y="4048"/>
                    <a:pt x="5595" y="3275"/>
                    <a:pt x="5686" y="2456"/>
                  </a:cubicBezTo>
                  <a:cubicBezTo>
                    <a:pt x="5777" y="1683"/>
                    <a:pt x="5595" y="864"/>
                    <a:pt x="5140" y="182"/>
                  </a:cubicBezTo>
                  <a:cubicBezTo>
                    <a:pt x="5095" y="91"/>
                    <a:pt x="5004" y="0"/>
                    <a:pt x="4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4" name="Google Shape;1644;p61"/>
            <p:cNvSpPr/>
            <p:nvPr/>
          </p:nvSpPr>
          <p:spPr>
            <a:xfrm>
              <a:off x="3572925" y="1345850"/>
              <a:ext cx="142150" cy="141875"/>
            </a:xfrm>
            <a:custGeom>
              <a:avLst/>
              <a:gdLst/>
              <a:ahLst/>
              <a:cxnLst/>
              <a:rect l="l" t="t" r="r" b="b"/>
              <a:pathLst>
                <a:path w="5686" h="5675" extrusionOk="0">
                  <a:moveTo>
                    <a:pt x="3593" y="638"/>
                  </a:moveTo>
                  <a:cubicBezTo>
                    <a:pt x="4003" y="638"/>
                    <a:pt x="4412" y="728"/>
                    <a:pt x="4821" y="910"/>
                  </a:cubicBezTo>
                  <a:lnTo>
                    <a:pt x="865" y="4822"/>
                  </a:lnTo>
                  <a:cubicBezTo>
                    <a:pt x="728" y="4412"/>
                    <a:pt x="637" y="4048"/>
                    <a:pt x="637" y="3594"/>
                  </a:cubicBezTo>
                  <a:cubicBezTo>
                    <a:pt x="637" y="2821"/>
                    <a:pt x="956" y="2047"/>
                    <a:pt x="1501" y="1502"/>
                  </a:cubicBezTo>
                  <a:cubicBezTo>
                    <a:pt x="2047" y="956"/>
                    <a:pt x="2820" y="638"/>
                    <a:pt x="3593" y="638"/>
                  </a:cubicBezTo>
                  <a:close/>
                  <a:moveTo>
                    <a:pt x="3593" y="1"/>
                  </a:moveTo>
                  <a:cubicBezTo>
                    <a:pt x="2638" y="1"/>
                    <a:pt x="1729" y="365"/>
                    <a:pt x="1046" y="1047"/>
                  </a:cubicBezTo>
                  <a:cubicBezTo>
                    <a:pt x="364" y="1729"/>
                    <a:pt x="0" y="2639"/>
                    <a:pt x="0" y="3594"/>
                  </a:cubicBezTo>
                  <a:cubicBezTo>
                    <a:pt x="0" y="4276"/>
                    <a:pt x="182" y="4958"/>
                    <a:pt x="501" y="5504"/>
                  </a:cubicBezTo>
                  <a:cubicBezTo>
                    <a:pt x="583" y="5614"/>
                    <a:pt x="699" y="5674"/>
                    <a:pt x="808" y="5674"/>
                  </a:cubicBezTo>
                  <a:cubicBezTo>
                    <a:pt x="879" y="5674"/>
                    <a:pt x="947" y="5649"/>
                    <a:pt x="1001" y="5595"/>
                  </a:cubicBezTo>
                  <a:lnTo>
                    <a:pt x="5549" y="1047"/>
                  </a:lnTo>
                  <a:cubicBezTo>
                    <a:pt x="5640" y="956"/>
                    <a:pt x="5685" y="865"/>
                    <a:pt x="5640" y="774"/>
                  </a:cubicBezTo>
                  <a:cubicBezTo>
                    <a:pt x="5640" y="683"/>
                    <a:pt x="5594" y="592"/>
                    <a:pt x="5504" y="547"/>
                  </a:cubicBezTo>
                  <a:cubicBezTo>
                    <a:pt x="4958" y="183"/>
                    <a:pt x="4276" y="1"/>
                    <a:pt x="3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45" name="Google Shape;1645;p61"/>
          <p:cNvGrpSpPr/>
          <p:nvPr/>
        </p:nvGrpSpPr>
        <p:grpSpPr>
          <a:xfrm>
            <a:off x="3666872" y="2438673"/>
            <a:ext cx="507103" cy="507103"/>
            <a:chOff x="3309150" y="1955275"/>
            <a:chExt cx="561700" cy="561700"/>
          </a:xfrm>
        </p:grpSpPr>
        <p:sp>
          <p:nvSpPr>
            <p:cNvPr id="1646" name="Google Shape;1646;p61"/>
            <p:cNvSpPr/>
            <p:nvPr/>
          </p:nvSpPr>
          <p:spPr>
            <a:xfrm>
              <a:off x="3309150" y="1955275"/>
              <a:ext cx="561700" cy="561700"/>
            </a:xfrm>
            <a:custGeom>
              <a:avLst/>
              <a:gdLst/>
              <a:ahLst/>
              <a:cxnLst/>
              <a:rect l="l" t="t" r="r" b="b"/>
              <a:pathLst>
                <a:path w="22468" h="22468" extrusionOk="0">
                  <a:moveTo>
                    <a:pt x="11234" y="1"/>
                  </a:moveTo>
                  <a:cubicBezTo>
                    <a:pt x="8232" y="1"/>
                    <a:pt x="5412" y="1138"/>
                    <a:pt x="3275" y="3275"/>
                  </a:cubicBezTo>
                  <a:cubicBezTo>
                    <a:pt x="1137" y="5413"/>
                    <a:pt x="0" y="8233"/>
                    <a:pt x="0" y="11234"/>
                  </a:cubicBezTo>
                  <a:cubicBezTo>
                    <a:pt x="0" y="14600"/>
                    <a:pt x="1501" y="17783"/>
                    <a:pt x="4139" y="19921"/>
                  </a:cubicBezTo>
                  <a:cubicBezTo>
                    <a:pt x="4196" y="19978"/>
                    <a:pt x="4261" y="20003"/>
                    <a:pt x="4327" y="20003"/>
                  </a:cubicBezTo>
                  <a:cubicBezTo>
                    <a:pt x="4420" y="20003"/>
                    <a:pt x="4514" y="19955"/>
                    <a:pt x="4594" y="19876"/>
                  </a:cubicBezTo>
                  <a:cubicBezTo>
                    <a:pt x="4685" y="19739"/>
                    <a:pt x="4685" y="19557"/>
                    <a:pt x="4548" y="19421"/>
                  </a:cubicBezTo>
                  <a:cubicBezTo>
                    <a:pt x="2047" y="17374"/>
                    <a:pt x="637" y="14418"/>
                    <a:pt x="637" y="11234"/>
                  </a:cubicBezTo>
                  <a:cubicBezTo>
                    <a:pt x="637" y="5367"/>
                    <a:pt x="5367" y="638"/>
                    <a:pt x="11234" y="638"/>
                  </a:cubicBezTo>
                  <a:cubicBezTo>
                    <a:pt x="17055" y="638"/>
                    <a:pt x="21785" y="5367"/>
                    <a:pt x="21785" y="11234"/>
                  </a:cubicBezTo>
                  <a:cubicBezTo>
                    <a:pt x="21785" y="17056"/>
                    <a:pt x="17055" y="21786"/>
                    <a:pt x="11234" y="21786"/>
                  </a:cubicBezTo>
                  <a:cubicBezTo>
                    <a:pt x="9323" y="21786"/>
                    <a:pt x="7459" y="21285"/>
                    <a:pt x="5822" y="20330"/>
                  </a:cubicBezTo>
                  <a:cubicBezTo>
                    <a:pt x="5757" y="20298"/>
                    <a:pt x="5693" y="20283"/>
                    <a:pt x="5632" y="20283"/>
                  </a:cubicBezTo>
                  <a:cubicBezTo>
                    <a:pt x="5522" y="20283"/>
                    <a:pt x="5425" y="20333"/>
                    <a:pt x="5367" y="20421"/>
                  </a:cubicBezTo>
                  <a:cubicBezTo>
                    <a:pt x="5276" y="20603"/>
                    <a:pt x="5321" y="20785"/>
                    <a:pt x="5458" y="20876"/>
                  </a:cubicBezTo>
                  <a:cubicBezTo>
                    <a:pt x="7186" y="21922"/>
                    <a:pt x="9187" y="22468"/>
                    <a:pt x="11234" y="22468"/>
                  </a:cubicBezTo>
                  <a:cubicBezTo>
                    <a:pt x="14235" y="22468"/>
                    <a:pt x="17055" y="21285"/>
                    <a:pt x="19147" y="19193"/>
                  </a:cubicBezTo>
                  <a:cubicBezTo>
                    <a:pt x="21285" y="17056"/>
                    <a:pt x="22467" y="14236"/>
                    <a:pt x="22467" y="11234"/>
                  </a:cubicBezTo>
                  <a:cubicBezTo>
                    <a:pt x="22467" y="8233"/>
                    <a:pt x="21285" y="5413"/>
                    <a:pt x="19147" y="3275"/>
                  </a:cubicBezTo>
                  <a:cubicBezTo>
                    <a:pt x="17055" y="1138"/>
                    <a:pt x="14235" y="1"/>
                    <a:pt x="11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7" name="Google Shape;1647;p61"/>
            <p:cNvSpPr/>
            <p:nvPr/>
          </p:nvSpPr>
          <p:spPr>
            <a:xfrm>
              <a:off x="3420575" y="2074675"/>
              <a:ext cx="330875" cy="366125"/>
            </a:xfrm>
            <a:custGeom>
              <a:avLst/>
              <a:gdLst/>
              <a:ahLst/>
              <a:cxnLst/>
              <a:rect l="l" t="t" r="r" b="b"/>
              <a:pathLst>
                <a:path w="13235" h="14645" extrusionOk="0">
                  <a:moveTo>
                    <a:pt x="10233" y="0"/>
                  </a:moveTo>
                  <a:cubicBezTo>
                    <a:pt x="10051" y="0"/>
                    <a:pt x="9869" y="137"/>
                    <a:pt x="9869" y="319"/>
                  </a:cubicBezTo>
                  <a:cubicBezTo>
                    <a:pt x="9869" y="501"/>
                    <a:pt x="10051" y="637"/>
                    <a:pt x="10233" y="637"/>
                  </a:cubicBezTo>
                  <a:lnTo>
                    <a:pt x="12234" y="637"/>
                  </a:lnTo>
                  <a:cubicBezTo>
                    <a:pt x="12325" y="637"/>
                    <a:pt x="12416" y="682"/>
                    <a:pt x="12462" y="728"/>
                  </a:cubicBezTo>
                  <a:cubicBezTo>
                    <a:pt x="12507" y="773"/>
                    <a:pt x="12553" y="864"/>
                    <a:pt x="12553" y="955"/>
                  </a:cubicBezTo>
                  <a:lnTo>
                    <a:pt x="12553" y="6413"/>
                  </a:lnTo>
                  <a:cubicBezTo>
                    <a:pt x="12553" y="6504"/>
                    <a:pt x="12507" y="6595"/>
                    <a:pt x="12462" y="6640"/>
                  </a:cubicBezTo>
                  <a:cubicBezTo>
                    <a:pt x="12416" y="6731"/>
                    <a:pt x="12325" y="6731"/>
                    <a:pt x="12234" y="6731"/>
                  </a:cubicBezTo>
                  <a:lnTo>
                    <a:pt x="10188" y="6731"/>
                  </a:lnTo>
                  <a:cubicBezTo>
                    <a:pt x="10006" y="6731"/>
                    <a:pt x="9824" y="6822"/>
                    <a:pt x="9733" y="7004"/>
                  </a:cubicBezTo>
                  <a:cubicBezTo>
                    <a:pt x="9460" y="7595"/>
                    <a:pt x="9142" y="8187"/>
                    <a:pt x="8823" y="8732"/>
                  </a:cubicBezTo>
                  <a:cubicBezTo>
                    <a:pt x="8459" y="9506"/>
                    <a:pt x="8050" y="10233"/>
                    <a:pt x="7641" y="11006"/>
                  </a:cubicBezTo>
                  <a:cubicBezTo>
                    <a:pt x="7550" y="11188"/>
                    <a:pt x="7504" y="11507"/>
                    <a:pt x="7504" y="11779"/>
                  </a:cubicBezTo>
                  <a:cubicBezTo>
                    <a:pt x="7550" y="12507"/>
                    <a:pt x="7641" y="13235"/>
                    <a:pt x="7732" y="13872"/>
                  </a:cubicBezTo>
                  <a:cubicBezTo>
                    <a:pt x="7521" y="13946"/>
                    <a:pt x="7320" y="13983"/>
                    <a:pt x="7131" y="13983"/>
                  </a:cubicBezTo>
                  <a:cubicBezTo>
                    <a:pt x="6625" y="13983"/>
                    <a:pt x="6198" y="13719"/>
                    <a:pt x="5867" y="13189"/>
                  </a:cubicBezTo>
                  <a:cubicBezTo>
                    <a:pt x="5412" y="12416"/>
                    <a:pt x="5412" y="11552"/>
                    <a:pt x="5458" y="10824"/>
                  </a:cubicBezTo>
                  <a:cubicBezTo>
                    <a:pt x="5503" y="10370"/>
                    <a:pt x="5594" y="9869"/>
                    <a:pt x="5640" y="9369"/>
                  </a:cubicBezTo>
                  <a:cubicBezTo>
                    <a:pt x="5685" y="9096"/>
                    <a:pt x="5458" y="8823"/>
                    <a:pt x="5185" y="8823"/>
                  </a:cubicBezTo>
                  <a:lnTo>
                    <a:pt x="1546" y="8823"/>
                  </a:lnTo>
                  <a:cubicBezTo>
                    <a:pt x="1319" y="8823"/>
                    <a:pt x="1092" y="8778"/>
                    <a:pt x="910" y="8641"/>
                  </a:cubicBezTo>
                  <a:cubicBezTo>
                    <a:pt x="819" y="8596"/>
                    <a:pt x="728" y="8505"/>
                    <a:pt x="637" y="8414"/>
                  </a:cubicBezTo>
                  <a:cubicBezTo>
                    <a:pt x="584" y="8307"/>
                    <a:pt x="483" y="8263"/>
                    <a:pt x="382" y="8263"/>
                  </a:cubicBezTo>
                  <a:cubicBezTo>
                    <a:pt x="311" y="8263"/>
                    <a:pt x="239" y="8285"/>
                    <a:pt x="182" y="8323"/>
                  </a:cubicBezTo>
                  <a:cubicBezTo>
                    <a:pt x="46" y="8459"/>
                    <a:pt x="0" y="8641"/>
                    <a:pt x="137" y="8823"/>
                  </a:cubicBezTo>
                  <a:cubicBezTo>
                    <a:pt x="228" y="8960"/>
                    <a:pt x="364" y="9096"/>
                    <a:pt x="546" y="9187"/>
                  </a:cubicBezTo>
                  <a:cubicBezTo>
                    <a:pt x="819" y="9415"/>
                    <a:pt x="1183" y="9506"/>
                    <a:pt x="1546" y="9506"/>
                  </a:cubicBezTo>
                  <a:lnTo>
                    <a:pt x="4957" y="9506"/>
                  </a:lnTo>
                  <a:cubicBezTo>
                    <a:pt x="4957" y="9551"/>
                    <a:pt x="4866" y="10415"/>
                    <a:pt x="4821" y="10779"/>
                  </a:cubicBezTo>
                  <a:cubicBezTo>
                    <a:pt x="4730" y="11598"/>
                    <a:pt x="4730" y="12598"/>
                    <a:pt x="5276" y="13508"/>
                  </a:cubicBezTo>
                  <a:cubicBezTo>
                    <a:pt x="5731" y="14281"/>
                    <a:pt x="6413" y="14645"/>
                    <a:pt x="7140" y="14645"/>
                  </a:cubicBezTo>
                  <a:cubicBezTo>
                    <a:pt x="7413" y="14645"/>
                    <a:pt x="7686" y="14599"/>
                    <a:pt x="7914" y="14508"/>
                  </a:cubicBezTo>
                  <a:cubicBezTo>
                    <a:pt x="8232" y="14417"/>
                    <a:pt x="8414" y="14190"/>
                    <a:pt x="8368" y="13872"/>
                  </a:cubicBezTo>
                  <a:cubicBezTo>
                    <a:pt x="8277" y="13235"/>
                    <a:pt x="8232" y="12507"/>
                    <a:pt x="8187" y="11734"/>
                  </a:cubicBezTo>
                  <a:cubicBezTo>
                    <a:pt x="8141" y="11598"/>
                    <a:pt x="8187" y="11416"/>
                    <a:pt x="8232" y="11325"/>
                  </a:cubicBezTo>
                  <a:cubicBezTo>
                    <a:pt x="8641" y="10552"/>
                    <a:pt x="9005" y="9824"/>
                    <a:pt x="9414" y="9096"/>
                  </a:cubicBezTo>
                  <a:cubicBezTo>
                    <a:pt x="9687" y="8550"/>
                    <a:pt x="10006" y="7959"/>
                    <a:pt x="10279" y="7413"/>
                  </a:cubicBezTo>
                  <a:lnTo>
                    <a:pt x="12234" y="7413"/>
                  </a:lnTo>
                  <a:cubicBezTo>
                    <a:pt x="12507" y="7413"/>
                    <a:pt x="12735" y="7322"/>
                    <a:pt x="12916" y="7141"/>
                  </a:cubicBezTo>
                  <a:cubicBezTo>
                    <a:pt x="13098" y="6959"/>
                    <a:pt x="13235" y="6686"/>
                    <a:pt x="13235" y="6458"/>
                  </a:cubicBezTo>
                  <a:lnTo>
                    <a:pt x="13235" y="955"/>
                  </a:lnTo>
                  <a:cubicBezTo>
                    <a:pt x="13235" y="682"/>
                    <a:pt x="13098" y="455"/>
                    <a:pt x="12916" y="273"/>
                  </a:cubicBezTo>
                  <a:cubicBezTo>
                    <a:pt x="12735" y="91"/>
                    <a:pt x="12507" y="0"/>
                    <a:pt x="12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8" name="Google Shape;1648;p61"/>
            <p:cNvSpPr/>
            <p:nvPr/>
          </p:nvSpPr>
          <p:spPr>
            <a:xfrm>
              <a:off x="3409200" y="2074175"/>
              <a:ext cx="234250" cy="183575"/>
            </a:xfrm>
            <a:custGeom>
              <a:avLst/>
              <a:gdLst/>
              <a:ahLst/>
              <a:cxnLst/>
              <a:rect l="l" t="t" r="r" b="b"/>
              <a:pathLst>
                <a:path w="9370" h="7343" extrusionOk="0">
                  <a:moveTo>
                    <a:pt x="7136" y="0"/>
                  </a:moveTo>
                  <a:cubicBezTo>
                    <a:pt x="5812" y="0"/>
                    <a:pt x="4427" y="20"/>
                    <a:pt x="3184" y="20"/>
                  </a:cubicBezTo>
                  <a:cubicBezTo>
                    <a:pt x="2729" y="20"/>
                    <a:pt x="2274" y="248"/>
                    <a:pt x="1956" y="566"/>
                  </a:cubicBezTo>
                  <a:cubicBezTo>
                    <a:pt x="1638" y="930"/>
                    <a:pt x="1501" y="1385"/>
                    <a:pt x="1547" y="1885"/>
                  </a:cubicBezTo>
                  <a:cubicBezTo>
                    <a:pt x="1592" y="1930"/>
                    <a:pt x="1592" y="2021"/>
                    <a:pt x="1592" y="2112"/>
                  </a:cubicBezTo>
                  <a:cubicBezTo>
                    <a:pt x="728" y="2567"/>
                    <a:pt x="546" y="3431"/>
                    <a:pt x="683" y="4159"/>
                  </a:cubicBezTo>
                  <a:cubicBezTo>
                    <a:pt x="410" y="4386"/>
                    <a:pt x="0" y="4796"/>
                    <a:pt x="0" y="5478"/>
                  </a:cubicBezTo>
                  <a:cubicBezTo>
                    <a:pt x="0" y="6115"/>
                    <a:pt x="273" y="6524"/>
                    <a:pt x="455" y="6706"/>
                  </a:cubicBezTo>
                  <a:cubicBezTo>
                    <a:pt x="410" y="6751"/>
                    <a:pt x="410" y="6797"/>
                    <a:pt x="364" y="6842"/>
                  </a:cubicBezTo>
                  <a:cubicBezTo>
                    <a:pt x="319" y="7024"/>
                    <a:pt x="364" y="7206"/>
                    <a:pt x="546" y="7297"/>
                  </a:cubicBezTo>
                  <a:cubicBezTo>
                    <a:pt x="592" y="7342"/>
                    <a:pt x="637" y="7342"/>
                    <a:pt x="683" y="7342"/>
                  </a:cubicBezTo>
                  <a:cubicBezTo>
                    <a:pt x="910" y="7342"/>
                    <a:pt x="955" y="7161"/>
                    <a:pt x="1046" y="7024"/>
                  </a:cubicBezTo>
                  <a:cubicBezTo>
                    <a:pt x="1228" y="6797"/>
                    <a:pt x="1183" y="6524"/>
                    <a:pt x="1001" y="6342"/>
                  </a:cubicBezTo>
                  <a:cubicBezTo>
                    <a:pt x="864" y="6205"/>
                    <a:pt x="637" y="5933"/>
                    <a:pt x="637" y="5523"/>
                  </a:cubicBezTo>
                  <a:cubicBezTo>
                    <a:pt x="637" y="5068"/>
                    <a:pt x="955" y="4796"/>
                    <a:pt x="1137" y="4659"/>
                  </a:cubicBezTo>
                  <a:cubicBezTo>
                    <a:pt x="1319" y="4568"/>
                    <a:pt x="1410" y="4341"/>
                    <a:pt x="1365" y="4159"/>
                  </a:cubicBezTo>
                  <a:cubicBezTo>
                    <a:pt x="1274" y="3750"/>
                    <a:pt x="1228" y="2976"/>
                    <a:pt x="2001" y="2658"/>
                  </a:cubicBezTo>
                  <a:cubicBezTo>
                    <a:pt x="2229" y="2567"/>
                    <a:pt x="2365" y="2294"/>
                    <a:pt x="2274" y="2067"/>
                  </a:cubicBezTo>
                  <a:cubicBezTo>
                    <a:pt x="2229" y="1976"/>
                    <a:pt x="2229" y="1885"/>
                    <a:pt x="2229" y="1794"/>
                  </a:cubicBezTo>
                  <a:cubicBezTo>
                    <a:pt x="2183" y="1521"/>
                    <a:pt x="2274" y="1248"/>
                    <a:pt x="2456" y="1021"/>
                  </a:cubicBezTo>
                  <a:cubicBezTo>
                    <a:pt x="2638" y="793"/>
                    <a:pt x="2911" y="702"/>
                    <a:pt x="3184" y="702"/>
                  </a:cubicBezTo>
                  <a:cubicBezTo>
                    <a:pt x="5094" y="657"/>
                    <a:pt x="7186" y="657"/>
                    <a:pt x="9051" y="657"/>
                  </a:cubicBezTo>
                  <a:cubicBezTo>
                    <a:pt x="9233" y="657"/>
                    <a:pt x="9369" y="521"/>
                    <a:pt x="9369" y="339"/>
                  </a:cubicBezTo>
                  <a:cubicBezTo>
                    <a:pt x="9369" y="157"/>
                    <a:pt x="9233" y="20"/>
                    <a:pt x="9051" y="20"/>
                  </a:cubicBezTo>
                  <a:cubicBezTo>
                    <a:pt x="8444" y="5"/>
                    <a:pt x="7798" y="0"/>
                    <a:pt x="7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49" name="Google Shape;1649;p61"/>
          <p:cNvGrpSpPr/>
          <p:nvPr/>
        </p:nvGrpSpPr>
        <p:grpSpPr>
          <a:xfrm>
            <a:off x="2934057" y="3218598"/>
            <a:ext cx="500941" cy="501957"/>
            <a:chOff x="3248875" y="2643175"/>
            <a:chExt cx="554875" cy="556000"/>
          </a:xfrm>
        </p:grpSpPr>
        <p:sp>
          <p:nvSpPr>
            <p:cNvPr id="1650" name="Google Shape;1650;p61"/>
            <p:cNvSpPr/>
            <p:nvPr/>
          </p:nvSpPr>
          <p:spPr>
            <a:xfrm>
              <a:off x="3248875" y="2643175"/>
              <a:ext cx="506000" cy="541225"/>
            </a:xfrm>
            <a:custGeom>
              <a:avLst/>
              <a:gdLst/>
              <a:ahLst/>
              <a:cxnLst/>
              <a:rect l="l" t="t" r="r" b="b"/>
              <a:pathLst>
                <a:path w="20240" h="21649" extrusionOk="0">
                  <a:moveTo>
                    <a:pt x="11098" y="0"/>
                  </a:moveTo>
                  <a:cubicBezTo>
                    <a:pt x="9597" y="0"/>
                    <a:pt x="8142" y="318"/>
                    <a:pt x="6777" y="910"/>
                  </a:cubicBezTo>
                  <a:cubicBezTo>
                    <a:pt x="5458" y="1455"/>
                    <a:pt x="4230" y="2274"/>
                    <a:pt x="3230" y="3320"/>
                  </a:cubicBezTo>
                  <a:cubicBezTo>
                    <a:pt x="2184" y="4366"/>
                    <a:pt x="1411" y="5549"/>
                    <a:pt x="865" y="6868"/>
                  </a:cubicBezTo>
                  <a:cubicBezTo>
                    <a:pt x="274" y="8277"/>
                    <a:pt x="1" y="9733"/>
                    <a:pt x="1" y="11234"/>
                  </a:cubicBezTo>
                  <a:cubicBezTo>
                    <a:pt x="1" y="13189"/>
                    <a:pt x="546" y="15145"/>
                    <a:pt x="1592" y="16828"/>
                  </a:cubicBezTo>
                  <a:cubicBezTo>
                    <a:pt x="1592" y="16873"/>
                    <a:pt x="1592" y="16873"/>
                    <a:pt x="1592" y="16919"/>
                  </a:cubicBezTo>
                  <a:lnTo>
                    <a:pt x="592" y="20648"/>
                  </a:lnTo>
                  <a:cubicBezTo>
                    <a:pt x="501" y="20921"/>
                    <a:pt x="592" y="21194"/>
                    <a:pt x="774" y="21421"/>
                  </a:cubicBezTo>
                  <a:cubicBezTo>
                    <a:pt x="956" y="21557"/>
                    <a:pt x="1138" y="21648"/>
                    <a:pt x="1365" y="21648"/>
                  </a:cubicBezTo>
                  <a:cubicBezTo>
                    <a:pt x="1411" y="21648"/>
                    <a:pt x="1502" y="21648"/>
                    <a:pt x="1547" y="21603"/>
                  </a:cubicBezTo>
                  <a:lnTo>
                    <a:pt x="5276" y="20602"/>
                  </a:lnTo>
                  <a:cubicBezTo>
                    <a:pt x="5322" y="20602"/>
                    <a:pt x="5367" y="20602"/>
                    <a:pt x="5367" y="20648"/>
                  </a:cubicBezTo>
                  <a:cubicBezTo>
                    <a:pt x="5595" y="20739"/>
                    <a:pt x="5777" y="20875"/>
                    <a:pt x="5959" y="20966"/>
                  </a:cubicBezTo>
                  <a:cubicBezTo>
                    <a:pt x="6009" y="20992"/>
                    <a:pt x="6060" y="21003"/>
                    <a:pt x="6109" y="21003"/>
                  </a:cubicBezTo>
                  <a:cubicBezTo>
                    <a:pt x="6235" y="21003"/>
                    <a:pt x="6348" y="20928"/>
                    <a:pt x="6413" y="20830"/>
                  </a:cubicBezTo>
                  <a:cubicBezTo>
                    <a:pt x="6504" y="20648"/>
                    <a:pt x="6413" y="20466"/>
                    <a:pt x="6277" y="20375"/>
                  </a:cubicBezTo>
                  <a:cubicBezTo>
                    <a:pt x="6095" y="20284"/>
                    <a:pt x="5913" y="20193"/>
                    <a:pt x="5731" y="20057"/>
                  </a:cubicBezTo>
                  <a:cubicBezTo>
                    <a:pt x="5619" y="20000"/>
                    <a:pt x="5489" y="19962"/>
                    <a:pt x="5352" y="19962"/>
                  </a:cubicBezTo>
                  <a:cubicBezTo>
                    <a:pt x="5268" y="19962"/>
                    <a:pt x="5181" y="19976"/>
                    <a:pt x="5094" y="20011"/>
                  </a:cubicBezTo>
                  <a:lnTo>
                    <a:pt x="1365" y="21012"/>
                  </a:lnTo>
                  <a:cubicBezTo>
                    <a:pt x="1274" y="21012"/>
                    <a:pt x="1183" y="20966"/>
                    <a:pt x="1229" y="20830"/>
                  </a:cubicBezTo>
                  <a:lnTo>
                    <a:pt x="2229" y="17100"/>
                  </a:lnTo>
                  <a:cubicBezTo>
                    <a:pt x="2275" y="16873"/>
                    <a:pt x="2229" y="16646"/>
                    <a:pt x="2138" y="16464"/>
                  </a:cubicBezTo>
                  <a:cubicBezTo>
                    <a:pt x="1183" y="14917"/>
                    <a:pt x="637" y="13053"/>
                    <a:pt x="637" y="11234"/>
                  </a:cubicBezTo>
                  <a:cubicBezTo>
                    <a:pt x="592" y="8414"/>
                    <a:pt x="1683" y="5776"/>
                    <a:pt x="3685" y="3775"/>
                  </a:cubicBezTo>
                  <a:cubicBezTo>
                    <a:pt x="5686" y="1774"/>
                    <a:pt x="8278" y="637"/>
                    <a:pt x="11098" y="637"/>
                  </a:cubicBezTo>
                  <a:cubicBezTo>
                    <a:pt x="14463" y="637"/>
                    <a:pt x="17647" y="2274"/>
                    <a:pt x="19603" y="5048"/>
                  </a:cubicBezTo>
                  <a:cubicBezTo>
                    <a:pt x="19653" y="5123"/>
                    <a:pt x="19744" y="5157"/>
                    <a:pt x="19839" y="5157"/>
                  </a:cubicBezTo>
                  <a:cubicBezTo>
                    <a:pt x="19916" y="5157"/>
                    <a:pt x="19996" y="5135"/>
                    <a:pt x="20057" y="5094"/>
                  </a:cubicBezTo>
                  <a:cubicBezTo>
                    <a:pt x="20194" y="5003"/>
                    <a:pt x="20239" y="4775"/>
                    <a:pt x="20148" y="4639"/>
                  </a:cubicBezTo>
                  <a:cubicBezTo>
                    <a:pt x="19148" y="3229"/>
                    <a:pt x="17783" y="2092"/>
                    <a:pt x="16237" y="1274"/>
                  </a:cubicBezTo>
                  <a:cubicBezTo>
                    <a:pt x="14691" y="455"/>
                    <a:pt x="12917" y="0"/>
                    <a:pt x="1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1" name="Google Shape;1651;p61"/>
            <p:cNvSpPr/>
            <p:nvPr/>
          </p:nvSpPr>
          <p:spPr>
            <a:xfrm>
              <a:off x="3356900" y="2758275"/>
              <a:ext cx="334300" cy="331750"/>
            </a:xfrm>
            <a:custGeom>
              <a:avLst/>
              <a:gdLst/>
              <a:ahLst/>
              <a:cxnLst/>
              <a:rect l="l" t="t" r="r" b="b"/>
              <a:pathLst>
                <a:path w="13372" h="13270" extrusionOk="0">
                  <a:moveTo>
                    <a:pt x="3070" y="0"/>
                  </a:moveTo>
                  <a:cubicBezTo>
                    <a:pt x="2725" y="0"/>
                    <a:pt x="2376" y="137"/>
                    <a:pt x="2138" y="399"/>
                  </a:cubicBezTo>
                  <a:cubicBezTo>
                    <a:pt x="1910" y="626"/>
                    <a:pt x="1638" y="899"/>
                    <a:pt x="1456" y="1172"/>
                  </a:cubicBezTo>
                  <a:cubicBezTo>
                    <a:pt x="455" y="2309"/>
                    <a:pt x="0" y="3764"/>
                    <a:pt x="91" y="5265"/>
                  </a:cubicBezTo>
                  <a:cubicBezTo>
                    <a:pt x="137" y="5447"/>
                    <a:pt x="273" y="5584"/>
                    <a:pt x="455" y="5584"/>
                  </a:cubicBezTo>
                  <a:cubicBezTo>
                    <a:pt x="637" y="5538"/>
                    <a:pt x="773" y="5402"/>
                    <a:pt x="773" y="5220"/>
                  </a:cubicBezTo>
                  <a:cubicBezTo>
                    <a:pt x="637" y="3901"/>
                    <a:pt x="1092" y="2627"/>
                    <a:pt x="1956" y="1627"/>
                  </a:cubicBezTo>
                  <a:cubicBezTo>
                    <a:pt x="2138" y="1354"/>
                    <a:pt x="2411" y="1081"/>
                    <a:pt x="2684" y="808"/>
                  </a:cubicBezTo>
                  <a:cubicBezTo>
                    <a:pt x="2775" y="694"/>
                    <a:pt x="2911" y="638"/>
                    <a:pt x="3053" y="638"/>
                  </a:cubicBezTo>
                  <a:cubicBezTo>
                    <a:pt x="3195" y="638"/>
                    <a:pt x="3343" y="694"/>
                    <a:pt x="3457" y="808"/>
                  </a:cubicBezTo>
                  <a:lnTo>
                    <a:pt x="5412" y="2764"/>
                  </a:lnTo>
                  <a:cubicBezTo>
                    <a:pt x="5503" y="2900"/>
                    <a:pt x="5549" y="3037"/>
                    <a:pt x="5549" y="3173"/>
                  </a:cubicBezTo>
                  <a:cubicBezTo>
                    <a:pt x="5549" y="3310"/>
                    <a:pt x="5503" y="3446"/>
                    <a:pt x="5412" y="3537"/>
                  </a:cubicBezTo>
                  <a:lnTo>
                    <a:pt x="4321" y="4628"/>
                  </a:lnTo>
                  <a:cubicBezTo>
                    <a:pt x="4123" y="4826"/>
                    <a:pt x="3856" y="4956"/>
                    <a:pt x="3580" y="4956"/>
                  </a:cubicBezTo>
                  <a:cubicBezTo>
                    <a:pt x="3539" y="4956"/>
                    <a:pt x="3498" y="4953"/>
                    <a:pt x="3457" y="4947"/>
                  </a:cubicBezTo>
                  <a:lnTo>
                    <a:pt x="3229" y="4947"/>
                  </a:lnTo>
                  <a:cubicBezTo>
                    <a:pt x="3209" y="4943"/>
                    <a:pt x="3189" y="4942"/>
                    <a:pt x="3169" y="4942"/>
                  </a:cubicBezTo>
                  <a:cubicBezTo>
                    <a:pt x="2924" y="4942"/>
                    <a:pt x="2736" y="5194"/>
                    <a:pt x="2820" y="5447"/>
                  </a:cubicBezTo>
                  <a:cubicBezTo>
                    <a:pt x="2911" y="5993"/>
                    <a:pt x="3184" y="6539"/>
                    <a:pt x="3593" y="6948"/>
                  </a:cubicBezTo>
                  <a:lnTo>
                    <a:pt x="6413" y="9768"/>
                  </a:lnTo>
                  <a:cubicBezTo>
                    <a:pt x="6822" y="10177"/>
                    <a:pt x="7323" y="10450"/>
                    <a:pt x="7914" y="10541"/>
                  </a:cubicBezTo>
                  <a:cubicBezTo>
                    <a:pt x="7955" y="10555"/>
                    <a:pt x="7996" y="10561"/>
                    <a:pt x="8035" y="10561"/>
                  </a:cubicBezTo>
                  <a:cubicBezTo>
                    <a:pt x="8251" y="10561"/>
                    <a:pt x="8414" y="10363"/>
                    <a:pt x="8414" y="10131"/>
                  </a:cubicBezTo>
                  <a:lnTo>
                    <a:pt x="8414" y="9904"/>
                  </a:lnTo>
                  <a:cubicBezTo>
                    <a:pt x="8369" y="9586"/>
                    <a:pt x="8505" y="9267"/>
                    <a:pt x="8732" y="9040"/>
                  </a:cubicBezTo>
                  <a:lnTo>
                    <a:pt x="9778" y="7948"/>
                  </a:lnTo>
                  <a:cubicBezTo>
                    <a:pt x="9915" y="7858"/>
                    <a:pt x="10051" y="7767"/>
                    <a:pt x="10188" y="7767"/>
                  </a:cubicBezTo>
                  <a:cubicBezTo>
                    <a:pt x="10324" y="7767"/>
                    <a:pt x="10461" y="7858"/>
                    <a:pt x="10552" y="7948"/>
                  </a:cubicBezTo>
                  <a:lnTo>
                    <a:pt x="12553" y="9904"/>
                  </a:lnTo>
                  <a:cubicBezTo>
                    <a:pt x="12735" y="10131"/>
                    <a:pt x="12735" y="10495"/>
                    <a:pt x="12553" y="10677"/>
                  </a:cubicBezTo>
                  <a:cubicBezTo>
                    <a:pt x="12280" y="10950"/>
                    <a:pt x="12007" y="11223"/>
                    <a:pt x="11734" y="11405"/>
                  </a:cubicBezTo>
                  <a:cubicBezTo>
                    <a:pt x="10801" y="12208"/>
                    <a:pt x="9639" y="12607"/>
                    <a:pt x="8483" y="12607"/>
                  </a:cubicBezTo>
                  <a:cubicBezTo>
                    <a:pt x="7216" y="12607"/>
                    <a:pt x="5954" y="12128"/>
                    <a:pt x="5003" y="11178"/>
                  </a:cubicBezTo>
                  <a:lnTo>
                    <a:pt x="2183" y="8358"/>
                  </a:lnTo>
                  <a:cubicBezTo>
                    <a:pt x="1683" y="7812"/>
                    <a:pt x="1274" y="7221"/>
                    <a:pt x="1046" y="6539"/>
                  </a:cubicBezTo>
                  <a:cubicBezTo>
                    <a:pt x="1009" y="6388"/>
                    <a:pt x="877" y="6300"/>
                    <a:pt x="730" y="6300"/>
                  </a:cubicBezTo>
                  <a:cubicBezTo>
                    <a:pt x="699" y="6300"/>
                    <a:pt x="668" y="6303"/>
                    <a:pt x="637" y="6311"/>
                  </a:cubicBezTo>
                  <a:cubicBezTo>
                    <a:pt x="455" y="6402"/>
                    <a:pt x="364" y="6584"/>
                    <a:pt x="455" y="6766"/>
                  </a:cubicBezTo>
                  <a:cubicBezTo>
                    <a:pt x="728" y="7539"/>
                    <a:pt x="1137" y="8221"/>
                    <a:pt x="1729" y="8813"/>
                  </a:cubicBezTo>
                  <a:lnTo>
                    <a:pt x="4548" y="11632"/>
                  </a:lnTo>
                  <a:cubicBezTo>
                    <a:pt x="5640" y="12724"/>
                    <a:pt x="7095" y="13270"/>
                    <a:pt x="8505" y="13270"/>
                  </a:cubicBezTo>
                  <a:cubicBezTo>
                    <a:pt x="9824" y="13270"/>
                    <a:pt x="11097" y="12815"/>
                    <a:pt x="12143" y="11905"/>
                  </a:cubicBezTo>
                  <a:cubicBezTo>
                    <a:pt x="12462" y="11678"/>
                    <a:pt x="12735" y="11405"/>
                    <a:pt x="13008" y="11132"/>
                  </a:cubicBezTo>
                  <a:cubicBezTo>
                    <a:pt x="13235" y="10905"/>
                    <a:pt x="13371" y="10586"/>
                    <a:pt x="13371" y="10268"/>
                  </a:cubicBezTo>
                  <a:cubicBezTo>
                    <a:pt x="13371" y="9950"/>
                    <a:pt x="13235" y="9677"/>
                    <a:pt x="13008" y="9449"/>
                  </a:cubicBezTo>
                  <a:lnTo>
                    <a:pt x="11052" y="7494"/>
                  </a:lnTo>
                  <a:cubicBezTo>
                    <a:pt x="10824" y="7266"/>
                    <a:pt x="10506" y="7130"/>
                    <a:pt x="10188" y="7130"/>
                  </a:cubicBezTo>
                  <a:cubicBezTo>
                    <a:pt x="9869" y="7130"/>
                    <a:pt x="9551" y="7266"/>
                    <a:pt x="9324" y="7494"/>
                  </a:cubicBezTo>
                  <a:lnTo>
                    <a:pt x="8278" y="8540"/>
                  </a:lnTo>
                  <a:cubicBezTo>
                    <a:pt x="7914" y="8904"/>
                    <a:pt x="7732" y="9358"/>
                    <a:pt x="7732" y="9813"/>
                  </a:cubicBezTo>
                  <a:cubicBezTo>
                    <a:pt x="7413" y="9722"/>
                    <a:pt x="7141" y="9540"/>
                    <a:pt x="6868" y="9267"/>
                  </a:cubicBezTo>
                  <a:lnTo>
                    <a:pt x="4048" y="6448"/>
                  </a:lnTo>
                  <a:cubicBezTo>
                    <a:pt x="3821" y="6220"/>
                    <a:pt x="3639" y="5947"/>
                    <a:pt x="3548" y="5629"/>
                  </a:cubicBezTo>
                  <a:cubicBezTo>
                    <a:pt x="4003" y="5629"/>
                    <a:pt x="4457" y="5402"/>
                    <a:pt x="4776" y="5083"/>
                  </a:cubicBezTo>
                  <a:lnTo>
                    <a:pt x="5867" y="3992"/>
                  </a:lnTo>
                  <a:cubicBezTo>
                    <a:pt x="6095" y="3764"/>
                    <a:pt x="6231" y="3491"/>
                    <a:pt x="6231" y="3173"/>
                  </a:cubicBezTo>
                  <a:cubicBezTo>
                    <a:pt x="6231" y="2855"/>
                    <a:pt x="6095" y="2536"/>
                    <a:pt x="5867" y="2309"/>
                  </a:cubicBezTo>
                  <a:lnTo>
                    <a:pt x="3912" y="353"/>
                  </a:lnTo>
                  <a:cubicBezTo>
                    <a:pt x="3694" y="115"/>
                    <a:pt x="3384" y="0"/>
                    <a:pt x="3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2" name="Google Shape;1652;p61"/>
            <p:cNvSpPr/>
            <p:nvPr/>
          </p:nvSpPr>
          <p:spPr>
            <a:xfrm>
              <a:off x="3484250" y="2752325"/>
              <a:ext cx="42075" cy="42075"/>
            </a:xfrm>
            <a:custGeom>
              <a:avLst/>
              <a:gdLst/>
              <a:ahLst/>
              <a:cxnLst/>
              <a:rect l="l" t="t" r="r" b="b"/>
              <a:pathLst>
                <a:path w="1683" h="1683" extrusionOk="0">
                  <a:moveTo>
                    <a:pt x="318" y="0"/>
                  </a:moveTo>
                  <a:cubicBezTo>
                    <a:pt x="136" y="0"/>
                    <a:pt x="0" y="137"/>
                    <a:pt x="0" y="318"/>
                  </a:cubicBezTo>
                  <a:cubicBezTo>
                    <a:pt x="0" y="500"/>
                    <a:pt x="136" y="637"/>
                    <a:pt x="318" y="637"/>
                  </a:cubicBezTo>
                  <a:cubicBezTo>
                    <a:pt x="500" y="637"/>
                    <a:pt x="682" y="728"/>
                    <a:pt x="819" y="864"/>
                  </a:cubicBezTo>
                  <a:cubicBezTo>
                    <a:pt x="955" y="1001"/>
                    <a:pt x="1046" y="1183"/>
                    <a:pt x="1046" y="1365"/>
                  </a:cubicBezTo>
                  <a:cubicBezTo>
                    <a:pt x="1046" y="1546"/>
                    <a:pt x="1183" y="1683"/>
                    <a:pt x="1364" y="1683"/>
                  </a:cubicBezTo>
                  <a:cubicBezTo>
                    <a:pt x="1546" y="1683"/>
                    <a:pt x="1683" y="1546"/>
                    <a:pt x="1683" y="1365"/>
                  </a:cubicBezTo>
                  <a:cubicBezTo>
                    <a:pt x="1683" y="1001"/>
                    <a:pt x="1546" y="682"/>
                    <a:pt x="1273" y="409"/>
                  </a:cubicBezTo>
                  <a:cubicBezTo>
                    <a:pt x="1001" y="137"/>
                    <a:pt x="682" y="0"/>
                    <a:pt x="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3" name="Google Shape;1653;p61"/>
            <p:cNvSpPr/>
            <p:nvPr/>
          </p:nvSpPr>
          <p:spPr>
            <a:xfrm>
              <a:off x="3488775" y="2714800"/>
              <a:ext cx="75075" cy="75050"/>
            </a:xfrm>
            <a:custGeom>
              <a:avLst/>
              <a:gdLst/>
              <a:ahLst/>
              <a:cxnLst/>
              <a:rect l="l" t="t" r="r" b="b"/>
              <a:pathLst>
                <a:path w="3003" h="3002" extrusionOk="0">
                  <a:moveTo>
                    <a:pt x="365" y="0"/>
                  </a:moveTo>
                  <a:cubicBezTo>
                    <a:pt x="183" y="0"/>
                    <a:pt x="1" y="137"/>
                    <a:pt x="1" y="319"/>
                  </a:cubicBezTo>
                  <a:cubicBezTo>
                    <a:pt x="1" y="501"/>
                    <a:pt x="137" y="637"/>
                    <a:pt x="319" y="637"/>
                  </a:cubicBezTo>
                  <a:cubicBezTo>
                    <a:pt x="820" y="683"/>
                    <a:pt x="1320" y="910"/>
                    <a:pt x="1684" y="1319"/>
                  </a:cubicBezTo>
                  <a:cubicBezTo>
                    <a:pt x="2093" y="1683"/>
                    <a:pt x="2320" y="2183"/>
                    <a:pt x="2366" y="2729"/>
                  </a:cubicBezTo>
                  <a:cubicBezTo>
                    <a:pt x="2366" y="2866"/>
                    <a:pt x="2502" y="3002"/>
                    <a:pt x="2684" y="3002"/>
                  </a:cubicBezTo>
                  <a:lnTo>
                    <a:pt x="2730" y="3002"/>
                  </a:lnTo>
                  <a:cubicBezTo>
                    <a:pt x="2866" y="3002"/>
                    <a:pt x="3003" y="2820"/>
                    <a:pt x="3003" y="2638"/>
                  </a:cubicBezTo>
                  <a:cubicBezTo>
                    <a:pt x="2957" y="1956"/>
                    <a:pt x="2639" y="1319"/>
                    <a:pt x="2184" y="864"/>
                  </a:cubicBezTo>
                  <a:cubicBezTo>
                    <a:pt x="1684" y="364"/>
                    <a:pt x="1047" y="46"/>
                    <a:pt x="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4" name="Google Shape;1654;p61"/>
            <p:cNvSpPr/>
            <p:nvPr/>
          </p:nvSpPr>
          <p:spPr>
            <a:xfrm>
              <a:off x="3425125" y="2785300"/>
              <a:ext cx="378625" cy="413875"/>
            </a:xfrm>
            <a:custGeom>
              <a:avLst/>
              <a:gdLst/>
              <a:ahLst/>
              <a:cxnLst/>
              <a:rect l="l" t="t" r="r" b="b"/>
              <a:pathLst>
                <a:path w="15145" h="16555" extrusionOk="0">
                  <a:moveTo>
                    <a:pt x="13550" y="0"/>
                  </a:moveTo>
                  <a:cubicBezTo>
                    <a:pt x="13492" y="0"/>
                    <a:pt x="13432" y="15"/>
                    <a:pt x="13371" y="46"/>
                  </a:cubicBezTo>
                  <a:cubicBezTo>
                    <a:pt x="13235" y="136"/>
                    <a:pt x="13189" y="318"/>
                    <a:pt x="13235" y="455"/>
                  </a:cubicBezTo>
                  <a:cubicBezTo>
                    <a:pt x="14053" y="2001"/>
                    <a:pt x="14508" y="3684"/>
                    <a:pt x="14508" y="5458"/>
                  </a:cubicBezTo>
                  <a:cubicBezTo>
                    <a:pt x="14508" y="8232"/>
                    <a:pt x="13417" y="10870"/>
                    <a:pt x="11370" y="12825"/>
                  </a:cubicBezTo>
                  <a:cubicBezTo>
                    <a:pt x="9414" y="14826"/>
                    <a:pt x="6777" y="15872"/>
                    <a:pt x="4048" y="15872"/>
                  </a:cubicBezTo>
                  <a:lnTo>
                    <a:pt x="3957" y="15872"/>
                  </a:lnTo>
                  <a:cubicBezTo>
                    <a:pt x="2729" y="15872"/>
                    <a:pt x="1592" y="15645"/>
                    <a:pt x="455" y="15236"/>
                  </a:cubicBezTo>
                  <a:cubicBezTo>
                    <a:pt x="431" y="15228"/>
                    <a:pt x="407" y="15224"/>
                    <a:pt x="381" y="15224"/>
                  </a:cubicBezTo>
                  <a:cubicBezTo>
                    <a:pt x="259" y="15224"/>
                    <a:pt x="121" y="15312"/>
                    <a:pt x="46" y="15463"/>
                  </a:cubicBezTo>
                  <a:cubicBezTo>
                    <a:pt x="0" y="15600"/>
                    <a:pt x="91" y="15781"/>
                    <a:pt x="227" y="15872"/>
                  </a:cubicBezTo>
                  <a:cubicBezTo>
                    <a:pt x="1410" y="16282"/>
                    <a:pt x="2683" y="16509"/>
                    <a:pt x="3911" y="16555"/>
                  </a:cubicBezTo>
                  <a:lnTo>
                    <a:pt x="4048" y="16555"/>
                  </a:lnTo>
                  <a:cubicBezTo>
                    <a:pt x="5503" y="16555"/>
                    <a:pt x="6913" y="16236"/>
                    <a:pt x="8277" y="15691"/>
                  </a:cubicBezTo>
                  <a:cubicBezTo>
                    <a:pt x="9596" y="15145"/>
                    <a:pt x="10779" y="14326"/>
                    <a:pt x="11825" y="13326"/>
                  </a:cubicBezTo>
                  <a:cubicBezTo>
                    <a:pt x="12871" y="12280"/>
                    <a:pt x="13690" y="11097"/>
                    <a:pt x="14235" y="9778"/>
                  </a:cubicBezTo>
                  <a:cubicBezTo>
                    <a:pt x="14827" y="8368"/>
                    <a:pt x="15145" y="6913"/>
                    <a:pt x="15145" y="5458"/>
                  </a:cubicBezTo>
                  <a:cubicBezTo>
                    <a:pt x="15145" y="3593"/>
                    <a:pt x="14690" y="1774"/>
                    <a:pt x="13826" y="182"/>
                  </a:cubicBezTo>
                  <a:cubicBezTo>
                    <a:pt x="13765" y="61"/>
                    <a:pt x="13664" y="0"/>
                    <a:pt x="13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55" name="Google Shape;1655;p61"/>
          <p:cNvGrpSpPr/>
          <p:nvPr/>
        </p:nvGrpSpPr>
        <p:grpSpPr>
          <a:xfrm>
            <a:off x="4381196" y="1718692"/>
            <a:ext cx="524572" cy="473225"/>
            <a:chOff x="4728100" y="1351550"/>
            <a:chExt cx="581050" cy="524175"/>
          </a:xfrm>
        </p:grpSpPr>
        <p:sp>
          <p:nvSpPr>
            <p:cNvPr id="1656" name="Google Shape;1656;p61"/>
            <p:cNvSpPr/>
            <p:nvPr/>
          </p:nvSpPr>
          <p:spPr>
            <a:xfrm>
              <a:off x="4728100" y="1351550"/>
              <a:ext cx="581050" cy="524175"/>
            </a:xfrm>
            <a:custGeom>
              <a:avLst/>
              <a:gdLst/>
              <a:ahLst/>
              <a:cxnLst/>
              <a:rect l="l" t="t" r="r" b="b"/>
              <a:pathLst>
                <a:path w="23242" h="20967" extrusionOk="0">
                  <a:moveTo>
                    <a:pt x="22423" y="682"/>
                  </a:moveTo>
                  <a:cubicBezTo>
                    <a:pt x="22514" y="682"/>
                    <a:pt x="22559" y="728"/>
                    <a:pt x="22559" y="773"/>
                  </a:cubicBezTo>
                  <a:lnTo>
                    <a:pt x="22559" y="4503"/>
                  </a:lnTo>
                  <a:lnTo>
                    <a:pt x="21604" y="4503"/>
                  </a:lnTo>
                  <a:cubicBezTo>
                    <a:pt x="21831" y="4275"/>
                    <a:pt x="21968" y="3957"/>
                    <a:pt x="21968" y="3639"/>
                  </a:cubicBezTo>
                  <a:cubicBezTo>
                    <a:pt x="21968" y="3002"/>
                    <a:pt x="21467" y="2502"/>
                    <a:pt x="20831" y="2502"/>
                  </a:cubicBezTo>
                  <a:lnTo>
                    <a:pt x="19739" y="2502"/>
                  </a:lnTo>
                  <a:cubicBezTo>
                    <a:pt x="18693" y="2502"/>
                    <a:pt x="17784" y="3229"/>
                    <a:pt x="17556" y="4275"/>
                  </a:cubicBezTo>
                  <a:lnTo>
                    <a:pt x="17511" y="4503"/>
                  </a:lnTo>
                  <a:lnTo>
                    <a:pt x="14282" y="4503"/>
                  </a:lnTo>
                  <a:cubicBezTo>
                    <a:pt x="14100" y="4503"/>
                    <a:pt x="13963" y="4639"/>
                    <a:pt x="13963" y="4821"/>
                  </a:cubicBezTo>
                  <a:cubicBezTo>
                    <a:pt x="13963" y="5003"/>
                    <a:pt x="14100" y="5185"/>
                    <a:pt x="14282" y="5185"/>
                  </a:cubicBezTo>
                  <a:lnTo>
                    <a:pt x="17374" y="5185"/>
                  </a:lnTo>
                  <a:lnTo>
                    <a:pt x="17010" y="6777"/>
                  </a:lnTo>
                  <a:lnTo>
                    <a:pt x="4640" y="6777"/>
                  </a:lnTo>
                  <a:cubicBezTo>
                    <a:pt x="4276" y="6777"/>
                    <a:pt x="3958" y="6913"/>
                    <a:pt x="3730" y="7186"/>
                  </a:cubicBezTo>
                  <a:cubicBezTo>
                    <a:pt x="3548" y="7459"/>
                    <a:pt x="3457" y="7823"/>
                    <a:pt x="3503" y="8141"/>
                  </a:cubicBezTo>
                  <a:lnTo>
                    <a:pt x="4367" y="12052"/>
                  </a:lnTo>
                  <a:cubicBezTo>
                    <a:pt x="4407" y="12210"/>
                    <a:pt x="4549" y="12334"/>
                    <a:pt x="4705" y="12334"/>
                  </a:cubicBezTo>
                  <a:cubicBezTo>
                    <a:pt x="4729" y="12334"/>
                    <a:pt x="4752" y="12331"/>
                    <a:pt x="4776" y="12325"/>
                  </a:cubicBezTo>
                  <a:cubicBezTo>
                    <a:pt x="4958" y="12280"/>
                    <a:pt x="5049" y="12098"/>
                    <a:pt x="5049" y="11916"/>
                  </a:cubicBezTo>
                  <a:lnTo>
                    <a:pt x="4185" y="8005"/>
                  </a:lnTo>
                  <a:cubicBezTo>
                    <a:pt x="4140" y="7868"/>
                    <a:pt x="4185" y="7732"/>
                    <a:pt x="4276" y="7641"/>
                  </a:cubicBezTo>
                  <a:cubicBezTo>
                    <a:pt x="4367" y="7504"/>
                    <a:pt x="4504" y="7459"/>
                    <a:pt x="4640" y="7459"/>
                  </a:cubicBezTo>
                  <a:lnTo>
                    <a:pt x="17283" y="7459"/>
                  </a:lnTo>
                  <a:cubicBezTo>
                    <a:pt x="17465" y="7459"/>
                    <a:pt x="17602" y="7322"/>
                    <a:pt x="17647" y="7186"/>
                  </a:cubicBezTo>
                  <a:lnTo>
                    <a:pt x="18238" y="4412"/>
                  </a:lnTo>
                  <a:cubicBezTo>
                    <a:pt x="18375" y="3684"/>
                    <a:pt x="19012" y="3184"/>
                    <a:pt x="19739" y="3184"/>
                  </a:cubicBezTo>
                  <a:lnTo>
                    <a:pt x="20831" y="3184"/>
                  </a:lnTo>
                  <a:cubicBezTo>
                    <a:pt x="21058" y="3184"/>
                    <a:pt x="21286" y="3411"/>
                    <a:pt x="21286" y="3639"/>
                  </a:cubicBezTo>
                  <a:cubicBezTo>
                    <a:pt x="21286" y="3911"/>
                    <a:pt x="21058" y="4093"/>
                    <a:pt x="20831" y="4093"/>
                  </a:cubicBezTo>
                  <a:lnTo>
                    <a:pt x="19739" y="4093"/>
                  </a:lnTo>
                  <a:cubicBezTo>
                    <a:pt x="19466" y="4093"/>
                    <a:pt x="19194" y="4321"/>
                    <a:pt x="19103" y="4594"/>
                  </a:cubicBezTo>
                  <a:lnTo>
                    <a:pt x="16556" y="16555"/>
                  </a:lnTo>
                  <a:cubicBezTo>
                    <a:pt x="16510" y="16782"/>
                    <a:pt x="16328" y="16919"/>
                    <a:pt x="16101" y="16919"/>
                  </a:cubicBezTo>
                  <a:lnTo>
                    <a:pt x="15646" y="16919"/>
                  </a:lnTo>
                  <a:cubicBezTo>
                    <a:pt x="15282" y="16600"/>
                    <a:pt x="14782" y="16373"/>
                    <a:pt x="14236" y="16373"/>
                  </a:cubicBezTo>
                  <a:cubicBezTo>
                    <a:pt x="13690" y="16373"/>
                    <a:pt x="13145" y="16600"/>
                    <a:pt x="12781" y="16919"/>
                  </a:cubicBezTo>
                  <a:lnTo>
                    <a:pt x="9734" y="16919"/>
                  </a:lnTo>
                  <a:cubicBezTo>
                    <a:pt x="9324" y="16600"/>
                    <a:pt x="8824" y="16373"/>
                    <a:pt x="8278" y="16373"/>
                  </a:cubicBezTo>
                  <a:cubicBezTo>
                    <a:pt x="7733" y="16373"/>
                    <a:pt x="7232" y="16600"/>
                    <a:pt x="6868" y="16919"/>
                  </a:cubicBezTo>
                  <a:lnTo>
                    <a:pt x="6505" y="16919"/>
                  </a:lnTo>
                  <a:cubicBezTo>
                    <a:pt x="6277" y="16919"/>
                    <a:pt x="6095" y="16737"/>
                    <a:pt x="6050" y="16555"/>
                  </a:cubicBezTo>
                  <a:lnTo>
                    <a:pt x="5368" y="13280"/>
                  </a:lnTo>
                  <a:cubicBezTo>
                    <a:pt x="5330" y="13130"/>
                    <a:pt x="5199" y="13041"/>
                    <a:pt x="5051" y="13041"/>
                  </a:cubicBezTo>
                  <a:cubicBezTo>
                    <a:pt x="5021" y="13041"/>
                    <a:pt x="4990" y="13045"/>
                    <a:pt x="4958" y="13053"/>
                  </a:cubicBezTo>
                  <a:cubicBezTo>
                    <a:pt x="4776" y="13053"/>
                    <a:pt x="4640" y="13235"/>
                    <a:pt x="4685" y="13417"/>
                  </a:cubicBezTo>
                  <a:lnTo>
                    <a:pt x="5140" y="15600"/>
                  </a:lnTo>
                  <a:lnTo>
                    <a:pt x="820" y="15600"/>
                  </a:lnTo>
                  <a:cubicBezTo>
                    <a:pt x="774" y="15600"/>
                    <a:pt x="683" y="15554"/>
                    <a:pt x="683" y="15463"/>
                  </a:cubicBezTo>
                  <a:lnTo>
                    <a:pt x="683" y="5185"/>
                  </a:lnTo>
                  <a:lnTo>
                    <a:pt x="12735" y="5185"/>
                  </a:lnTo>
                  <a:cubicBezTo>
                    <a:pt x="12917" y="5185"/>
                    <a:pt x="13099" y="5003"/>
                    <a:pt x="13099" y="4821"/>
                  </a:cubicBezTo>
                  <a:cubicBezTo>
                    <a:pt x="13099" y="4639"/>
                    <a:pt x="12917" y="4503"/>
                    <a:pt x="12735" y="4503"/>
                  </a:cubicBezTo>
                  <a:lnTo>
                    <a:pt x="683" y="4503"/>
                  </a:lnTo>
                  <a:lnTo>
                    <a:pt x="683" y="773"/>
                  </a:lnTo>
                  <a:cubicBezTo>
                    <a:pt x="683" y="728"/>
                    <a:pt x="729" y="682"/>
                    <a:pt x="774" y="682"/>
                  </a:cubicBezTo>
                  <a:close/>
                  <a:moveTo>
                    <a:pt x="8278" y="17101"/>
                  </a:moveTo>
                  <a:cubicBezTo>
                    <a:pt x="9142" y="17101"/>
                    <a:pt x="9870" y="17783"/>
                    <a:pt x="9870" y="18692"/>
                  </a:cubicBezTo>
                  <a:cubicBezTo>
                    <a:pt x="9870" y="19556"/>
                    <a:pt x="9142" y="20284"/>
                    <a:pt x="8278" y="20284"/>
                  </a:cubicBezTo>
                  <a:cubicBezTo>
                    <a:pt x="7369" y="20284"/>
                    <a:pt x="6687" y="19556"/>
                    <a:pt x="6687" y="18692"/>
                  </a:cubicBezTo>
                  <a:cubicBezTo>
                    <a:pt x="6687" y="17783"/>
                    <a:pt x="7369" y="17101"/>
                    <a:pt x="8278" y="17101"/>
                  </a:cubicBezTo>
                  <a:close/>
                  <a:moveTo>
                    <a:pt x="14191" y="17101"/>
                  </a:moveTo>
                  <a:cubicBezTo>
                    <a:pt x="15100" y="17101"/>
                    <a:pt x="15828" y="17783"/>
                    <a:pt x="15828" y="18692"/>
                  </a:cubicBezTo>
                  <a:cubicBezTo>
                    <a:pt x="15828" y="19556"/>
                    <a:pt x="15100" y="20284"/>
                    <a:pt x="14191" y="20284"/>
                  </a:cubicBezTo>
                  <a:cubicBezTo>
                    <a:pt x="13327" y="20284"/>
                    <a:pt x="12599" y="19556"/>
                    <a:pt x="12599" y="18692"/>
                  </a:cubicBezTo>
                  <a:cubicBezTo>
                    <a:pt x="12599" y="17783"/>
                    <a:pt x="13327" y="17101"/>
                    <a:pt x="14191" y="17101"/>
                  </a:cubicBezTo>
                  <a:close/>
                  <a:moveTo>
                    <a:pt x="774" y="0"/>
                  </a:moveTo>
                  <a:cubicBezTo>
                    <a:pt x="365" y="0"/>
                    <a:pt x="1" y="364"/>
                    <a:pt x="1" y="773"/>
                  </a:cubicBezTo>
                  <a:lnTo>
                    <a:pt x="1" y="15463"/>
                  </a:lnTo>
                  <a:cubicBezTo>
                    <a:pt x="1" y="15918"/>
                    <a:pt x="365" y="16282"/>
                    <a:pt x="774" y="16282"/>
                  </a:cubicBezTo>
                  <a:lnTo>
                    <a:pt x="5277" y="16282"/>
                  </a:lnTo>
                  <a:lnTo>
                    <a:pt x="5368" y="16691"/>
                  </a:lnTo>
                  <a:cubicBezTo>
                    <a:pt x="5459" y="17146"/>
                    <a:pt x="5822" y="17510"/>
                    <a:pt x="6277" y="17555"/>
                  </a:cubicBezTo>
                  <a:cubicBezTo>
                    <a:pt x="6095" y="17919"/>
                    <a:pt x="5959" y="18283"/>
                    <a:pt x="5959" y="18692"/>
                  </a:cubicBezTo>
                  <a:cubicBezTo>
                    <a:pt x="5959" y="19966"/>
                    <a:pt x="7005" y="20966"/>
                    <a:pt x="8278" y="20966"/>
                  </a:cubicBezTo>
                  <a:cubicBezTo>
                    <a:pt x="9552" y="20966"/>
                    <a:pt x="10552" y="19966"/>
                    <a:pt x="10552" y="18692"/>
                  </a:cubicBezTo>
                  <a:cubicBezTo>
                    <a:pt x="10552" y="18283"/>
                    <a:pt x="10461" y="17919"/>
                    <a:pt x="10279" y="17601"/>
                  </a:cubicBezTo>
                  <a:lnTo>
                    <a:pt x="12190" y="17601"/>
                  </a:lnTo>
                  <a:cubicBezTo>
                    <a:pt x="12008" y="17919"/>
                    <a:pt x="11917" y="18283"/>
                    <a:pt x="11917" y="18692"/>
                  </a:cubicBezTo>
                  <a:cubicBezTo>
                    <a:pt x="11917" y="19966"/>
                    <a:pt x="12917" y="20966"/>
                    <a:pt x="14191" y="20966"/>
                  </a:cubicBezTo>
                  <a:cubicBezTo>
                    <a:pt x="15464" y="20966"/>
                    <a:pt x="16465" y="19966"/>
                    <a:pt x="16465" y="18692"/>
                  </a:cubicBezTo>
                  <a:cubicBezTo>
                    <a:pt x="16465" y="18283"/>
                    <a:pt x="16374" y="17919"/>
                    <a:pt x="16192" y="17601"/>
                  </a:cubicBezTo>
                  <a:cubicBezTo>
                    <a:pt x="16692" y="17555"/>
                    <a:pt x="17101" y="17192"/>
                    <a:pt x="17192" y="16691"/>
                  </a:cubicBezTo>
                  <a:lnTo>
                    <a:pt x="19694" y="5139"/>
                  </a:lnTo>
                  <a:lnTo>
                    <a:pt x="22559" y="5139"/>
                  </a:lnTo>
                  <a:lnTo>
                    <a:pt x="22559" y="15463"/>
                  </a:lnTo>
                  <a:cubicBezTo>
                    <a:pt x="22559" y="15554"/>
                    <a:pt x="22514" y="15600"/>
                    <a:pt x="22423" y="15600"/>
                  </a:cubicBezTo>
                  <a:lnTo>
                    <a:pt x="18693" y="15600"/>
                  </a:lnTo>
                  <a:cubicBezTo>
                    <a:pt x="18511" y="15600"/>
                    <a:pt x="18375" y="15736"/>
                    <a:pt x="18375" y="15918"/>
                  </a:cubicBezTo>
                  <a:cubicBezTo>
                    <a:pt x="18375" y="16100"/>
                    <a:pt x="18511" y="16282"/>
                    <a:pt x="18693" y="16282"/>
                  </a:cubicBezTo>
                  <a:lnTo>
                    <a:pt x="22423" y="16282"/>
                  </a:lnTo>
                  <a:cubicBezTo>
                    <a:pt x="22877" y="16282"/>
                    <a:pt x="23241" y="15918"/>
                    <a:pt x="23241" y="15463"/>
                  </a:cubicBezTo>
                  <a:lnTo>
                    <a:pt x="23241" y="773"/>
                  </a:lnTo>
                  <a:cubicBezTo>
                    <a:pt x="23241" y="319"/>
                    <a:pt x="22877" y="0"/>
                    <a:pt x="22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7" name="Google Shape;1657;p61"/>
            <p:cNvSpPr/>
            <p:nvPr/>
          </p:nvSpPr>
          <p:spPr>
            <a:xfrm>
              <a:off x="4774725" y="1399300"/>
              <a:ext cx="33000" cy="33000"/>
            </a:xfrm>
            <a:custGeom>
              <a:avLst/>
              <a:gdLst/>
              <a:ahLst/>
              <a:cxnLst/>
              <a:rect l="l" t="t" r="r" b="b"/>
              <a:pathLst>
                <a:path w="1320" h="1320" extrusionOk="0">
                  <a:moveTo>
                    <a:pt x="637" y="0"/>
                  </a:moveTo>
                  <a:cubicBezTo>
                    <a:pt x="274" y="0"/>
                    <a:pt x="1" y="273"/>
                    <a:pt x="1" y="637"/>
                  </a:cubicBezTo>
                  <a:cubicBezTo>
                    <a:pt x="1" y="1001"/>
                    <a:pt x="274" y="1319"/>
                    <a:pt x="637" y="1319"/>
                  </a:cubicBezTo>
                  <a:cubicBezTo>
                    <a:pt x="1001" y="1319"/>
                    <a:pt x="1320" y="1001"/>
                    <a:pt x="1320" y="637"/>
                  </a:cubicBezTo>
                  <a:cubicBezTo>
                    <a:pt x="1320" y="273"/>
                    <a:pt x="1001" y="0"/>
                    <a:pt x="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8" name="Google Shape;1658;p61"/>
            <p:cNvSpPr/>
            <p:nvPr/>
          </p:nvSpPr>
          <p:spPr>
            <a:xfrm>
              <a:off x="4824750" y="1399300"/>
              <a:ext cx="33000" cy="33000"/>
            </a:xfrm>
            <a:custGeom>
              <a:avLst/>
              <a:gdLst/>
              <a:ahLst/>
              <a:cxnLst/>
              <a:rect l="l" t="t" r="r" b="b"/>
              <a:pathLst>
                <a:path w="1320" h="1320" extrusionOk="0">
                  <a:moveTo>
                    <a:pt x="683" y="0"/>
                  </a:moveTo>
                  <a:cubicBezTo>
                    <a:pt x="319" y="0"/>
                    <a:pt x="1" y="273"/>
                    <a:pt x="1" y="637"/>
                  </a:cubicBezTo>
                  <a:cubicBezTo>
                    <a:pt x="1" y="1001"/>
                    <a:pt x="319" y="1319"/>
                    <a:pt x="683" y="1319"/>
                  </a:cubicBezTo>
                  <a:cubicBezTo>
                    <a:pt x="1047" y="1319"/>
                    <a:pt x="1320" y="1001"/>
                    <a:pt x="1320" y="637"/>
                  </a:cubicBezTo>
                  <a:cubicBezTo>
                    <a:pt x="1320" y="273"/>
                    <a:pt x="1047" y="0"/>
                    <a:pt x="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9" name="Google Shape;1659;p61"/>
            <p:cNvSpPr/>
            <p:nvPr/>
          </p:nvSpPr>
          <p:spPr>
            <a:xfrm>
              <a:off x="4875925" y="1399300"/>
              <a:ext cx="33000" cy="33000"/>
            </a:xfrm>
            <a:custGeom>
              <a:avLst/>
              <a:gdLst/>
              <a:ahLst/>
              <a:cxnLst/>
              <a:rect l="l" t="t" r="r" b="b"/>
              <a:pathLst>
                <a:path w="1320" h="1320" extrusionOk="0">
                  <a:moveTo>
                    <a:pt x="637" y="0"/>
                  </a:moveTo>
                  <a:cubicBezTo>
                    <a:pt x="273" y="0"/>
                    <a:pt x="0" y="273"/>
                    <a:pt x="0" y="637"/>
                  </a:cubicBezTo>
                  <a:cubicBezTo>
                    <a:pt x="0" y="1001"/>
                    <a:pt x="273" y="1319"/>
                    <a:pt x="637" y="1319"/>
                  </a:cubicBezTo>
                  <a:cubicBezTo>
                    <a:pt x="1001" y="1319"/>
                    <a:pt x="1319" y="1001"/>
                    <a:pt x="1319" y="637"/>
                  </a:cubicBezTo>
                  <a:cubicBezTo>
                    <a:pt x="1319" y="273"/>
                    <a:pt x="1001" y="0"/>
                    <a:pt x="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0" name="Google Shape;1660;p61"/>
            <p:cNvSpPr/>
            <p:nvPr/>
          </p:nvSpPr>
          <p:spPr>
            <a:xfrm>
              <a:off x="4974850" y="1702875"/>
              <a:ext cx="68225" cy="48925"/>
            </a:xfrm>
            <a:custGeom>
              <a:avLst/>
              <a:gdLst/>
              <a:ahLst/>
              <a:cxnLst/>
              <a:rect l="l" t="t" r="r" b="b"/>
              <a:pathLst>
                <a:path w="2729" h="1957" extrusionOk="0">
                  <a:moveTo>
                    <a:pt x="2001" y="683"/>
                  </a:moveTo>
                  <a:lnTo>
                    <a:pt x="1956" y="1274"/>
                  </a:lnTo>
                  <a:lnTo>
                    <a:pt x="773" y="1274"/>
                  </a:lnTo>
                  <a:lnTo>
                    <a:pt x="728" y="683"/>
                  </a:lnTo>
                  <a:close/>
                  <a:moveTo>
                    <a:pt x="364" y="0"/>
                  </a:moveTo>
                  <a:cubicBezTo>
                    <a:pt x="273" y="0"/>
                    <a:pt x="182" y="46"/>
                    <a:pt x="137" y="137"/>
                  </a:cubicBezTo>
                  <a:cubicBezTo>
                    <a:pt x="46" y="182"/>
                    <a:pt x="0" y="273"/>
                    <a:pt x="46" y="364"/>
                  </a:cubicBezTo>
                  <a:lnTo>
                    <a:pt x="137" y="1638"/>
                  </a:lnTo>
                  <a:cubicBezTo>
                    <a:pt x="137" y="1820"/>
                    <a:pt x="273" y="1956"/>
                    <a:pt x="455" y="1956"/>
                  </a:cubicBezTo>
                  <a:lnTo>
                    <a:pt x="2274" y="1956"/>
                  </a:lnTo>
                  <a:cubicBezTo>
                    <a:pt x="2456" y="1956"/>
                    <a:pt x="2592" y="1820"/>
                    <a:pt x="2592" y="1638"/>
                  </a:cubicBezTo>
                  <a:lnTo>
                    <a:pt x="2729" y="364"/>
                  </a:lnTo>
                  <a:cubicBezTo>
                    <a:pt x="2729" y="273"/>
                    <a:pt x="2683" y="182"/>
                    <a:pt x="2638" y="137"/>
                  </a:cubicBezTo>
                  <a:cubicBezTo>
                    <a:pt x="2547" y="46"/>
                    <a:pt x="2456" y="0"/>
                    <a:pt x="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1" name="Google Shape;1661;p61"/>
            <p:cNvSpPr/>
            <p:nvPr/>
          </p:nvSpPr>
          <p:spPr>
            <a:xfrm>
              <a:off x="4858875" y="1560750"/>
              <a:ext cx="85300" cy="48925"/>
            </a:xfrm>
            <a:custGeom>
              <a:avLst/>
              <a:gdLst/>
              <a:ahLst/>
              <a:cxnLst/>
              <a:rect l="l" t="t" r="r" b="b"/>
              <a:pathLst>
                <a:path w="3412" h="1957" extrusionOk="0">
                  <a:moveTo>
                    <a:pt x="2638" y="683"/>
                  </a:moveTo>
                  <a:lnTo>
                    <a:pt x="2683" y="1274"/>
                  </a:lnTo>
                  <a:lnTo>
                    <a:pt x="910" y="1274"/>
                  </a:lnTo>
                  <a:lnTo>
                    <a:pt x="819" y="683"/>
                  </a:lnTo>
                  <a:close/>
                  <a:moveTo>
                    <a:pt x="364" y="0"/>
                  </a:moveTo>
                  <a:cubicBezTo>
                    <a:pt x="182" y="0"/>
                    <a:pt x="0" y="228"/>
                    <a:pt x="46" y="410"/>
                  </a:cubicBezTo>
                  <a:lnTo>
                    <a:pt x="319" y="1683"/>
                  </a:lnTo>
                  <a:cubicBezTo>
                    <a:pt x="364" y="1820"/>
                    <a:pt x="500" y="1956"/>
                    <a:pt x="637" y="1956"/>
                  </a:cubicBezTo>
                  <a:lnTo>
                    <a:pt x="3047" y="1956"/>
                  </a:lnTo>
                  <a:cubicBezTo>
                    <a:pt x="3229" y="1956"/>
                    <a:pt x="3411" y="1774"/>
                    <a:pt x="3366" y="1547"/>
                  </a:cubicBezTo>
                  <a:lnTo>
                    <a:pt x="3275" y="319"/>
                  </a:lnTo>
                  <a:cubicBezTo>
                    <a:pt x="3275" y="137"/>
                    <a:pt x="3138" y="0"/>
                    <a:pt x="2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2" name="Google Shape;1662;p61"/>
            <p:cNvSpPr/>
            <p:nvPr/>
          </p:nvSpPr>
          <p:spPr>
            <a:xfrm>
              <a:off x="4889575" y="1702875"/>
              <a:ext cx="65950" cy="48925"/>
            </a:xfrm>
            <a:custGeom>
              <a:avLst/>
              <a:gdLst/>
              <a:ahLst/>
              <a:cxnLst/>
              <a:rect l="l" t="t" r="r" b="b"/>
              <a:pathLst>
                <a:path w="2638" h="1957" extrusionOk="0">
                  <a:moveTo>
                    <a:pt x="1865" y="683"/>
                  </a:moveTo>
                  <a:lnTo>
                    <a:pt x="1910" y="1274"/>
                  </a:lnTo>
                  <a:lnTo>
                    <a:pt x="910" y="1274"/>
                  </a:lnTo>
                  <a:lnTo>
                    <a:pt x="819" y="683"/>
                  </a:lnTo>
                  <a:close/>
                  <a:moveTo>
                    <a:pt x="364" y="0"/>
                  </a:moveTo>
                  <a:cubicBezTo>
                    <a:pt x="273" y="0"/>
                    <a:pt x="182" y="46"/>
                    <a:pt x="91" y="137"/>
                  </a:cubicBezTo>
                  <a:cubicBezTo>
                    <a:pt x="46" y="228"/>
                    <a:pt x="0" y="319"/>
                    <a:pt x="46" y="410"/>
                  </a:cubicBezTo>
                  <a:lnTo>
                    <a:pt x="318" y="1683"/>
                  </a:lnTo>
                  <a:cubicBezTo>
                    <a:pt x="364" y="1820"/>
                    <a:pt x="500" y="1956"/>
                    <a:pt x="637" y="1956"/>
                  </a:cubicBezTo>
                  <a:lnTo>
                    <a:pt x="2274" y="1956"/>
                  </a:lnTo>
                  <a:cubicBezTo>
                    <a:pt x="2365" y="1956"/>
                    <a:pt x="2456" y="1911"/>
                    <a:pt x="2547" y="1820"/>
                  </a:cubicBezTo>
                  <a:cubicBezTo>
                    <a:pt x="2592" y="1774"/>
                    <a:pt x="2638" y="1683"/>
                    <a:pt x="2638" y="1592"/>
                  </a:cubicBezTo>
                  <a:lnTo>
                    <a:pt x="2502" y="319"/>
                  </a:lnTo>
                  <a:cubicBezTo>
                    <a:pt x="2502" y="137"/>
                    <a:pt x="2365" y="0"/>
                    <a:pt x="2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3" name="Google Shape;1663;p61"/>
            <p:cNvSpPr/>
            <p:nvPr/>
          </p:nvSpPr>
          <p:spPr>
            <a:xfrm>
              <a:off x="4874775" y="1631250"/>
              <a:ext cx="73950" cy="48900"/>
            </a:xfrm>
            <a:custGeom>
              <a:avLst/>
              <a:gdLst/>
              <a:ahLst/>
              <a:cxnLst/>
              <a:rect l="l" t="t" r="r" b="b"/>
              <a:pathLst>
                <a:path w="2958" h="1956" extrusionOk="0">
                  <a:moveTo>
                    <a:pt x="2229" y="728"/>
                  </a:moveTo>
                  <a:lnTo>
                    <a:pt x="2275" y="1274"/>
                  </a:lnTo>
                  <a:lnTo>
                    <a:pt x="910" y="1274"/>
                  </a:lnTo>
                  <a:lnTo>
                    <a:pt x="774" y="728"/>
                  </a:lnTo>
                  <a:close/>
                  <a:moveTo>
                    <a:pt x="365" y="0"/>
                  </a:moveTo>
                  <a:lnTo>
                    <a:pt x="365" y="46"/>
                  </a:lnTo>
                  <a:cubicBezTo>
                    <a:pt x="274" y="46"/>
                    <a:pt x="183" y="46"/>
                    <a:pt x="92" y="137"/>
                  </a:cubicBezTo>
                  <a:cubicBezTo>
                    <a:pt x="46" y="228"/>
                    <a:pt x="1" y="319"/>
                    <a:pt x="1" y="410"/>
                  </a:cubicBezTo>
                  <a:lnTo>
                    <a:pt x="274" y="1683"/>
                  </a:lnTo>
                  <a:cubicBezTo>
                    <a:pt x="319" y="1865"/>
                    <a:pt x="456" y="1956"/>
                    <a:pt x="638" y="1956"/>
                  </a:cubicBezTo>
                  <a:lnTo>
                    <a:pt x="2639" y="1956"/>
                  </a:lnTo>
                  <a:cubicBezTo>
                    <a:pt x="2730" y="1956"/>
                    <a:pt x="2821" y="1910"/>
                    <a:pt x="2866" y="1865"/>
                  </a:cubicBezTo>
                  <a:cubicBezTo>
                    <a:pt x="2957" y="1774"/>
                    <a:pt x="2957" y="1683"/>
                    <a:pt x="2957" y="1592"/>
                  </a:cubicBezTo>
                  <a:lnTo>
                    <a:pt x="2866" y="319"/>
                  </a:lnTo>
                  <a:cubicBezTo>
                    <a:pt x="2866" y="137"/>
                    <a:pt x="2684" y="0"/>
                    <a:pt x="2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4" name="Google Shape;1664;p61"/>
            <p:cNvSpPr/>
            <p:nvPr/>
          </p:nvSpPr>
          <p:spPr>
            <a:xfrm>
              <a:off x="4963475" y="1560750"/>
              <a:ext cx="90975" cy="48925"/>
            </a:xfrm>
            <a:custGeom>
              <a:avLst/>
              <a:gdLst/>
              <a:ahLst/>
              <a:cxnLst/>
              <a:rect l="l" t="t" r="r" b="b"/>
              <a:pathLst>
                <a:path w="3639" h="1957" extrusionOk="0">
                  <a:moveTo>
                    <a:pt x="2911" y="683"/>
                  </a:moveTo>
                  <a:lnTo>
                    <a:pt x="2866" y="1274"/>
                  </a:lnTo>
                  <a:lnTo>
                    <a:pt x="773" y="1274"/>
                  </a:lnTo>
                  <a:lnTo>
                    <a:pt x="728" y="683"/>
                  </a:lnTo>
                  <a:close/>
                  <a:moveTo>
                    <a:pt x="364" y="0"/>
                  </a:moveTo>
                  <a:cubicBezTo>
                    <a:pt x="137" y="0"/>
                    <a:pt x="0" y="182"/>
                    <a:pt x="0" y="364"/>
                  </a:cubicBezTo>
                  <a:lnTo>
                    <a:pt x="137" y="1638"/>
                  </a:lnTo>
                  <a:cubicBezTo>
                    <a:pt x="137" y="1820"/>
                    <a:pt x="273" y="1956"/>
                    <a:pt x="455" y="1956"/>
                  </a:cubicBezTo>
                  <a:lnTo>
                    <a:pt x="3184" y="1956"/>
                  </a:lnTo>
                  <a:cubicBezTo>
                    <a:pt x="3366" y="1956"/>
                    <a:pt x="3502" y="1820"/>
                    <a:pt x="3548" y="1638"/>
                  </a:cubicBezTo>
                  <a:lnTo>
                    <a:pt x="3639" y="364"/>
                  </a:lnTo>
                  <a:cubicBezTo>
                    <a:pt x="3639" y="182"/>
                    <a:pt x="3502" y="0"/>
                    <a:pt x="3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5" name="Google Shape;1665;p61"/>
            <p:cNvSpPr/>
            <p:nvPr/>
          </p:nvSpPr>
          <p:spPr>
            <a:xfrm>
              <a:off x="5068075" y="1632375"/>
              <a:ext cx="77350" cy="47775"/>
            </a:xfrm>
            <a:custGeom>
              <a:avLst/>
              <a:gdLst/>
              <a:ahLst/>
              <a:cxnLst/>
              <a:rect l="l" t="t" r="r" b="b"/>
              <a:pathLst>
                <a:path w="3094" h="1911" extrusionOk="0">
                  <a:moveTo>
                    <a:pt x="2320" y="683"/>
                  </a:moveTo>
                  <a:lnTo>
                    <a:pt x="2184" y="1229"/>
                  </a:lnTo>
                  <a:lnTo>
                    <a:pt x="728" y="1229"/>
                  </a:lnTo>
                  <a:lnTo>
                    <a:pt x="774" y="683"/>
                  </a:lnTo>
                  <a:close/>
                  <a:moveTo>
                    <a:pt x="455" y="1"/>
                  </a:moveTo>
                  <a:cubicBezTo>
                    <a:pt x="273" y="1"/>
                    <a:pt x="137" y="137"/>
                    <a:pt x="137" y="319"/>
                  </a:cubicBezTo>
                  <a:lnTo>
                    <a:pt x="46" y="1547"/>
                  </a:lnTo>
                  <a:cubicBezTo>
                    <a:pt x="0" y="1638"/>
                    <a:pt x="46" y="1729"/>
                    <a:pt x="137" y="1820"/>
                  </a:cubicBezTo>
                  <a:cubicBezTo>
                    <a:pt x="182" y="1865"/>
                    <a:pt x="273" y="1911"/>
                    <a:pt x="364" y="1911"/>
                  </a:cubicBezTo>
                  <a:lnTo>
                    <a:pt x="2456" y="1911"/>
                  </a:lnTo>
                  <a:cubicBezTo>
                    <a:pt x="2638" y="1911"/>
                    <a:pt x="2775" y="1820"/>
                    <a:pt x="2820" y="1638"/>
                  </a:cubicBezTo>
                  <a:lnTo>
                    <a:pt x="3093" y="410"/>
                  </a:lnTo>
                  <a:cubicBezTo>
                    <a:pt x="3093" y="274"/>
                    <a:pt x="3048" y="183"/>
                    <a:pt x="3002" y="92"/>
                  </a:cubicBezTo>
                  <a:cubicBezTo>
                    <a:pt x="2957" y="46"/>
                    <a:pt x="2820" y="1"/>
                    <a:pt x="2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6" name="Google Shape;1666;p61"/>
            <p:cNvSpPr/>
            <p:nvPr/>
          </p:nvSpPr>
          <p:spPr>
            <a:xfrm>
              <a:off x="5073750" y="1560750"/>
              <a:ext cx="87575" cy="48925"/>
            </a:xfrm>
            <a:custGeom>
              <a:avLst/>
              <a:gdLst/>
              <a:ahLst/>
              <a:cxnLst/>
              <a:rect l="l" t="t" r="r" b="b"/>
              <a:pathLst>
                <a:path w="3503" h="1957" extrusionOk="0">
                  <a:moveTo>
                    <a:pt x="2684" y="683"/>
                  </a:moveTo>
                  <a:lnTo>
                    <a:pt x="2593" y="1274"/>
                  </a:lnTo>
                  <a:lnTo>
                    <a:pt x="729" y="1274"/>
                  </a:lnTo>
                  <a:lnTo>
                    <a:pt x="774" y="683"/>
                  </a:lnTo>
                  <a:close/>
                  <a:moveTo>
                    <a:pt x="456" y="0"/>
                  </a:moveTo>
                  <a:cubicBezTo>
                    <a:pt x="319" y="0"/>
                    <a:pt x="137" y="137"/>
                    <a:pt x="137" y="319"/>
                  </a:cubicBezTo>
                  <a:lnTo>
                    <a:pt x="46" y="1592"/>
                  </a:lnTo>
                  <a:cubicBezTo>
                    <a:pt x="1" y="1774"/>
                    <a:pt x="183" y="1956"/>
                    <a:pt x="365" y="1956"/>
                  </a:cubicBezTo>
                  <a:lnTo>
                    <a:pt x="2866" y="1956"/>
                  </a:lnTo>
                  <a:cubicBezTo>
                    <a:pt x="3003" y="1956"/>
                    <a:pt x="3139" y="1820"/>
                    <a:pt x="3184" y="1683"/>
                  </a:cubicBezTo>
                  <a:lnTo>
                    <a:pt x="3457" y="410"/>
                  </a:lnTo>
                  <a:cubicBezTo>
                    <a:pt x="3503" y="228"/>
                    <a:pt x="3321" y="0"/>
                    <a:pt x="31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7" name="Google Shape;1667;p61"/>
            <p:cNvSpPr/>
            <p:nvPr/>
          </p:nvSpPr>
          <p:spPr>
            <a:xfrm>
              <a:off x="4969150" y="1632375"/>
              <a:ext cx="79625" cy="47775"/>
            </a:xfrm>
            <a:custGeom>
              <a:avLst/>
              <a:gdLst/>
              <a:ahLst/>
              <a:cxnLst/>
              <a:rect l="l" t="t" r="r" b="b"/>
              <a:pathLst>
                <a:path w="3185" h="1911" extrusionOk="0">
                  <a:moveTo>
                    <a:pt x="2457" y="683"/>
                  </a:moveTo>
                  <a:lnTo>
                    <a:pt x="2411" y="1229"/>
                  </a:lnTo>
                  <a:lnTo>
                    <a:pt x="774" y="1229"/>
                  </a:lnTo>
                  <a:lnTo>
                    <a:pt x="728" y="683"/>
                  </a:lnTo>
                  <a:close/>
                  <a:moveTo>
                    <a:pt x="365" y="1"/>
                  </a:moveTo>
                  <a:cubicBezTo>
                    <a:pt x="274" y="1"/>
                    <a:pt x="183" y="1"/>
                    <a:pt x="92" y="92"/>
                  </a:cubicBezTo>
                  <a:cubicBezTo>
                    <a:pt x="46" y="137"/>
                    <a:pt x="1" y="228"/>
                    <a:pt x="1" y="365"/>
                  </a:cubicBezTo>
                  <a:lnTo>
                    <a:pt x="137" y="1592"/>
                  </a:lnTo>
                  <a:cubicBezTo>
                    <a:pt x="137" y="1774"/>
                    <a:pt x="274" y="1911"/>
                    <a:pt x="456" y="1911"/>
                  </a:cubicBezTo>
                  <a:lnTo>
                    <a:pt x="2730" y="1911"/>
                  </a:lnTo>
                  <a:cubicBezTo>
                    <a:pt x="2911" y="1911"/>
                    <a:pt x="3048" y="1774"/>
                    <a:pt x="3093" y="1592"/>
                  </a:cubicBezTo>
                  <a:lnTo>
                    <a:pt x="3184" y="365"/>
                  </a:lnTo>
                  <a:cubicBezTo>
                    <a:pt x="3184" y="228"/>
                    <a:pt x="3139" y="183"/>
                    <a:pt x="3093" y="92"/>
                  </a:cubicBezTo>
                  <a:cubicBezTo>
                    <a:pt x="3002" y="1"/>
                    <a:pt x="2911" y="1"/>
                    <a:pt x="2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8" name="Google Shape;1668;p61"/>
            <p:cNvSpPr/>
            <p:nvPr/>
          </p:nvSpPr>
          <p:spPr>
            <a:xfrm>
              <a:off x="5062400" y="1702875"/>
              <a:ext cx="68225" cy="48925"/>
            </a:xfrm>
            <a:custGeom>
              <a:avLst/>
              <a:gdLst/>
              <a:ahLst/>
              <a:cxnLst/>
              <a:rect l="l" t="t" r="r" b="b"/>
              <a:pathLst>
                <a:path w="2729" h="1957" extrusionOk="0">
                  <a:moveTo>
                    <a:pt x="1910" y="683"/>
                  </a:moveTo>
                  <a:lnTo>
                    <a:pt x="1819" y="1274"/>
                  </a:lnTo>
                  <a:lnTo>
                    <a:pt x="728" y="1274"/>
                  </a:lnTo>
                  <a:lnTo>
                    <a:pt x="773" y="683"/>
                  </a:lnTo>
                  <a:close/>
                  <a:moveTo>
                    <a:pt x="455" y="0"/>
                  </a:moveTo>
                  <a:cubicBezTo>
                    <a:pt x="273" y="0"/>
                    <a:pt x="137" y="137"/>
                    <a:pt x="137" y="319"/>
                  </a:cubicBezTo>
                  <a:lnTo>
                    <a:pt x="0" y="1592"/>
                  </a:lnTo>
                  <a:cubicBezTo>
                    <a:pt x="0" y="1683"/>
                    <a:pt x="46" y="1774"/>
                    <a:pt x="91" y="1865"/>
                  </a:cubicBezTo>
                  <a:cubicBezTo>
                    <a:pt x="182" y="1911"/>
                    <a:pt x="273" y="1956"/>
                    <a:pt x="364" y="1956"/>
                  </a:cubicBezTo>
                  <a:lnTo>
                    <a:pt x="2092" y="1956"/>
                  </a:lnTo>
                  <a:cubicBezTo>
                    <a:pt x="2229" y="1956"/>
                    <a:pt x="2365" y="1820"/>
                    <a:pt x="2411" y="1683"/>
                  </a:cubicBezTo>
                  <a:lnTo>
                    <a:pt x="2683" y="410"/>
                  </a:lnTo>
                  <a:cubicBezTo>
                    <a:pt x="2729" y="319"/>
                    <a:pt x="2683" y="228"/>
                    <a:pt x="2638" y="137"/>
                  </a:cubicBezTo>
                  <a:cubicBezTo>
                    <a:pt x="2547" y="46"/>
                    <a:pt x="2456" y="0"/>
                    <a:pt x="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9" name="Google Shape;1669;p61"/>
            <p:cNvSpPr/>
            <p:nvPr/>
          </p:nvSpPr>
          <p:spPr>
            <a:xfrm>
              <a:off x="4920275" y="1804075"/>
              <a:ext cx="29575" cy="29575"/>
            </a:xfrm>
            <a:custGeom>
              <a:avLst/>
              <a:gdLst/>
              <a:ahLst/>
              <a:cxnLst/>
              <a:rect l="l" t="t" r="r" b="b"/>
              <a:pathLst>
                <a:path w="1183" h="1183" extrusionOk="0">
                  <a:moveTo>
                    <a:pt x="591" y="0"/>
                  </a:moveTo>
                  <a:cubicBezTo>
                    <a:pt x="273" y="0"/>
                    <a:pt x="0" y="273"/>
                    <a:pt x="0" y="591"/>
                  </a:cubicBezTo>
                  <a:cubicBezTo>
                    <a:pt x="0" y="910"/>
                    <a:pt x="273" y="1183"/>
                    <a:pt x="591" y="1183"/>
                  </a:cubicBezTo>
                  <a:cubicBezTo>
                    <a:pt x="910" y="1183"/>
                    <a:pt x="1183" y="910"/>
                    <a:pt x="1183" y="591"/>
                  </a:cubicBezTo>
                  <a:cubicBezTo>
                    <a:pt x="1183" y="273"/>
                    <a:pt x="910" y="0"/>
                    <a:pt x="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0" name="Google Shape;1670;p61"/>
            <p:cNvSpPr/>
            <p:nvPr/>
          </p:nvSpPr>
          <p:spPr>
            <a:xfrm>
              <a:off x="5068075" y="1804075"/>
              <a:ext cx="29575" cy="29575"/>
            </a:xfrm>
            <a:custGeom>
              <a:avLst/>
              <a:gdLst/>
              <a:ahLst/>
              <a:cxnLst/>
              <a:rect l="l" t="t" r="r" b="b"/>
              <a:pathLst>
                <a:path w="1183" h="1183" extrusionOk="0">
                  <a:moveTo>
                    <a:pt x="592" y="0"/>
                  </a:moveTo>
                  <a:cubicBezTo>
                    <a:pt x="273" y="0"/>
                    <a:pt x="0" y="273"/>
                    <a:pt x="0" y="591"/>
                  </a:cubicBezTo>
                  <a:cubicBezTo>
                    <a:pt x="0" y="910"/>
                    <a:pt x="273" y="1183"/>
                    <a:pt x="592" y="1183"/>
                  </a:cubicBezTo>
                  <a:cubicBezTo>
                    <a:pt x="910" y="1183"/>
                    <a:pt x="1183" y="910"/>
                    <a:pt x="1183" y="591"/>
                  </a:cubicBezTo>
                  <a:cubicBezTo>
                    <a:pt x="1183" y="273"/>
                    <a:pt x="910"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71" name="Google Shape;1671;p61"/>
          <p:cNvGrpSpPr/>
          <p:nvPr/>
        </p:nvGrpSpPr>
        <p:grpSpPr>
          <a:xfrm>
            <a:off x="4380696" y="2516687"/>
            <a:ext cx="525588" cy="351076"/>
            <a:chOff x="4014075" y="2017825"/>
            <a:chExt cx="582175" cy="388875"/>
          </a:xfrm>
        </p:grpSpPr>
        <p:sp>
          <p:nvSpPr>
            <p:cNvPr id="1672" name="Google Shape;1672;p61"/>
            <p:cNvSpPr/>
            <p:nvPr/>
          </p:nvSpPr>
          <p:spPr>
            <a:xfrm>
              <a:off x="4014075" y="2017825"/>
              <a:ext cx="380925" cy="260425"/>
            </a:xfrm>
            <a:custGeom>
              <a:avLst/>
              <a:gdLst/>
              <a:ahLst/>
              <a:cxnLst/>
              <a:rect l="l" t="t" r="r" b="b"/>
              <a:pathLst>
                <a:path w="15237" h="10417" extrusionOk="0">
                  <a:moveTo>
                    <a:pt x="4139" y="0"/>
                  </a:moveTo>
                  <a:cubicBezTo>
                    <a:pt x="1865" y="0"/>
                    <a:pt x="1" y="1865"/>
                    <a:pt x="1" y="4139"/>
                  </a:cubicBezTo>
                  <a:lnTo>
                    <a:pt x="1" y="8096"/>
                  </a:lnTo>
                  <a:cubicBezTo>
                    <a:pt x="1" y="8869"/>
                    <a:pt x="228" y="9596"/>
                    <a:pt x="592" y="10279"/>
                  </a:cubicBezTo>
                  <a:cubicBezTo>
                    <a:pt x="651" y="10367"/>
                    <a:pt x="766" y="10417"/>
                    <a:pt x="890" y="10417"/>
                  </a:cubicBezTo>
                  <a:cubicBezTo>
                    <a:pt x="958" y="10417"/>
                    <a:pt x="1028" y="10402"/>
                    <a:pt x="1092" y="10370"/>
                  </a:cubicBezTo>
                  <a:cubicBezTo>
                    <a:pt x="1229" y="10279"/>
                    <a:pt x="1274" y="10051"/>
                    <a:pt x="1183" y="9915"/>
                  </a:cubicBezTo>
                  <a:cubicBezTo>
                    <a:pt x="865" y="9369"/>
                    <a:pt x="683" y="8732"/>
                    <a:pt x="683" y="8096"/>
                  </a:cubicBezTo>
                  <a:lnTo>
                    <a:pt x="683" y="4139"/>
                  </a:lnTo>
                  <a:cubicBezTo>
                    <a:pt x="683" y="2229"/>
                    <a:pt x="2229" y="682"/>
                    <a:pt x="4139" y="682"/>
                  </a:cubicBezTo>
                  <a:lnTo>
                    <a:pt x="14918" y="682"/>
                  </a:lnTo>
                  <a:cubicBezTo>
                    <a:pt x="15100" y="682"/>
                    <a:pt x="15236" y="546"/>
                    <a:pt x="15236" y="319"/>
                  </a:cubicBezTo>
                  <a:cubicBezTo>
                    <a:pt x="15236" y="137"/>
                    <a:pt x="15100" y="0"/>
                    <a:pt x="14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3" name="Google Shape;1673;p61"/>
            <p:cNvSpPr/>
            <p:nvPr/>
          </p:nvSpPr>
          <p:spPr>
            <a:xfrm>
              <a:off x="4056150" y="2017825"/>
              <a:ext cx="540100" cy="388875"/>
            </a:xfrm>
            <a:custGeom>
              <a:avLst/>
              <a:gdLst/>
              <a:ahLst/>
              <a:cxnLst/>
              <a:rect l="l" t="t" r="r" b="b"/>
              <a:pathLst>
                <a:path w="21604" h="15555" extrusionOk="0">
                  <a:moveTo>
                    <a:pt x="14963" y="0"/>
                  </a:moveTo>
                  <a:cubicBezTo>
                    <a:pt x="14781" y="0"/>
                    <a:pt x="14599" y="137"/>
                    <a:pt x="14599" y="364"/>
                  </a:cubicBezTo>
                  <a:cubicBezTo>
                    <a:pt x="14599" y="546"/>
                    <a:pt x="14781" y="682"/>
                    <a:pt x="14963" y="682"/>
                  </a:cubicBezTo>
                  <a:lnTo>
                    <a:pt x="17465" y="682"/>
                  </a:lnTo>
                  <a:cubicBezTo>
                    <a:pt x="19375" y="682"/>
                    <a:pt x="20921" y="2229"/>
                    <a:pt x="20921" y="4184"/>
                  </a:cubicBezTo>
                  <a:lnTo>
                    <a:pt x="20921" y="8141"/>
                  </a:lnTo>
                  <a:cubicBezTo>
                    <a:pt x="20921" y="10051"/>
                    <a:pt x="19375" y="11598"/>
                    <a:pt x="17465" y="11598"/>
                  </a:cubicBezTo>
                  <a:lnTo>
                    <a:pt x="12234" y="11598"/>
                  </a:lnTo>
                  <a:cubicBezTo>
                    <a:pt x="12053" y="11598"/>
                    <a:pt x="11871" y="11689"/>
                    <a:pt x="11780" y="11870"/>
                  </a:cubicBezTo>
                  <a:lnTo>
                    <a:pt x="10097" y="14827"/>
                  </a:lnTo>
                  <a:cubicBezTo>
                    <a:pt x="10051" y="14872"/>
                    <a:pt x="10006" y="14872"/>
                    <a:pt x="9960" y="14872"/>
                  </a:cubicBezTo>
                  <a:cubicBezTo>
                    <a:pt x="9915" y="14872"/>
                    <a:pt x="9870" y="14872"/>
                    <a:pt x="9824" y="14827"/>
                  </a:cubicBezTo>
                  <a:lnTo>
                    <a:pt x="8141" y="11870"/>
                  </a:lnTo>
                  <a:cubicBezTo>
                    <a:pt x="8050" y="11689"/>
                    <a:pt x="7868" y="11598"/>
                    <a:pt x="7686" y="11598"/>
                  </a:cubicBezTo>
                  <a:lnTo>
                    <a:pt x="2456" y="11598"/>
                  </a:lnTo>
                  <a:cubicBezTo>
                    <a:pt x="1774" y="11598"/>
                    <a:pt x="1137" y="11416"/>
                    <a:pt x="546" y="11052"/>
                  </a:cubicBezTo>
                  <a:cubicBezTo>
                    <a:pt x="492" y="10998"/>
                    <a:pt x="424" y="10972"/>
                    <a:pt x="356" y="10972"/>
                  </a:cubicBezTo>
                  <a:cubicBezTo>
                    <a:pt x="252" y="10972"/>
                    <a:pt x="146" y="11033"/>
                    <a:pt x="91" y="11143"/>
                  </a:cubicBezTo>
                  <a:cubicBezTo>
                    <a:pt x="0" y="11279"/>
                    <a:pt x="46" y="11507"/>
                    <a:pt x="182" y="11598"/>
                  </a:cubicBezTo>
                  <a:cubicBezTo>
                    <a:pt x="865" y="12052"/>
                    <a:pt x="1638" y="12280"/>
                    <a:pt x="2456" y="12280"/>
                  </a:cubicBezTo>
                  <a:lnTo>
                    <a:pt x="7596" y="12280"/>
                  </a:lnTo>
                  <a:lnTo>
                    <a:pt x="9233" y="15145"/>
                  </a:lnTo>
                  <a:cubicBezTo>
                    <a:pt x="9369" y="15418"/>
                    <a:pt x="9642" y="15554"/>
                    <a:pt x="9960" y="15554"/>
                  </a:cubicBezTo>
                  <a:cubicBezTo>
                    <a:pt x="10233" y="15554"/>
                    <a:pt x="10506" y="15418"/>
                    <a:pt x="10643" y="15145"/>
                  </a:cubicBezTo>
                  <a:lnTo>
                    <a:pt x="12325" y="12280"/>
                  </a:lnTo>
                  <a:lnTo>
                    <a:pt x="17465" y="12280"/>
                  </a:lnTo>
                  <a:cubicBezTo>
                    <a:pt x="19739" y="12280"/>
                    <a:pt x="21603" y="10415"/>
                    <a:pt x="21603" y="8141"/>
                  </a:cubicBezTo>
                  <a:lnTo>
                    <a:pt x="21603" y="4184"/>
                  </a:lnTo>
                  <a:cubicBezTo>
                    <a:pt x="21603" y="1865"/>
                    <a:pt x="19739" y="0"/>
                    <a:pt x="17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4" name="Google Shape;1674;p61"/>
            <p:cNvSpPr/>
            <p:nvPr/>
          </p:nvSpPr>
          <p:spPr>
            <a:xfrm>
              <a:off x="4316525" y="2099675"/>
              <a:ext cx="202400" cy="127375"/>
            </a:xfrm>
            <a:custGeom>
              <a:avLst/>
              <a:gdLst/>
              <a:ahLst/>
              <a:cxnLst/>
              <a:rect l="l" t="t" r="r" b="b"/>
              <a:pathLst>
                <a:path w="8096" h="5095" extrusionOk="0">
                  <a:moveTo>
                    <a:pt x="4048" y="683"/>
                  </a:moveTo>
                  <a:cubicBezTo>
                    <a:pt x="5594" y="683"/>
                    <a:pt x="6913" y="2093"/>
                    <a:pt x="7323" y="2548"/>
                  </a:cubicBezTo>
                  <a:cubicBezTo>
                    <a:pt x="6913" y="3002"/>
                    <a:pt x="5594" y="4412"/>
                    <a:pt x="4048" y="4412"/>
                  </a:cubicBezTo>
                  <a:cubicBezTo>
                    <a:pt x="2502" y="4412"/>
                    <a:pt x="1137" y="3002"/>
                    <a:pt x="728" y="2548"/>
                  </a:cubicBezTo>
                  <a:cubicBezTo>
                    <a:pt x="1137" y="2093"/>
                    <a:pt x="2502" y="683"/>
                    <a:pt x="4048" y="683"/>
                  </a:cubicBezTo>
                  <a:close/>
                  <a:moveTo>
                    <a:pt x="4048" y="1"/>
                  </a:moveTo>
                  <a:cubicBezTo>
                    <a:pt x="2229" y="1"/>
                    <a:pt x="728" y="1502"/>
                    <a:pt x="182" y="2138"/>
                  </a:cubicBezTo>
                  <a:cubicBezTo>
                    <a:pt x="0" y="2366"/>
                    <a:pt x="0" y="2730"/>
                    <a:pt x="182" y="3002"/>
                  </a:cubicBezTo>
                  <a:cubicBezTo>
                    <a:pt x="728" y="3594"/>
                    <a:pt x="2229" y="5095"/>
                    <a:pt x="4048" y="5095"/>
                  </a:cubicBezTo>
                  <a:cubicBezTo>
                    <a:pt x="5822" y="5095"/>
                    <a:pt x="7323" y="3594"/>
                    <a:pt x="7868" y="3002"/>
                  </a:cubicBezTo>
                  <a:cubicBezTo>
                    <a:pt x="8096" y="2730"/>
                    <a:pt x="8096" y="2366"/>
                    <a:pt x="7868" y="2138"/>
                  </a:cubicBezTo>
                  <a:cubicBezTo>
                    <a:pt x="7323" y="1502"/>
                    <a:pt x="5822" y="1"/>
                    <a:pt x="4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5" name="Google Shape;1675;p61"/>
            <p:cNvSpPr/>
            <p:nvPr/>
          </p:nvSpPr>
          <p:spPr>
            <a:xfrm>
              <a:off x="4111850" y="2071250"/>
              <a:ext cx="50075" cy="170575"/>
            </a:xfrm>
            <a:custGeom>
              <a:avLst/>
              <a:gdLst/>
              <a:ahLst/>
              <a:cxnLst/>
              <a:rect l="l" t="t" r="r" b="b"/>
              <a:pathLst>
                <a:path w="2003" h="6823" extrusionOk="0">
                  <a:moveTo>
                    <a:pt x="365" y="1"/>
                  </a:moveTo>
                  <a:cubicBezTo>
                    <a:pt x="137" y="1"/>
                    <a:pt x="1" y="137"/>
                    <a:pt x="1" y="365"/>
                  </a:cubicBezTo>
                  <a:cubicBezTo>
                    <a:pt x="1" y="547"/>
                    <a:pt x="137" y="683"/>
                    <a:pt x="365" y="683"/>
                  </a:cubicBezTo>
                  <a:lnTo>
                    <a:pt x="1320" y="683"/>
                  </a:lnTo>
                  <a:lnTo>
                    <a:pt x="1320" y="6504"/>
                  </a:lnTo>
                  <a:cubicBezTo>
                    <a:pt x="1320" y="6686"/>
                    <a:pt x="1456" y="6823"/>
                    <a:pt x="1638" y="6823"/>
                  </a:cubicBezTo>
                  <a:cubicBezTo>
                    <a:pt x="1866" y="6823"/>
                    <a:pt x="2002" y="6686"/>
                    <a:pt x="2002" y="6504"/>
                  </a:cubicBezTo>
                  <a:lnTo>
                    <a:pt x="2002" y="365"/>
                  </a:lnTo>
                  <a:cubicBezTo>
                    <a:pt x="2002" y="137"/>
                    <a:pt x="1866" y="1"/>
                    <a:pt x="16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6" name="Google Shape;1676;p61"/>
            <p:cNvSpPr/>
            <p:nvPr/>
          </p:nvSpPr>
          <p:spPr>
            <a:xfrm>
              <a:off x="4211925" y="2096275"/>
              <a:ext cx="92100" cy="145850"/>
            </a:xfrm>
            <a:custGeom>
              <a:avLst/>
              <a:gdLst/>
              <a:ahLst/>
              <a:cxnLst/>
              <a:rect l="l" t="t" r="r" b="b"/>
              <a:pathLst>
                <a:path w="3684" h="5834" extrusionOk="0">
                  <a:moveTo>
                    <a:pt x="364" y="0"/>
                  </a:moveTo>
                  <a:cubicBezTo>
                    <a:pt x="182" y="0"/>
                    <a:pt x="0" y="137"/>
                    <a:pt x="0" y="319"/>
                  </a:cubicBezTo>
                  <a:lnTo>
                    <a:pt x="0" y="5503"/>
                  </a:lnTo>
                  <a:cubicBezTo>
                    <a:pt x="0" y="5685"/>
                    <a:pt x="182" y="5822"/>
                    <a:pt x="364" y="5822"/>
                  </a:cubicBezTo>
                  <a:cubicBezTo>
                    <a:pt x="546" y="5822"/>
                    <a:pt x="682" y="5685"/>
                    <a:pt x="682" y="5503"/>
                  </a:cubicBezTo>
                  <a:lnTo>
                    <a:pt x="682" y="3457"/>
                  </a:lnTo>
                  <a:lnTo>
                    <a:pt x="3093" y="5731"/>
                  </a:lnTo>
                  <a:cubicBezTo>
                    <a:pt x="3161" y="5799"/>
                    <a:pt x="3241" y="5833"/>
                    <a:pt x="3320" y="5833"/>
                  </a:cubicBezTo>
                  <a:cubicBezTo>
                    <a:pt x="3400" y="5833"/>
                    <a:pt x="3479" y="5799"/>
                    <a:pt x="3548" y="5731"/>
                  </a:cubicBezTo>
                  <a:cubicBezTo>
                    <a:pt x="3684" y="5594"/>
                    <a:pt x="3684" y="5367"/>
                    <a:pt x="3548" y="5231"/>
                  </a:cubicBezTo>
                  <a:lnTo>
                    <a:pt x="1001" y="2820"/>
                  </a:lnTo>
                  <a:lnTo>
                    <a:pt x="3366" y="637"/>
                  </a:lnTo>
                  <a:cubicBezTo>
                    <a:pt x="3502" y="546"/>
                    <a:pt x="3502" y="319"/>
                    <a:pt x="3366" y="182"/>
                  </a:cubicBezTo>
                  <a:cubicBezTo>
                    <a:pt x="3316" y="107"/>
                    <a:pt x="3224" y="73"/>
                    <a:pt x="3129" y="73"/>
                  </a:cubicBezTo>
                  <a:cubicBezTo>
                    <a:pt x="3052" y="73"/>
                    <a:pt x="2972" y="96"/>
                    <a:pt x="2911" y="137"/>
                  </a:cubicBezTo>
                  <a:lnTo>
                    <a:pt x="728" y="2183"/>
                  </a:lnTo>
                  <a:lnTo>
                    <a:pt x="728" y="319"/>
                  </a:lnTo>
                  <a:cubicBezTo>
                    <a:pt x="682" y="137"/>
                    <a:pt x="546" y="0"/>
                    <a:pt x="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7" name="Google Shape;1677;p61"/>
            <p:cNvSpPr/>
            <p:nvPr/>
          </p:nvSpPr>
          <p:spPr>
            <a:xfrm>
              <a:off x="4384750" y="2131525"/>
              <a:ext cx="64825" cy="63900"/>
            </a:xfrm>
            <a:custGeom>
              <a:avLst/>
              <a:gdLst/>
              <a:ahLst/>
              <a:cxnLst/>
              <a:rect l="l" t="t" r="r" b="b"/>
              <a:pathLst>
                <a:path w="2593" h="2556" extrusionOk="0">
                  <a:moveTo>
                    <a:pt x="1319" y="0"/>
                  </a:moveTo>
                  <a:cubicBezTo>
                    <a:pt x="591" y="0"/>
                    <a:pt x="0" y="546"/>
                    <a:pt x="0" y="1274"/>
                  </a:cubicBezTo>
                  <a:cubicBezTo>
                    <a:pt x="0" y="1456"/>
                    <a:pt x="137" y="1638"/>
                    <a:pt x="318" y="1638"/>
                  </a:cubicBezTo>
                  <a:cubicBezTo>
                    <a:pt x="546" y="1638"/>
                    <a:pt x="682" y="1456"/>
                    <a:pt x="682" y="1274"/>
                  </a:cubicBezTo>
                  <a:cubicBezTo>
                    <a:pt x="682" y="955"/>
                    <a:pt x="955" y="682"/>
                    <a:pt x="1319" y="682"/>
                  </a:cubicBezTo>
                  <a:cubicBezTo>
                    <a:pt x="1637" y="682"/>
                    <a:pt x="1910" y="955"/>
                    <a:pt x="1910" y="1274"/>
                  </a:cubicBezTo>
                  <a:cubicBezTo>
                    <a:pt x="1910" y="1592"/>
                    <a:pt x="1728" y="1819"/>
                    <a:pt x="1410" y="1865"/>
                  </a:cubicBezTo>
                  <a:cubicBezTo>
                    <a:pt x="1228" y="1910"/>
                    <a:pt x="1137" y="2092"/>
                    <a:pt x="1183" y="2274"/>
                  </a:cubicBezTo>
                  <a:cubicBezTo>
                    <a:pt x="1183" y="2432"/>
                    <a:pt x="1320" y="2556"/>
                    <a:pt x="1475" y="2556"/>
                  </a:cubicBezTo>
                  <a:cubicBezTo>
                    <a:pt x="1499" y="2556"/>
                    <a:pt x="1522" y="2553"/>
                    <a:pt x="1546" y="2547"/>
                  </a:cubicBezTo>
                  <a:cubicBezTo>
                    <a:pt x="2183" y="2411"/>
                    <a:pt x="2592" y="1910"/>
                    <a:pt x="2592" y="1274"/>
                  </a:cubicBezTo>
                  <a:cubicBezTo>
                    <a:pt x="2592" y="546"/>
                    <a:pt x="2001" y="0"/>
                    <a:pt x="1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78" name="Google Shape;1678;p61"/>
          <p:cNvGrpSpPr/>
          <p:nvPr/>
        </p:nvGrpSpPr>
        <p:grpSpPr>
          <a:xfrm>
            <a:off x="5123712" y="2422760"/>
            <a:ext cx="555357" cy="538926"/>
            <a:chOff x="4717875" y="1978025"/>
            <a:chExt cx="615150" cy="596950"/>
          </a:xfrm>
        </p:grpSpPr>
        <p:sp>
          <p:nvSpPr>
            <p:cNvPr id="1679" name="Google Shape;1679;p61"/>
            <p:cNvSpPr/>
            <p:nvPr/>
          </p:nvSpPr>
          <p:spPr>
            <a:xfrm>
              <a:off x="4717875" y="1978025"/>
              <a:ext cx="490075" cy="286550"/>
            </a:xfrm>
            <a:custGeom>
              <a:avLst/>
              <a:gdLst/>
              <a:ahLst/>
              <a:cxnLst/>
              <a:rect l="l" t="t" r="r" b="b"/>
              <a:pathLst>
                <a:path w="19603" h="11462" extrusionOk="0">
                  <a:moveTo>
                    <a:pt x="18738" y="683"/>
                  </a:moveTo>
                  <a:cubicBezTo>
                    <a:pt x="18829" y="683"/>
                    <a:pt x="18875" y="774"/>
                    <a:pt x="18875" y="819"/>
                  </a:cubicBezTo>
                  <a:lnTo>
                    <a:pt x="18875" y="4730"/>
                  </a:lnTo>
                  <a:lnTo>
                    <a:pt x="728" y="4730"/>
                  </a:lnTo>
                  <a:lnTo>
                    <a:pt x="728" y="819"/>
                  </a:lnTo>
                  <a:cubicBezTo>
                    <a:pt x="728" y="774"/>
                    <a:pt x="774" y="683"/>
                    <a:pt x="865" y="683"/>
                  </a:cubicBezTo>
                  <a:close/>
                  <a:moveTo>
                    <a:pt x="865" y="0"/>
                  </a:moveTo>
                  <a:cubicBezTo>
                    <a:pt x="410" y="0"/>
                    <a:pt x="1" y="364"/>
                    <a:pt x="1" y="819"/>
                  </a:cubicBezTo>
                  <a:lnTo>
                    <a:pt x="1" y="7414"/>
                  </a:lnTo>
                  <a:cubicBezTo>
                    <a:pt x="1" y="7596"/>
                    <a:pt x="183" y="7778"/>
                    <a:pt x="365" y="7778"/>
                  </a:cubicBezTo>
                  <a:cubicBezTo>
                    <a:pt x="592" y="7778"/>
                    <a:pt x="728" y="7596"/>
                    <a:pt x="728" y="7414"/>
                  </a:cubicBezTo>
                  <a:lnTo>
                    <a:pt x="728" y="5458"/>
                  </a:lnTo>
                  <a:lnTo>
                    <a:pt x="18875" y="5458"/>
                  </a:lnTo>
                  <a:lnTo>
                    <a:pt x="18875" y="11098"/>
                  </a:lnTo>
                  <a:cubicBezTo>
                    <a:pt x="18875" y="11325"/>
                    <a:pt x="19011" y="11461"/>
                    <a:pt x="19239" y="11461"/>
                  </a:cubicBezTo>
                  <a:cubicBezTo>
                    <a:pt x="19421" y="11461"/>
                    <a:pt x="19603" y="11325"/>
                    <a:pt x="19603" y="11098"/>
                  </a:cubicBezTo>
                  <a:lnTo>
                    <a:pt x="19603" y="819"/>
                  </a:lnTo>
                  <a:cubicBezTo>
                    <a:pt x="19603" y="364"/>
                    <a:pt x="1919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80" name="Google Shape;1680;p61"/>
            <p:cNvSpPr/>
            <p:nvPr/>
          </p:nvSpPr>
          <p:spPr>
            <a:xfrm>
              <a:off x="4766775" y="2028050"/>
              <a:ext cx="35275" cy="35275"/>
            </a:xfrm>
            <a:custGeom>
              <a:avLst/>
              <a:gdLst/>
              <a:ahLst/>
              <a:cxnLst/>
              <a:rect l="l" t="t" r="r" b="b"/>
              <a:pathLst>
                <a:path w="1411" h="1411" extrusionOk="0">
                  <a:moveTo>
                    <a:pt x="728" y="1"/>
                  </a:moveTo>
                  <a:cubicBezTo>
                    <a:pt x="319" y="1"/>
                    <a:pt x="0" y="319"/>
                    <a:pt x="0" y="683"/>
                  </a:cubicBezTo>
                  <a:cubicBezTo>
                    <a:pt x="0" y="1092"/>
                    <a:pt x="319" y="1410"/>
                    <a:pt x="728" y="1410"/>
                  </a:cubicBezTo>
                  <a:cubicBezTo>
                    <a:pt x="1092" y="1410"/>
                    <a:pt x="1410" y="1092"/>
                    <a:pt x="1410" y="683"/>
                  </a:cubicBezTo>
                  <a:cubicBezTo>
                    <a:pt x="1410" y="319"/>
                    <a:pt x="109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81" name="Google Shape;1681;p61"/>
            <p:cNvSpPr/>
            <p:nvPr/>
          </p:nvSpPr>
          <p:spPr>
            <a:xfrm>
              <a:off x="4820200" y="2028050"/>
              <a:ext cx="35275" cy="35275"/>
            </a:xfrm>
            <a:custGeom>
              <a:avLst/>
              <a:gdLst/>
              <a:ahLst/>
              <a:cxnLst/>
              <a:rect l="l" t="t" r="r" b="b"/>
              <a:pathLst>
                <a:path w="1411" h="1411" extrusionOk="0">
                  <a:moveTo>
                    <a:pt x="729" y="1"/>
                  </a:moveTo>
                  <a:cubicBezTo>
                    <a:pt x="319" y="1"/>
                    <a:pt x="1" y="319"/>
                    <a:pt x="1" y="683"/>
                  </a:cubicBezTo>
                  <a:cubicBezTo>
                    <a:pt x="1" y="1092"/>
                    <a:pt x="319" y="1410"/>
                    <a:pt x="729" y="1410"/>
                  </a:cubicBezTo>
                  <a:cubicBezTo>
                    <a:pt x="1092" y="1410"/>
                    <a:pt x="1411" y="1092"/>
                    <a:pt x="1411" y="683"/>
                  </a:cubicBezTo>
                  <a:cubicBezTo>
                    <a:pt x="1411" y="319"/>
                    <a:pt x="1092" y="1"/>
                    <a:pt x="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82" name="Google Shape;1682;p61"/>
            <p:cNvSpPr/>
            <p:nvPr/>
          </p:nvSpPr>
          <p:spPr>
            <a:xfrm>
              <a:off x="4873650" y="2028050"/>
              <a:ext cx="35275" cy="35275"/>
            </a:xfrm>
            <a:custGeom>
              <a:avLst/>
              <a:gdLst/>
              <a:ahLst/>
              <a:cxnLst/>
              <a:rect l="l" t="t" r="r" b="b"/>
              <a:pathLst>
                <a:path w="1411" h="1411" extrusionOk="0">
                  <a:moveTo>
                    <a:pt x="728" y="1"/>
                  </a:moveTo>
                  <a:cubicBezTo>
                    <a:pt x="319" y="1"/>
                    <a:pt x="0" y="319"/>
                    <a:pt x="0" y="683"/>
                  </a:cubicBezTo>
                  <a:cubicBezTo>
                    <a:pt x="0" y="1092"/>
                    <a:pt x="319" y="1410"/>
                    <a:pt x="728" y="1410"/>
                  </a:cubicBezTo>
                  <a:cubicBezTo>
                    <a:pt x="1092" y="1410"/>
                    <a:pt x="1410" y="1092"/>
                    <a:pt x="1410" y="683"/>
                  </a:cubicBezTo>
                  <a:cubicBezTo>
                    <a:pt x="1410" y="319"/>
                    <a:pt x="109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83" name="Google Shape;1683;p61"/>
            <p:cNvSpPr/>
            <p:nvPr/>
          </p:nvSpPr>
          <p:spPr>
            <a:xfrm>
              <a:off x="4839550" y="2133450"/>
              <a:ext cx="225150" cy="240275"/>
            </a:xfrm>
            <a:custGeom>
              <a:avLst/>
              <a:gdLst/>
              <a:ahLst/>
              <a:cxnLst/>
              <a:rect l="l" t="t" r="r" b="b"/>
              <a:pathLst>
                <a:path w="9006" h="9611" extrusionOk="0">
                  <a:moveTo>
                    <a:pt x="3995" y="724"/>
                  </a:moveTo>
                  <a:cubicBezTo>
                    <a:pt x="4347" y="724"/>
                    <a:pt x="4573" y="955"/>
                    <a:pt x="4730" y="1151"/>
                  </a:cubicBezTo>
                  <a:cubicBezTo>
                    <a:pt x="5003" y="1606"/>
                    <a:pt x="5003" y="2106"/>
                    <a:pt x="4957" y="2561"/>
                  </a:cubicBezTo>
                  <a:cubicBezTo>
                    <a:pt x="4912" y="2788"/>
                    <a:pt x="4912" y="3016"/>
                    <a:pt x="4866" y="3289"/>
                  </a:cubicBezTo>
                  <a:cubicBezTo>
                    <a:pt x="4821" y="3471"/>
                    <a:pt x="4775" y="3698"/>
                    <a:pt x="4957" y="3834"/>
                  </a:cubicBezTo>
                  <a:cubicBezTo>
                    <a:pt x="5003" y="3971"/>
                    <a:pt x="5139" y="4016"/>
                    <a:pt x="5276" y="4016"/>
                  </a:cubicBezTo>
                  <a:lnTo>
                    <a:pt x="7595" y="4016"/>
                  </a:lnTo>
                  <a:cubicBezTo>
                    <a:pt x="7619" y="4012"/>
                    <a:pt x="7642" y="4011"/>
                    <a:pt x="7666" y="4011"/>
                  </a:cubicBezTo>
                  <a:cubicBezTo>
                    <a:pt x="7914" y="4011"/>
                    <a:pt x="8145" y="4222"/>
                    <a:pt x="8186" y="4471"/>
                  </a:cubicBezTo>
                  <a:cubicBezTo>
                    <a:pt x="8186" y="4653"/>
                    <a:pt x="8141" y="4835"/>
                    <a:pt x="8050" y="4926"/>
                  </a:cubicBezTo>
                  <a:cubicBezTo>
                    <a:pt x="7914" y="5153"/>
                    <a:pt x="7959" y="5426"/>
                    <a:pt x="8141" y="5563"/>
                  </a:cubicBezTo>
                  <a:cubicBezTo>
                    <a:pt x="8232" y="5654"/>
                    <a:pt x="8323" y="5790"/>
                    <a:pt x="8323" y="5972"/>
                  </a:cubicBezTo>
                  <a:cubicBezTo>
                    <a:pt x="8277" y="6199"/>
                    <a:pt x="8141" y="6336"/>
                    <a:pt x="8050" y="6381"/>
                  </a:cubicBezTo>
                  <a:cubicBezTo>
                    <a:pt x="7868" y="6472"/>
                    <a:pt x="7823" y="6700"/>
                    <a:pt x="7868" y="6882"/>
                  </a:cubicBezTo>
                  <a:cubicBezTo>
                    <a:pt x="7914" y="7155"/>
                    <a:pt x="7914" y="7518"/>
                    <a:pt x="7504" y="7655"/>
                  </a:cubicBezTo>
                  <a:cubicBezTo>
                    <a:pt x="7322" y="7746"/>
                    <a:pt x="7186" y="7973"/>
                    <a:pt x="7277" y="8201"/>
                  </a:cubicBezTo>
                  <a:cubicBezTo>
                    <a:pt x="7322" y="8382"/>
                    <a:pt x="7322" y="8610"/>
                    <a:pt x="7186" y="8746"/>
                  </a:cubicBezTo>
                  <a:cubicBezTo>
                    <a:pt x="7095" y="8837"/>
                    <a:pt x="6958" y="8928"/>
                    <a:pt x="6822" y="8928"/>
                  </a:cubicBezTo>
                  <a:lnTo>
                    <a:pt x="728" y="8928"/>
                  </a:lnTo>
                  <a:cubicBezTo>
                    <a:pt x="728" y="8883"/>
                    <a:pt x="728" y="8883"/>
                    <a:pt x="728" y="8883"/>
                  </a:cubicBezTo>
                  <a:lnTo>
                    <a:pt x="728" y="5381"/>
                  </a:lnTo>
                  <a:cubicBezTo>
                    <a:pt x="728" y="5381"/>
                    <a:pt x="728" y="5381"/>
                    <a:pt x="728" y="5335"/>
                  </a:cubicBezTo>
                  <a:lnTo>
                    <a:pt x="2092" y="5335"/>
                  </a:lnTo>
                  <a:cubicBezTo>
                    <a:pt x="2274" y="5335"/>
                    <a:pt x="2410" y="5244"/>
                    <a:pt x="2501" y="5108"/>
                  </a:cubicBezTo>
                  <a:cubicBezTo>
                    <a:pt x="2683" y="4744"/>
                    <a:pt x="3593" y="3016"/>
                    <a:pt x="3820" y="2561"/>
                  </a:cubicBezTo>
                  <a:cubicBezTo>
                    <a:pt x="3957" y="2334"/>
                    <a:pt x="3957" y="2106"/>
                    <a:pt x="3911" y="1970"/>
                  </a:cubicBezTo>
                  <a:cubicBezTo>
                    <a:pt x="3911" y="1561"/>
                    <a:pt x="3866" y="1106"/>
                    <a:pt x="3820" y="742"/>
                  </a:cubicBezTo>
                  <a:cubicBezTo>
                    <a:pt x="3882" y="730"/>
                    <a:pt x="3940" y="724"/>
                    <a:pt x="3995" y="724"/>
                  </a:cubicBezTo>
                  <a:close/>
                  <a:moveTo>
                    <a:pt x="4015" y="1"/>
                  </a:moveTo>
                  <a:cubicBezTo>
                    <a:pt x="3832" y="1"/>
                    <a:pt x="3644" y="35"/>
                    <a:pt x="3456" y="105"/>
                  </a:cubicBezTo>
                  <a:cubicBezTo>
                    <a:pt x="3093" y="242"/>
                    <a:pt x="3047" y="514"/>
                    <a:pt x="3093" y="651"/>
                  </a:cubicBezTo>
                  <a:cubicBezTo>
                    <a:pt x="3138" y="1060"/>
                    <a:pt x="3184" y="1561"/>
                    <a:pt x="3229" y="2015"/>
                  </a:cubicBezTo>
                  <a:cubicBezTo>
                    <a:pt x="3229" y="2106"/>
                    <a:pt x="3184" y="2197"/>
                    <a:pt x="3184" y="2197"/>
                  </a:cubicBezTo>
                  <a:cubicBezTo>
                    <a:pt x="2956" y="2697"/>
                    <a:pt x="2092" y="4289"/>
                    <a:pt x="1910" y="4608"/>
                  </a:cubicBezTo>
                  <a:lnTo>
                    <a:pt x="773" y="4608"/>
                  </a:lnTo>
                  <a:cubicBezTo>
                    <a:pt x="591" y="4608"/>
                    <a:pt x="364" y="4699"/>
                    <a:pt x="227" y="4835"/>
                  </a:cubicBezTo>
                  <a:cubicBezTo>
                    <a:pt x="91" y="4971"/>
                    <a:pt x="0" y="5153"/>
                    <a:pt x="0" y="5381"/>
                  </a:cubicBezTo>
                  <a:lnTo>
                    <a:pt x="0" y="8883"/>
                  </a:lnTo>
                  <a:cubicBezTo>
                    <a:pt x="0" y="9065"/>
                    <a:pt x="91" y="9247"/>
                    <a:pt x="227" y="9428"/>
                  </a:cubicBezTo>
                  <a:cubicBezTo>
                    <a:pt x="364" y="9565"/>
                    <a:pt x="546" y="9610"/>
                    <a:pt x="773" y="9610"/>
                  </a:cubicBezTo>
                  <a:lnTo>
                    <a:pt x="6822" y="9610"/>
                  </a:lnTo>
                  <a:cubicBezTo>
                    <a:pt x="7140" y="9610"/>
                    <a:pt x="7504" y="9474"/>
                    <a:pt x="7732" y="9201"/>
                  </a:cubicBezTo>
                  <a:cubicBezTo>
                    <a:pt x="7959" y="8974"/>
                    <a:pt x="8050" y="8610"/>
                    <a:pt x="8004" y="8291"/>
                  </a:cubicBezTo>
                  <a:cubicBezTo>
                    <a:pt x="8004" y="8246"/>
                    <a:pt x="8004" y="8246"/>
                    <a:pt x="8004" y="8201"/>
                  </a:cubicBezTo>
                  <a:cubicBezTo>
                    <a:pt x="8505" y="7882"/>
                    <a:pt x="8641" y="7336"/>
                    <a:pt x="8596" y="6882"/>
                  </a:cubicBezTo>
                  <a:cubicBezTo>
                    <a:pt x="8778" y="6745"/>
                    <a:pt x="9005" y="6427"/>
                    <a:pt x="9005" y="5972"/>
                  </a:cubicBezTo>
                  <a:cubicBezTo>
                    <a:pt x="9005" y="5608"/>
                    <a:pt x="8869" y="5335"/>
                    <a:pt x="8732" y="5199"/>
                  </a:cubicBezTo>
                  <a:cubicBezTo>
                    <a:pt x="8869" y="4926"/>
                    <a:pt x="8914" y="4653"/>
                    <a:pt x="8869" y="4380"/>
                  </a:cubicBezTo>
                  <a:cubicBezTo>
                    <a:pt x="8823" y="4016"/>
                    <a:pt x="8596" y="3698"/>
                    <a:pt x="8323" y="3516"/>
                  </a:cubicBezTo>
                  <a:cubicBezTo>
                    <a:pt x="8095" y="3334"/>
                    <a:pt x="7823" y="3289"/>
                    <a:pt x="7595" y="3289"/>
                  </a:cubicBezTo>
                  <a:lnTo>
                    <a:pt x="5594" y="3289"/>
                  </a:lnTo>
                  <a:cubicBezTo>
                    <a:pt x="5594" y="3061"/>
                    <a:pt x="5640" y="2834"/>
                    <a:pt x="5640" y="2652"/>
                  </a:cubicBezTo>
                  <a:cubicBezTo>
                    <a:pt x="5685" y="2061"/>
                    <a:pt x="5685" y="1424"/>
                    <a:pt x="5321" y="787"/>
                  </a:cubicBezTo>
                  <a:cubicBezTo>
                    <a:pt x="5018" y="281"/>
                    <a:pt x="4539" y="1"/>
                    <a:pt x="4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84" name="Google Shape;1684;p61"/>
            <p:cNvSpPr/>
            <p:nvPr/>
          </p:nvSpPr>
          <p:spPr>
            <a:xfrm>
              <a:off x="4717875" y="2200875"/>
              <a:ext cx="615150" cy="374100"/>
            </a:xfrm>
            <a:custGeom>
              <a:avLst/>
              <a:gdLst/>
              <a:ahLst/>
              <a:cxnLst/>
              <a:rect l="l" t="t" r="r" b="b"/>
              <a:pathLst>
                <a:path w="24606" h="14964" extrusionOk="0">
                  <a:moveTo>
                    <a:pt x="22013" y="1183"/>
                  </a:moveTo>
                  <a:cubicBezTo>
                    <a:pt x="22604" y="1183"/>
                    <a:pt x="23104" y="1683"/>
                    <a:pt x="23104" y="2274"/>
                  </a:cubicBezTo>
                  <a:cubicBezTo>
                    <a:pt x="23104" y="2911"/>
                    <a:pt x="22604" y="3366"/>
                    <a:pt x="22013" y="3366"/>
                  </a:cubicBezTo>
                  <a:cubicBezTo>
                    <a:pt x="21422" y="3366"/>
                    <a:pt x="20921" y="2911"/>
                    <a:pt x="20921" y="2274"/>
                  </a:cubicBezTo>
                  <a:cubicBezTo>
                    <a:pt x="20921" y="1683"/>
                    <a:pt x="21422" y="1183"/>
                    <a:pt x="22013" y="1183"/>
                  </a:cubicBezTo>
                  <a:close/>
                  <a:moveTo>
                    <a:pt x="16010" y="5367"/>
                  </a:moveTo>
                  <a:cubicBezTo>
                    <a:pt x="16828" y="5367"/>
                    <a:pt x="17510" y="6049"/>
                    <a:pt x="17510" y="6868"/>
                  </a:cubicBezTo>
                  <a:cubicBezTo>
                    <a:pt x="17510" y="7687"/>
                    <a:pt x="16828" y="8369"/>
                    <a:pt x="16010" y="8369"/>
                  </a:cubicBezTo>
                  <a:cubicBezTo>
                    <a:pt x="15191" y="8369"/>
                    <a:pt x="14509" y="7687"/>
                    <a:pt x="14509" y="6868"/>
                  </a:cubicBezTo>
                  <a:cubicBezTo>
                    <a:pt x="14509" y="6049"/>
                    <a:pt x="15191" y="5367"/>
                    <a:pt x="16010" y="5367"/>
                  </a:cubicBezTo>
                  <a:close/>
                  <a:moveTo>
                    <a:pt x="22013" y="10552"/>
                  </a:moveTo>
                  <a:cubicBezTo>
                    <a:pt x="23059" y="10552"/>
                    <a:pt x="23878" y="11370"/>
                    <a:pt x="23878" y="12416"/>
                  </a:cubicBezTo>
                  <a:cubicBezTo>
                    <a:pt x="23878" y="13417"/>
                    <a:pt x="23059" y="14281"/>
                    <a:pt x="22013" y="14281"/>
                  </a:cubicBezTo>
                  <a:cubicBezTo>
                    <a:pt x="21012" y="14281"/>
                    <a:pt x="20148" y="13417"/>
                    <a:pt x="20148" y="12416"/>
                  </a:cubicBezTo>
                  <a:cubicBezTo>
                    <a:pt x="20148" y="11370"/>
                    <a:pt x="21012" y="10552"/>
                    <a:pt x="22013" y="10552"/>
                  </a:cubicBezTo>
                  <a:close/>
                  <a:moveTo>
                    <a:pt x="365" y="0"/>
                  </a:moveTo>
                  <a:cubicBezTo>
                    <a:pt x="183" y="0"/>
                    <a:pt x="1" y="182"/>
                    <a:pt x="1" y="364"/>
                  </a:cubicBezTo>
                  <a:lnTo>
                    <a:pt x="1" y="10097"/>
                  </a:lnTo>
                  <a:cubicBezTo>
                    <a:pt x="1" y="10552"/>
                    <a:pt x="410" y="10961"/>
                    <a:pt x="865" y="10961"/>
                  </a:cubicBezTo>
                  <a:lnTo>
                    <a:pt x="18738" y="10961"/>
                  </a:lnTo>
                  <a:cubicBezTo>
                    <a:pt x="19057" y="10961"/>
                    <a:pt x="19330" y="10779"/>
                    <a:pt x="19466" y="10552"/>
                  </a:cubicBezTo>
                  <a:lnTo>
                    <a:pt x="19921" y="10961"/>
                  </a:lnTo>
                  <a:cubicBezTo>
                    <a:pt x="19603" y="11370"/>
                    <a:pt x="19466" y="11871"/>
                    <a:pt x="19466" y="12416"/>
                  </a:cubicBezTo>
                  <a:cubicBezTo>
                    <a:pt x="19466" y="13826"/>
                    <a:pt x="20603" y="14963"/>
                    <a:pt x="22013" y="14963"/>
                  </a:cubicBezTo>
                  <a:cubicBezTo>
                    <a:pt x="23423" y="14963"/>
                    <a:pt x="24605" y="13826"/>
                    <a:pt x="24605" y="12416"/>
                  </a:cubicBezTo>
                  <a:cubicBezTo>
                    <a:pt x="24605" y="11007"/>
                    <a:pt x="23423" y="9824"/>
                    <a:pt x="22013" y="9824"/>
                  </a:cubicBezTo>
                  <a:cubicBezTo>
                    <a:pt x="21422" y="9824"/>
                    <a:pt x="20830" y="10052"/>
                    <a:pt x="20376" y="10415"/>
                  </a:cubicBezTo>
                  <a:lnTo>
                    <a:pt x="19603" y="9688"/>
                  </a:lnTo>
                  <a:lnTo>
                    <a:pt x="19603" y="6731"/>
                  </a:lnTo>
                  <a:cubicBezTo>
                    <a:pt x="19603" y="6504"/>
                    <a:pt x="19421" y="6368"/>
                    <a:pt x="19239" y="6368"/>
                  </a:cubicBezTo>
                  <a:cubicBezTo>
                    <a:pt x="19011" y="6368"/>
                    <a:pt x="18875" y="6504"/>
                    <a:pt x="18875" y="6731"/>
                  </a:cubicBezTo>
                  <a:lnTo>
                    <a:pt x="18875" y="9005"/>
                  </a:lnTo>
                  <a:lnTo>
                    <a:pt x="17874" y="8096"/>
                  </a:lnTo>
                  <a:cubicBezTo>
                    <a:pt x="18102" y="7732"/>
                    <a:pt x="18238" y="7323"/>
                    <a:pt x="18238" y="6868"/>
                  </a:cubicBezTo>
                  <a:cubicBezTo>
                    <a:pt x="18238" y="6504"/>
                    <a:pt x="18147" y="6140"/>
                    <a:pt x="17965" y="5822"/>
                  </a:cubicBezTo>
                  <a:lnTo>
                    <a:pt x="20830" y="3639"/>
                  </a:lnTo>
                  <a:cubicBezTo>
                    <a:pt x="21149" y="3912"/>
                    <a:pt x="21558" y="4094"/>
                    <a:pt x="22013" y="4094"/>
                  </a:cubicBezTo>
                  <a:cubicBezTo>
                    <a:pt x="23013" y="4094"/>
                    <a:pt x="23832" y="3275"/>
                    <a:pt x="23832" y="2274"/>
                  </a:cubicBezTo>
                  <a:cubicBezTo>
                    <a:pt x="23832" y="1319"/>
                    <a:pt x="23013" y="501"/>
                    <a:pt x="22013" y="501"/>
                  </a:cubicBezTo>
                  <a:cubicBezTo>
                    <a:pt x="21012" y="501"/>
                    <a:pt x="20239" y="1319"/>
                    <a:pt x="20239" y="2274"/>
                  </a:cubicBezTo>
                  <a:cubicBezTo>
                    <a:pt x="20239" y="2593"/>
                    <a:pt x="20285" y="2820"/>
                    <a:pt x="20421" y="3093"/>
                  </a:cubicBezTo>
                  <a:lnTo>
                    <a:pt x="17556" y="5276"/>
                  </a:lnTo>
                  <a:cubicBezTo>
                    <a:pt x="17147" y="4867"/>
                    <a:pt x="16601" y="4639"/>
                    <a:pt x="16010" y="4639"/>
                  </a:cubicBezTo>
                  <a:cubicBezTo>
                    <a:pt x="14782" y="4639"/>
                    <a:pt x="13781" y="5640"/>
                    <a:pt x="13781" y="6868"/>
                  </a:cubicBezTo>
                  <a:cubicBezTo>
                    <a:pt x="13781" y="8096"/>
                    <a:pt x="14782" y="9051"/>
                    <a:pt x="16010" y="9051"/>
                  </a:cubicBezTo>
                  <a:cubicBezTo>
                    <a:pt x="16510" y="9051"/>
                    <a:pt x="17010" y="8915"/>
                    <a:pt x="17374" y="8596"/>
                  </a:cubicBezTo>
                  <a:lnTo>
                    <a:pt x="18875" y="10006"/>
                  </a:lnTo>
                  <a:lnTo>
                    <a:pt x="18875" y="10097"/>
                  </a:lnTo>
                  <a:cubicBezTo>
                    <a:pt x="18875" y="10188"/>
                    <a:pt x="18829" y="10233"/>
                    <a:pt x="18738" y="10233"/>
                  </a:cubicBezTo>
                  <a:lnTo>
                    <a:pt x="865" y="10233"/>
                  </a:lnTo>
                  <a:cubicBezTo>
                    <a:pt x="774" y="10233"/>
                    <a:pt x="728" y="10188"/>
                    <a:pt x="728" y="10097"/>
                  </a:cubicBezTo>
                  <a:lnTo>
                    <a:pt x="728" y="364"/>
                  </a:lnTo>
                  <a:cubicBezTo>
                    <a:pt x="728" y="182"/>
                    <a:pt x="592" y="0"/>
                    <a:pt x="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85" name="Google Shape;1685;p61"/>
          <p:cNvGrpSpPr/>
          <p:nvPr/>
        </p:nvGrpSpPr>
        <p:grpSpPr>
          <a:xfrm>
            <a:off x="3666946" y="3249889"/>
            <a:ext cx="507146" cy="439470"/>
            <a:chOff x="3969725" y="2526050"/>
            <a:chExt cx="656075" cy="568525"/>
          </a:xfrm>
        </p:grpSpPr>
        <p:sp>
          <p:nvSpPr>
            <p:cNvPr id="1686" name="Google Shape;1686;p61"/>
            <p:cNvSpPr/>
            <p:nvPr/>
          </p:nvSpPr>
          <p:spPr>
            <a:xfrm>
              <a:off x="3969725" y="2526050"/>
              <a:ext cx="656075" cy="568525"/>
            </a:xfrm>
            <a:custGeom>
              <a:avLst/>
              <a:gdLst/>
              <a:ahLst/>
              <a:cxnLst/>
              <a:rect l="l" t="t" r="r" b="b"/>
              <a:pathLst>
                <a:path w="26243" h="22741" extrusionOk="0">
                  <a:moveTo>
                    <a:pt x="7414" y="1638"/>
                  </a:moveTo>
                  <a:cubicBezTo>
                    <a:pt x="8324" y="1638"/>
                    <a:pt x="9097" y="2320"/>
                    <a:pt x="9233" y="3184"/>
                  </a:cubicBezTo>
                  <a:cubicBezTo>
                    <a:pt x="8960" y="3002"/>
                    <a:pt x="8688" y="2911"/>
                    <a:pt x="8369" y="2911"/>
                  </a:cubicBezTo>
                  <a:lnTo>
                    <a:pt x="4594" y="2911"/>
                  </a:lnTo>
                  <a:cubicBezTo>
                    <a:pt x="4276" y="2911"/>
                    <a:pt x="3958" y="3002"/>
                    <a:pt x="3685" y="3184"/>
                  </a:cubicBezTo>
                  <a:cubicBezTo>
                    <a:pt x="3821" y="2320"/>
                    <a:pt x="4594" y="1638"/>
                    <a:pt x="5504" y="1638"/>
                  </a:cubicBezTo>
                  <a:close/>
                  <a:moveTo>
                    <a:pt x="21786" y="4048"/>
                  </a:moveTo>
                  <a:cubicBezTo>
                    <a:pt x="22241" y="4048"/>
                    <a:pt x="22559" y="4412"/>
                    <a:pt x="22559" y="4822"/>
                  </a:cubicBezTo>
                  <a:lnTo>
                    <a:pt x="22559" y="6641"/>
                  </a:lnTo>
                  <a:cubicBezTo>
                    <a:pt x="22559" y="7641"/>
                    <a:pt x="22059" y="8551"/>
                    <a:pt x="21240" y="9097"/>
                  </a:cubicBezTo>
                  <a:lnTo>
                    <a:pt x="20330" y="9733"/>
                  </a:lnTo>
                  <a:cubicBezTo>
                    <a:pt x="20171" y="9847"/>
                    <a:pt x="19978" y="9904"/>
                    <a:pt x="19785" y="9904"/>
                  </a:cubicBezTo>
                  <a:cubicBezTo>
                    <a:pt x="19591" y="9904"/>
                    <a:pt x="19398" y="9847"/>
                    <a:pt x="19239" y="9733"/>
                  </a:cubicBezTo>
                  <a:lnTo>
                    <a:pt x="18329" y="9097"/>
                  </a:lnTo>
                  <a:cubicBezTo>
                    <a:pt x="17465" y="8551"/>
                    <a:pt x="17010" y="7641"/>
                    <a:pt x="17010" y="6641"/>
                  </a:cubicBezTo>
                  <a:lnTo>
                    <a:pt x="17010" y="4822"/>
                  </a:lnTo>
                  <a:cubicBezTo>
                    <a:pt x="17010" y="4412"/>
                    <a:pt x="17329" y="4048"/>
                    <a:pt x="17784" y="4048"/>
                  </a:cubicBezTo>
                  <a:close/>
                  <a:moveTo>
                    <a:pt x="8369" y="3685"/>
                  </a:moveTo>
                  <a:cubicBezTo>
                    <a:pt x="8870" y="3685"/>
                    <a:pt x="9233" y="4094"/>
                    <a:pt x="9233" y="4594"/>
                  </a:cubicBezTo>
                  <a:lnTo>
                    <a:pt x="9233" y="5549"/>
                  </a:lnTo>
                  <a:cubicBezTo>
                    <a:pt x="9233" y="5686"/>
                    <a:pt x="9324" y="5822"/>
                    <a:pt x="9461" y="5868"/>
                  </a:cubicBezTo>
                  <a:cubicBezTo>
                    <a:pt x="9506" y="5913"/>
                    <a:pt x="9574" y="5936"/>
                    <a:pt x="9643" y="5936"/>
                  </a:cubicBezTo>
                  <a:cubicBezTo>
                    <a:pt x="9711" y="5936"/>
                    <a:pt x="9779" y="5913"/>
                    <a:pt x="9825" y="5868"/>
                  </a:cubicBezTo>
                  <a:cubicBezTo>
                    <a:pt x="9865" y="5828"/>
                    <a:pt x="9912" y="5811"/>
                    <a:pt x="9961" y="5811"/>
                  </a:cubicBezTo>
                  <a:cubicBezTo>
                    <a:pt x="10079" y="5811"/>
                    <a:pt x="10202" y="5908"/>
                    <a:pt x="10234" y="6004"/>
                  </a:cubicBezTo>
                  <a:cubicBezTo>
                    <a:pt x="10279" y="6140"/>
                    <a:pt x="10234" y="6277"/>
                    <a:pt x="10143" y="6459"/>
                  </a:cubicBezTo>
                  <a:cubicBezTo>
                    <a:pt x="9961" y="6823"/>
                    <a:pt x="9688" y="7141"/>
                    <a:pt x="9461" y="7186"/>
                  </a:cubicBezTo>
                  <a:cubicBezTo>
                    <a:pt x="9324" y="7232"/>
                    <a:pt x="9188" y="7368"/>
                    <a:pt x="9142" y="7550"/>
                  </a:cubicBezTo>
                  <a:cubicBezTo>
                    <a:pt x="9006" y="8233"/>
                    <a:pt x="8551" y="8869"/>
                    <a:pt x="7914" y="9279"/>
                  </a:cubicBezTo>
                  <a:lnTo>
                    <a:pt x="7005" y="9915"/>
                  </a:lnTo>
                  <a:cubicBezTo>
                    <a:pt x="6846" y="10029"/>
                    <a:pt x="6652" y="10086"/>
                    <a:pt x="6459" y="10086"/>
                  </a:cubicBezTo>
                  <a:cubicBezTo>
                    <a:pt x="6266" y="10086"/>
                    <a:pt x="6072" y="10029"/>
                    <a:pt x="5913" y="9915"/>
                  </a:cubicBezTo>
                  <a:lnTo>
                    <a:pt x="5004" y="9279"/>
                  </a:lnTo>
                  <a:cubicBezTo>
                    <a:pt x="4367" y="8869"/>
                    <a:pt x="3912" y="8233"/>
                    <a:pt x="3776" y="7550"/>
                  </a:cubicBezTo>
                  <a:cubicBezTo>
                    <a:pt x="3730" y="7368"/>
                    <a:pt x="3594" y="7232"/>
                    <a:pt x="3457" y="7186"/>
                  </a:cubicBezTo>
                  <a:cubicBezTo>
                    <a:pt x="3275" y="7141"/>
                    <a:pt x="2957" y="6823"/>
                    <a:pt x="2775" y="6459"/>
                  </a:cubicBezTo>
                  <a:cubicBezTo>
                    <a:pt x="2684" y="6277"/>
                    <a:pt x="2684" y="6095"/>
                    <a:pt x="2684" y="6004"/>
                  </a:cubicBezTo>
                  <a:cubicBezTo>
                    <a:pt x="2684" y="5938"/>
                    <a:pt x="2805" y="5799"/>
                    <a:pt x="2941" y="5799"/>
                  </a:cubicBezTo>
                  <a:cubicBezTo>
                    <a:pt x="2992" y="5799"/>
                    <a:pt x="3044" y="5818"/>
                    <a:pt x="3094" y="5868"/>
                  </a:cubicBezTo>
                  <a:cubicBezTo>
                    <a:pt x="3139" y="5913"/>
                    <a:pt x="3207" y="5936"/>
                    <a:pt x="3281" y="5936"/>
                  </a:cubicBezTo>
                  <a:cubicBezTo>
                    <a:pt x="3355" y="5936"/>
                    <a:pt x="3435" y="5913"/>
                    <a:pt x="3503" y="5868"/>
                  </a:cubicBezTo>
                  <a:cubicBezTo>
                    <a:pt x="3594" y="5822"/>
                    <a:pt x="3685" y="5686"/>
                    <a:pt x="3685" y="5549"/>
                  </a:cubicBezTo>
                  <a:lnTo>
                    <a:pt x="3685" y="4594"/>
                  </a:lnTo>
                  <a:cubicBezTo>
                    <a:pt x="3685" y="4094"/>
                    <a:pt x="4094" y="3685"/>
                    <a:pt x="4594" y="3685"/>
                  </a:cubicBezTo>
                  <a:close/>
                  <a:moveTo>
                    <a:pt x="14100" y="8733"/>
                  </a:moveTo>
                  <a:cubicBezTo>
                    <a:pt x="15009" y="8733"/>
                    <a:pt x="15737" y="9415"/>
                    <a:pt x="15873" y="10279"/>
                  </a:cubicBezTo>
                  <a:cubicBezTo>
                    <a:pt x="15646" y="10143"/>
                    <a:pt x="15328" y="10052"/>
                    <a:pt x="15009" y="10052"/>
                  </a:cubicBezTo>
                  <a:lnTo>
                    <a:pt x="11234" y="10052"/>
                  </a:lnTo>
                  <a:cubicBezTo>
                    <a:pt x="10916" y="10052"/>
                    <a:pt x="10643" y="10143"/>
                    <a:pt x="10370" y="10279"/>
                  </a:cubicBezTo>
                  <a:cubicBezTo>
                    <a:pt x="10507" y="9415"/>
                    <a:pt x="11234" y="8733"/>
                    <a:pt x="12144" y="8733"/>
                  </a:cubicBezTo>
                  <a:close/>
                  <a:moveTo>
                    <a:pt x="19785" y="774"/>
                  </a:moveTo>
                  <a:cubicBezTo>
                    <a:pt x="22468" y="774"/>
                    <a:pt x="24606" y="2957"/>
                    <a:pt x="24606" y="5595"/>
                  </a:cubicBezTo>
                  <a:lnTo>
                    <a:pt x="24606" y="11189"/>
                  </a:lnTo>
                  <a:cubicBezTo>
                    <a:pt x="24014" y="10552"/>
                    <a:pt x="23241" y="10097"/>
                    <a:pt x="22377" y="9870"/>
                  </a:cubicBezTo>
                  <a:lnTo>
                    <a:pt x="22377" y="9142"/>
                  </a:lnTo>
                  <a:cubicBezTo>
                    <a:pt x="23014" y="8460"/>
                    <a:pt x="23332" y="7550"/>
                    <a:pt x="23332" y="6641"/>
                  </a:cubicBezTo>
                  <a:lnTo>
                    <a:pt x="23332" y="4822"/>
                  </a:lnTo>
                  <a:cubicBezTo>
                    <a:pt x="23332" y="4003"/>
                    <a:pt x="22650" y="3275"/>
                    <a:pt x="21786" y="3275"/>
                  </a:cubicBezTo>
                  <a:lnTo>
                    <a:pt x="17784" y="3275"/>
                  </a:lnTo>
                  <a:cubicBezTo>
                    <a:pt x="16919" y="3275"/>
                    <a:pt x="16237" y="3957"/>
                    <a:pt x="16237" y="4822"/>
                  </a:cubicBezTo>
                  <a:lnTo>
                    <a:pt x="16237" y="6641"/>
                  </a:lnTo>
                  <a:cubicBezTo>
                    <a:pt x="16237" y="7596"/>
                    <a:pt x="16556" y="8460"/>
                    <a:pt x="17192" y="9142"/>
                  </a:cubicBezTo>
                  <a:lnTo>
                    <a:pt x="17192" y="9870"/>
                  </a:lnTo>
                  <a:cubicBezTo>
                    <a:pt x="17010" y="9915"/>
                    <a:pt x="16783" y="9961"/>
                    <a:pt x="16601" y="10052"/>
                  </a:cubicBezTo>
                  <a:cubicBezTo>
                    <a:pt x="16419" y="9188"/>
                    <a:pt x="15782" y="8460"/>
                    <a:pt x="14964" y="8142"/>
                  </a:cubicBezTo>
                  <a:lnTo>
                    <a:pt x="14964" y="5595"/>
                  </a:lnTo>
                  <a:cubicBezTo>
                    <a:pt x="14964" y="2957"/>
                    <a:pt x="17147" y="774"/>
                    <a:pt x="19785" y="774"/>
                  </a:cubicBezTo>
                  <a:close/>
                  <a:moveTo>
                    <a:pt x="21649" y="9779"/>
                  </a:moveTo>
                  <a:lnTo>
                    <a:pt x="21649" y="10370"/>
                  </a:lnTo>
                  <a:cubicBezTo>
                    <a:pt x="21649" y="11371"/>
                    <a:pt x="20785" y="12189"/>
                    <a:pt x="19785" y="12189"/>
                  </a:cubicBezTo>
                  <a:cubicBezTo>
                    <a:pt x="18784" y="12189"/>
                    <a:pt x="17965" y="11371"/>
                    <a:pt x="17965" y="10370"/>
                  </a:cubicBezTo>
                  <a:lnTo>
                    <a:pt x="17965" y="9779"/>
                  </a:lnTo>
                  <a:lnTo>
                    <a:pt x="18784" y="10370"/>
                  </a:lnTo>
                  <a:cubicBezTo>
                    <a:pt x="19102" y="10552"/>
                    <a:pt x="19421" y="10643"/>
                    <a:pt x="19785" y="10643"/>
                  </a:cubicBezTo>
                  <a:cubicBezTo>
                    <a:pt x="20103" y="10643"/>
                    <a:pt x="20467" y="10552"/>
                    <a:pt x="20740" y="10370"/>
                  </a:cubicBezTo>
                  <a:lnTo>
                    <a:pt x="21649" y="9779"/>
                  </a:lnTo>
                  <a:close/>
                  <a:moveTo>
                    <a:pt x="8324" y="9961"/>
                  </a:moveTo>
                  <a:lnTo>
                    <a:pt x="8324" y="10416"/>
                  </a:lnTo>
                  <a:cubicBezTo>
                    <a:pt x="8324" y="11462"/>
                    <a:pt x="7460" y="12280"/>
                    <a:pt x="6459" y="12280"/>
                  </a:cubicBezTo>
                  <a:cubicBezTo>
                    <a:pt x="5459" y="12280"/>
                    <a:pt x="4640" y="11462"/>
                    <a:pt x="4640" y="10416"/>
                  </a:cubicBezTo>
                  <a:lnTo>
                    <a:pt x="4640" y="9961"/>
                  </a:lnTo>
                  <a:lnTo>
                    <a:pt x="5504" y="10552"/>
                  </a:lnTo>
                  <a:cubicBezTo>
                    <a:pt x="5777" y="10734"/>
                    <a:pt x="6141" y="10870"/>
                    <a:pt x="6459" y="10870"/>
                  </a:cubicBezTo>
                  <a:cubicBezTo>
                    <a:pt x="6823" y="10870"/>
                    <a:pt x="7141" y="10734"/>
                    <a:pt x="7460" y="10552"/>
                  </a:cubicBezTo>
                  <a:lnTo>
                    <a:pt x="8324" y="9961"/>
                  </a:lnTo>
                  <a:close/>
                  <a:moveTo>
                    <a:pt x="9051" y="10643"/>
                  </a:moveTo>
                  <a:cubicBezTo>
                    <a:pt x="9233" y="10688"/>
                    <a:pt x="9415" y="10779"/>
                    <a:pt x="9597" y="10870"/>
                  </a:cubicBezTo>
                  <a:lnTo>
                    <a:pt x="9597" y="12189"/>
                  </a:lnTo>
                  <a:cubicBezTo>
                    <a:pt x="9461" y="12189"/>
                    <a:pt x="9324" y="12235"/>
                    <a:pt x="9188" y="12280"/>
                  </a:cubicBezTo>
                  <a:cubicBezTo>
                    <a:pt x="8733" y="12508"/>
                    <a:pt x="8369" y="13053"/>
                    <a:pt x="8733" y="13917"/>
                  </a:cubicBezTo>
                  <a:cubicBezTo>
                    <a:pt x="8915" y="14281"/>
                    <a:pt x="9188" y="14600"/>
                    <a:pt x="9461" y="14827"/>
                  </a:cubicBezTo>
                  <a:lnTo>
                    <a:pt x="774" y="14827"/>
                  </a:lnTo>
                  <a:cubicBezTo>
                    <a:pt x="865" y="12917"/>
                    <a:pt x="2093" y="11280"/>
                    <a:pt x="3867" y="10643"/>
                  </a:cubicBezTo>
                  <a:cubicBezTo>
                    <a:pt x="4003" y="11962"/>
                    <a:pt x="5095" y="13008"/>
                    <a:pt x="6459" y="13008"/>
                  </a:cubicBezTo>
                  <a:cubicBezTo>
                    <a:pt x="7823" y="13008"/>
                    <a:pt x="8960" y="11962"/>
                    <a:pt x="9051" y="10643"/>
                  </a:cubicBezTo>
                  <a:close/>
                  <a:moveTo>
                    <a:pt x="22377" y="10643"/>
                  </a:moveTo>
                  <a:cubicBezTo>
                    <a:pt x="24151" y="11280"/>
                    <a:pt x="25379" y="12917"/>
                    <a:pt x="25470" y="14827"/>
                  </a:cubicBezTo>
                  <a:lnTo>
                    <a:pt x="16783" y="14827"/>
                  </a:lnTo>
                  <a:cubicBezTo>
                    <a:pt x="17056" y="14600"/>
                    <a:pt x="17329" y="14281"/>
                    <a:pt x="17511" y="13917"/>
                  </a:cubicBezTo>
                  <a:cubicBezTo>
                    <a:pt x="17920" y="13053"/>
                    <a:pt x="17556" y="12508"/>
                    <a:pt x="17056" y="12280"/>
                  </a:cubicBezTo>
                  <a:cubicBezTo>
                    <a:pt x="16919" y="12235"/>
                    <a:pt x="16783" y="12189"/>
                    <a:pt x="16692" y="12189"/>
                  </a:cubicBezTo>
                  <a:lnTo>
                    <a:pt x="16692" y="10870"/>
                  </a:lnTo>
                  <a:cubicBezTo>
                    <a:pt x="16828" y="10779"/>
                    <a:pt x="17010" y="10688"/>
                    <a:pt x="17192" y="10643"/>
                  </a:cubicBezTo>
                  <a:cubicBezTo>
                    <a:pt x="17329" y="11962"/>
                    <a:pt x="18466" y="12962"/>
                    <a:pt x="19785" y="12962"/>
                  </a:cubicBezTo>
                  <a:cubicBezTo>
                    <a:pt x="21149" y="12962"/>
                    <a:pt x="22241" y="11962"/>
                    <a:pt x="22377" y="10643"/>
                  </a:cubicBezTo>
                  <a:close/>
                  <a:moveTo>
                    <a:pt x="15009" y="10825"/>
                  </a:moveTo>
                  <a:cubicBezTo>
                    <a:pt x="15510" y="10825"/>
                    <a:pt x="15919" y="11189"/>
                    <a:pt x="15919" y="11689"/>
                  </a:cubicBezTo>
                  <a:lnTo>
                    <a:pt x="15919" y="12644"/>
                  </a:lnTo>
                  <a:cubicBezTo>
                    <a:pt x="15919" y="12780"/>
                    <a:pt x="15964" y="12917"/>
                    <a:pt x="16101" y="13008"/>
                  </a:cubicBezTo>
                  <a:cubicBezTo>
                    <a:pt x="16157" y="13027"/>
                    <a:pt x="16214" y="13038"/>
                    <a:pt x="16267" y="13038"/>
                  </a:cubicBezTo>
                  <a:cubicBezTo>
                    <a:pt x="16342" y="13038"/>
                    <a:pt x="16411" y="13016"/>
                    <a:pt x="16465" y="12962"/>
                  </a:cubicBezTo>
                  <a:cubicBezTo>
                    <a:pt x="16515" y="12945"/>
                    <a:pt x="16569" y="12936"/>
                    <a:pt x="16622" y="12936"/>
                  </a:cubicBezTo>
                  <a:cubicBezTo>
                    <a:pt x="16851" y="12936"/>
                    <a:pt x="17051" y="13109"/>
                    <a:pt x="16828" y="13554"/>
                  </a:cubicBezTo>
                  <a:cubicBezTo>
                    <a:pt x="16647" y="13963"/>
                    <a:pt x="16328" y="14236"/>
                    <a:pt x="16146" y="14327"/>
                  </a:cubicBezTo>
                  <a:cubicBezTo>
                    <a:pt x="15964" y="14372"/>
                    <a:pt x="15873" y="14509"/>
                    <a:pt x="15828" y="14645"/>
                  </a:cubicBezTo>
                  <a:cubicBezTo>
                    <a:pt x="15646" y="15373"/>
                    <a:pt x="15237" y="16010"/>
                    <a:pt x="14600" y="16419"/>
                  </a:cubicBezTo>
                  <a:lnTo>
                    <a:pt x="13690" y="17010"/>
                  </a:lnTo>
                  <a:cubicBezTo>
                    <a:pt x="13508" y="17147"/>
                    <a:pt x="13315" y="17215"/>
                    <a:pt x="13122" y="17215"/>
                  </a:cubicBezTo>
                  <a:cubicBezTo>
                    <a:pt x="12929" y="17215"/>
                    <a:pt x="12735" y="17147"/>
                    <a:pt x="12553" y="17010"/>
                  </a:cubicBezTo>
                  <a:lnTo>
                    <a:pt x="11644" y="16419"/>
                  </a:lnTo>
                  <a:cubicBezTo>
                    <a:pt x="11007" y="16010"/>
                    <a:pt x="10598" y="15373"/>
                    <a:pt x="10416" y="14645"/>
                  </a:cubicBezTo>
                  <a:cubicBezTo>
                    <a:pt x="10370" y="14509"/>
                    <a:pt x="10279" y="14372"/>
                    <a:pt x="10097" y="14327"/>
                  </a:cubicBezTo>
                  <a:cubicBezTo>
                    <a:pt x="9916" y="14236"/>
                    <a:pt x="9597" y="13963"/>
                    <a:pt x="9415" y="13554"/>
                  </a:cubicBezTo>
                  <a:cubicBezTo>
                    <a:pt x="9260" y="13165"/>
                    <a:pt x="9469" y="12943"/>
                    <a:pt x="9647" y="12943"/>
                  </a:cubicBezTo>
                  <a:cubicBezTo>
                    <a:pt x="9678" y="12943"/>
                    <a:pt x="9707" y="12949"/>
                    <a:pt x="9734" y="12962"/>
                  </a:cubicBezTo>
                  <a:cubicBezTo>
                    <a:pt x="9814" y="13016"/>
                    <a:pt x="9893" y="13038"/>
                    <a:pt x="9973" y="13038"/>
                  </a:cubicBezTo>
                  <a:cubicBezTo>
                    <a:pt x="10030" y="13038"/>
                    <a:pt x="10086" y="13027"/>
                    <a:pt x="10143" y="13008"/>
                  </a:cubicBezTo>
                  <a:cubicBezTo>
                    <a:pt x="10234" y="12917"/>
                    <a:pt x="10325" y="12780"/>
                    <a:pt x="10325" y="12644"/>
                  </a:cubicBezTo>
                  <a:lnTo>
                    <a:pt x="10325" y="11689"/>
                  </a:lnTo>
                  <a:cubicBezTo>
                    <a:pt x="10325" y="11189"/>
                    <a:pt x="10734" y="10825"/>
                    <a:pt x="11234" y="10825"/>
                  </a:cubicBezTo>
                  <a:close/>
                  <a:moveTo>
                    <a:pt x="9961" y="15555"/>
                  </a:moveTo>
                  <a:cubicBezTo>
                    <a:pt x="10097" y="15873"/>
                    <a:pt x="10325" y="16191"/>
                    <a:pt x="10552" y="16419"/>
                  </a:cubicBezTo>
                  <a:lnTo>
                    <a:pt x="10552" y="17010"/>
                  </a:lnTo>
                  <a:cubicBezTo>
                    <a:pt x="9552" y="17283"/>
                    <a:pt x="8688" y="17874"/>
                    <a:pt x="8051" y="18602"/>
                  </a:cubicBezTo>
                  <a:cubicBezTo>
                    <a:pt x="7096" y="17783"/>
                    <a:pt x="6323" y="16737"/>
                    <a:pt x="5868" y="15555"/>
                  </a:cubicBezTo>
                  <a:close/>
                  <a:moveTo>
                    <a:pt x="14964" y="17101"/>
                  </a:moveTo>
                  <a:lnTo>
                    <a:pt x="14964" y="17556"/>
                  </a:lnTo>
                  <a:cubicBezTo>
                    <a:pt x="14964" y="18556"/>
                    <a:pt x="14145" y="19375"/>
                    <a:pt x="13145" y="19375"/>
                  </a:cubicBezTo>
                  <a:cubicBezTo>
                    <a:pt x="12099" y="19375"/>
                    <a:pt x="11280" y="18556"/>
                    <a:pt x="11280" y="17556"/>
                  </a:cubicBezTo>
                  <a:lnTo>
                    <a:pt x="11280" y="17101"/>
                  </a:lnTo>
                  <a:lnTo>
                    <a:pt x="12144" y="17647"/>
                  </a:lnTo>
                  <a:cubicBezTo>
                    <a:pt x="12462" y="17874"/>
                    <a:pt x="12781" y="17965"/>
                    <a:pt x="13145" y="17965"/>
                  </a:cubicBezTo>
                  <a:cubicBezTo>
                    <a:pt x="13463" y="17965"/>
                    <a:pt x="13827" y="17874"/>
                    <a:pt x="14100" y="17647"/>
                  </a:cubicBezTo>
                  <a:lnTo>
                    <a:pt x="14964" y="17101"/>
                  </a:lnTo>
                  <a:close/>
                  <a:moveTo>
                    <a:pt x="15737" y="17829"/>
                  </a:moveTo>
                  <a:cubicBezTo>
                    <a:pt x="17511" y="18420"/>
                    <a:pt x="18739" y="20103"/>
                    <a:pt x="18830" y="21967"/>
                  </a:cubicBezTo>
                  <a:lnTo>
                    <a:pt x="7460" y="21967"/>
                  </a:lnTo>
                  <a:cubicBezTo>
                    <a:pt x="7551" y="20103"/>
                    <a:pt x="8779" y="18420"/>
                    <a:pt x="10552" y="17829"/>
                  </a:cubicBezTo>
                  <a:cubicBezTo>
                    <a:pt x="10689" y="19102"/>
                    <a:pt x="11780" y="20148"/>
                    <a:pt x="13145" y="20148"/>
                  </a:cubicBezTo>
                  <a:cubicBezTo>
                    <a:pt x="14464" y="20148"/>
                    <a:pt x="15555" y="19102"/>
                    <a:pt x="15737" y="17829"/>
                  </a:cubicBezTo>
                  <a:close/>
                  <a:moveTo>
                    <a:pt x="19785" y="1"/>
                  </a:moveTo>
                  <a:cubicBezTo>
                    <a:pt x="17238" y="1"/>
                    <a:pt x="15055" y="1774"/>
                    <a:pt x="14418" y="4139"/>
                  </a:cubicBezTo>
                  <a:cubicBezTo>
                    <a:pt x="13975" y="4076"/>
                    <a:pt x="13522" y="4042"/>
                    <a:pt x="13068" y="4042"/>
                  </a:cubicBezTo>
                  <a:cubicBezTo>
                    <a:pt x="12544" y="4042"/>
                    <a:pt x="12019" y="4087"/>
                    <a:pt x="11507" y="4185"/>
                  </a:cubicBezTo>
                  <a:cubicBezTo>
                    <a:pt x="11325" y="4230"/>
                    <a:pt x="11189" y="4412"/>
                    <a:pt x="11234" y="4640"/>
                  </a:cubicBezTo>
                  <a:cubicBezTo>
                    <a:pt x="11234" y="4867"/>
                    <a:pt x="11462" y="4958"/>
                    <a:pt x="11644" y="4958"/>
                  </a:cubicBezTo>
                  <a:cubicBezTo>
                    <a:pt x="12150" y="4851"/>
                    <a:pt x="12672" y="4807"/>
                    <a:pt x="13182" y="4807"/>
                  </a:cubicBezTo>
                  <a:cubicBezTo>
                    <a:pt x="13542" y="4807"/>
                    <a:pt x="13897" y="4829"/>
                    <a:pt x="14236" y="4867"/>
                  </a:cubicBezTo>
                  <a:cubicBezTo>
                    <a:pt x="14236" y="5140"/>
                    <a:pt x="14191" y="5367"/>
                    <a:pt x="14191" y="5595"/>
                  </a:cubicBezTo>
                  <a:lnTo>
                    <a:pt x="14191" y="8005"/>
                  </a:lnTo>
                  <a:lnTo>
                    <a:pt x="12190" y="8005"/>
                  </a:lnTo>
                  <a:cubicBezTo>
                    <a:pt x="10916" y="8005"/>
                    <a:pt x="9870" y="8869"/>
                    <a:pt x="9643" y="10052"/>
                  </a:cubicBezTo>
                  <a:cubicBezTo>
                    <a:pt x="9461" y="9961"/>
                    <a:pt x="9279" y="9915"/>
                    <a:pt x="9051" y="9870"/>
                  </a:cubicBezTo>
                  <a:lnTo>
                    <a:pt x="9051" y="9324"/>
                  </a:lnTo>
                  <a:cubicBezTo>
                    <a:pt x="9461" y="8915"/>
                    <a:pt x="9734" y="8414"/>
                    <a:pt x="9870" y="7869"/>
                  </a:cubicBezTo>
                  <a:cubicBezTo>
                    <a:pt x="10234" y="7687"/>
                    <a:pt x="10643" y="7232"/>
                    <a:pt x="10825" y="6777"/>
                  </a:cubicBezTo>
                  <a:cubicBezTo>
                    <a:pt x="11143" y="6140"/>
                    <a:pt x="11053" y="5458"/>
                    <a:pt x="10416" y="5185"/>
                  </a:cubicBezTo>
                  <a:cubicBezTo>
                    <a:pt x="10279" y="5094"/>
                    <a:pt x="10143" y="5094"/>
                    <a:pt x="10006" y="5049"/>
                  </a:cubicBezTo>
                  <a:lnTo>
                    <a:pt x="10006" y="3457"/>
                  </a:lnTo>
                  <a:cubicBezTo>
                    <a:pt x="10006" y="2047"/>
                    <a:pt x="8870" y="865"/>
                    <a:pt x="7414" y="865"/>
                  </a:cubicBezTo>
                  <a:lnTo>
                    <a:pt x="5504" y="865"/>
                  </a:lnTo>
                  <a:cubicBezTo>
                    <a:pt x="4094" y="865"/>
                    <a:pt x="2912" y="2002"/>
                    <a:pt x="2912" y="3457"/>
                  </a:cubicBezTo>
                  <a:lnTo>
                    <a:pt x="2912" y="5049"/>
                  </a:lnTo>
                  <a:cubicBezTo>
                    <a:pt x="2775" y="5094"/>
                    <a:pt x="2639" y="5094"/>
                    <a:pt x="2502" y="5185"/>
                  </a:cubicBezTo>
                  <a:cubicBezTo>
                    <a:pt x="1866" y="5458"/>
                    <a:pt x="1775" y="6140"/>
                    <a:pt x="2093" y="6777"/>
                  </a:cubicBezTo>
                  <a:cubicBezTo>
                    <a:pt x="2320" y="7232"/>
                    <a:pt x="2684" y="7687"/>
                    <a:pt x="3048" y="7869"/>
                  </a:cubicBezTo>
                  <a:cubicBezTo>
                    <a:pt x="3185" y="8414"/>
                    <a:pt x="3503" y="8915"/>
                    <a:pt x="3867" y="9324"/>
                  </a:cubicBezTo>
                  <a:lnTo>
                    <a:pt x="3867" y="9870"/>
                  </a:lnTo>
                  <a:cubicBezTo>
                    <a:pt x="1593" y="10552"/>
                    <a:pt x="1" y="12644"/>
                    <a:pt x="1" y="15009"/>
                  </a:cubicBezTo>
                  <a:cubicBezTo>
                    <a:pt x="1" y="15327"/>
                    <a:pt x="274" y="15555"/>
                    <a:pt x="547" y="15555"/>
                  </a:cubicBezTo>
                  <a:lnTo>
                    <a:pt x="5049" y="15555"/>
                  </a:lnTo>
                  <a:cubicBezTo>
                    <a:pt x="5549" y="16965"/>
                    <a:pt x="6414" y="18238"/>
                    <a:pt x="7596" y="19193"/>
                  </a:cubicBezTo>
                  <a:cubicBezTo>
                    <a:pt x="7005" y="20057"/>
                    <a:pt x="6686" y="21103"/>
                    <a:pt x="6686" y="22195"/>
                  </a:cubicBezTo>
                  <a:cubicBezTo>
                    <a:pt x="6686" y="22468"/>
                    <a:pt x="6914" y="22741"/>
                    <a:pt x="7232" y="22741"/>
                  </a:cubicBezTo>
                  <a:lnTo>
                    <a:pt x="19012" y="22741"/>
                  </a:lnTo>
                  <a:cubicBezTo>
                    <a:pt x="19330" y="22741"/>
                    <a:pt x="19557" y="22468"/>
                    <a:pt x="19557" y="22195"/>
                  </a:cubicBezTo>
                  <a:cubicBezTo>
                    <a:pt x="19557" y="19784"/>
                    <a:pt x="18011" y="17692"/>
                    <a:pt x="15737" y="17010"/>
                  </a:cubicBezTo>
                  <a:lnTo>
                    <a:pt x="15737" y="16419"/>
                  </a:lnTo>
                  <a:cubicBezTo>
                    <a:pt x="15964" y="16191"/>
                    <a:pt x="16146" y="15873"/>
                    <a:pt x="16283" y="15555"/>
                  </a:cubicBezTo>
                  <a:lnTo>
                    <a:pt x="20376" y="15555"/>
                  </a:lnTo>
                  <a:cubicBezTo>
                    <a:pt x="20103" y="16282"/>
                    <a:pt x="19694" y="16965"/>
                    <a:pt x="19193" y="17556"/>
                  </a:cubicBezTo>
                  <a:cubicBezTo>
                    <a:pt x="19057" y="17738"/>
                    <a:pt x="19102" y="17965"/>
                    <a:pt x="19239" y="18102"/>
                  </a:cubicBezTo>
                  <a:cubicBezTo>
                    <a:pt x="19330" y="18147"/>
                    <a:pt x="19421" y="18193"/>
                    <a:pt x="19512" y="18193"/>
                  </a:cubicBezTo>
                  <a:cubicBezTo>
                    <a:pt x="19603" y="18193"/>
                    <a:pt x="19694" y="18147"/>
                    <a:pt x="19785" y="18056"/>
                  </a:cubicBezTo>
                  <a:cubicBezTo>
                    <a:pt x="20376" y="17283"/>
                    <a:pt x="20876" y="16464"/>
                    <a:pt x="21195" y="15555"/>
                  </a:cubicBezTo>
                  <a:lnTo>
                    <a:pt x="25697" y="15555"/>
                  </a:lnTo>
                  <a:cubicBezTo>
                    <a:pt x="25970" y="15555"/>
                    <a:pt x="26243" y="15327"/>
                    <a:pt x="26243" y="15009"/>
                  </a:cubicBezTo>
                  <a:cubicBezTo>
                    <a:pt x="26243" y="13963"/>
                    <a:pt x="25924" y="12962"/>
                    <a:pt x="25379" y="12098"/>
                  </a:cubicBezTo>
                  <a:lnTo>
                    <a:pt x="25379" y="5595"/>
                  </a:lnTo>
                  <a:cubicBezTo>
                    <a:pt x="25379" y="2502"/>
                    <a:pt x="22877" y="1"/>
                    <a:pt x="19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87" name="Google Shape;1687;p61"/>
            <p:cNvSpPr/>
            <p:nvPr/>
          </p:nvSpPr>
          <p:spPr>
            <a:xfrm>
              <a:off x="4087975" y="2660225"/>
              <a:ext cx="21625" cy="22750"/>
            </a:xfrm>
            <a:custGeom>
              <a:avLst/>
              <a:gdLst/>
              <a:ahLst/>
              <a:cxnLst/>
              <a:rect l="l" t="t" r="r" b="b"/>
              <a:pathLst>
                <a:path w="865" h="910" extrusionOk="0">
                  <a:moveTo>
                    <a:pt x="456" y="0"/>
                  </a:moveTo>
                  <a:cubicBezTo>
                    <a:pt x="183" y="0"/>
                    <a:pt x="1" y="228"/>
                    <a:pt x="1" y="455"/>
                  </a:cubicBezTo>
                  <a:cubicBezTo>
                    <a:pt x="1" y="682"/>
                    <a:pt x="183" y="910"/>
                    <a:pt x="456" y="910"/>
                  </a:cubicBezTo>
                  <a:cubicBezTo>
                    <a:pt x="683" y="910"/>
                    <a:pt x="865" y="682"/>
                    <a:pt x="865" y="455"/>
                  </a:cubicBezTo>
                  <a:cubicBezTo>
                    <a:pt x="865" y="228"/>
                    <a:pt x="683" y="0"/>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88" name="Google Shape;1688;p61"/>
            <p:cNvSpPr/>
            <p:nvPr/>
          </p:nvSpPr>
          <p:spPr>
            <a:xfrm>
              <a:off x="4151650" y="2660225"/>
              <a:ext cx="22775" cy="22750"/>
            </a:xfrm>
            <a:custGeom>
              <a:avLst/>
              <a:gdLst/>
              <a:ahLst/>
              <a:cxnLst/>
              <a:rect l="l" t="t" r="r" b="b"/>
              <a:pathLst>
                <a:path w="911" h="910" extrusionOk="0">
                  <a:moveTo>
                    <a:pt x="456" y="0"/>
                  </a:moveTo>
                  <a:cubicBezTo>
                    <a:pt x="183" y="0"/>
                    <a:pt x="1" y="228"/>
                    <a:pt x="1" y="455"/>
                  </a:cubicBezTo>
                  <a:cubicBezTo>
                    <a:pt x="1" y="682"/>
                    <a:pt x="183" y="910"/>
                    <a:pt x="456" y="910"/>
                  </a:cubicBezTo>
                  <a:cubicBezTo>
                    <a:pt x="683" y="910"/>
                    <a:pt x="910" y="682"/>
                    <a:pt x="910" y="455"/>
                  </a:cubicBezTo>
                  <a:cubicBezTo>
                    <a:pt x="910" y="228"/>
                    <a:pt x="683" y="0"/>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89" name="Google Shape;1689;p61"/>
            <p:cNvSpPr/>
            <p:nvPr/>
          </p:nvSpPr>
          <p:spPr>
            <a:xfrm>
              <a:off x="4102775" y="2711100"/>
              <a:ext cx="56875" cy="25325"/>
            </a:xfrm>
            <a:custGeom>
              <a:avLst/>
              <a:gdLst/>
              <a:ahLst/>
              <a:cxnLst/>
              <a:rect l="l" t="t" r="r" b="b"/>
              <a:pathLst>
                <a:path w="2275" h="1013" extrusionOk="0">
                  <a:moveTo>
                    <a:pt x="426" y="0"/>
                  </a:moveTo>
                  <a:cubicBezTo>
                    <a:pt x="330" y="0"/>
                    <a:pt x="227" y="35"/>
                    <a:pt x="137" y="103"/>
                  </a:cubicBezTo>
                  <a:cubicBezTo>
                    <a:pt x="0" y="239"/>
                    <a:pt x="0" y="467"/>
                    <a:pt x="137" y="649"/>
                  </a:cubicBezTo>
                  <a:cubicBezTo>
                    <a:pt x="409" y="876"/>
                    <a:pt x="773" y="1012"/>
                    <a:pt x="1137" y="1012"/>
                  </a:cubicBezTo>
                  <a:cubicBezTo>
                    <a:pt x="1546" y="1012"/>
                    <a:pt x="1910" y="876"/>
                    <a:pt x="2138" y="649"/>
                  </a:cubicBezTo>
                  <a:cubicBezTo>
                    <a:pt x="2274" y="467"/>
                    <a:pt x="2274" y="239"/>
                    <a:pt x="2138" y="103"/>
                  </a:cubicBezTo>
                  <a:cubicBezTo>
                    <a:pt x="2069" y="35"/>
                    <a:pt x="1967" y="0"/>
                    <a:pt x="1865" y="0"/>
                  </a:cubicBezTo>
                  <a:cubicBezTo>
                    <a:pt x="1762" y="0"/>
                    <a:pt x="1660" y="35"/>
                    <a:pt x="1592" y="103"/>
                  </a:cubicBezTo>
                  <a:cubicBezTo>
                    <a:pt x="1546" y="148"/>
                    <a:pt x="1364" y="239"/>
                    <a:pt x="1137" y="239"/>
                  </a:cubicBezTo>
                  <a:cubicBezTo>
                    <a:pt x="910" y="239"/>
                    <a:pt x="773" y="148"/>
                    <a:pt x="682" y="103"/>
                  </a:cubicBezTo>
                  <a:cubicBezTo>
                    <a:pt x="614" y="35"/>
                    <a:pt x="523" y="0"/>
                    <a:pt x="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90" name="Google Shape;1690;p61"/>
            <p:cNvSpPr/>
            <p:nvPr/>
          </p:nvSpPr>
          <p:spPr>
            <a:xfrm>
              <a:off x="4253975" y="2838725"/>
              <a:ext cx="22775" cy="21625"/>
            </a:xfrm>
            <a:custGeom>
              <a:avLst/>
              <a:gdLst/>
              <a:ahLst/>
              <a:cxnLst/>
              <a:rect l="l" t="t" r="r" b="b"/>
              <a:pathLst>
                <a:path w="911" h="865" extrusionOk="0">
                  <a:moveTo>
                    <a:pt x="456" y="1"/>
                  </a:moveTo>
                  <a:cubicBezTo>
                    <a:pt x="228" y="1"/>
                    <a:pt x="1" y="183"/>
                    <a:pt x="1" y="410"/>
                  </a:cubicBezTo>
                  <a:cubicBezTo>
                    <a:pt x="1" y="683"/>
                    <a:pt x="228" y="865"/>
                    <a:pt x="456" y="865"/>
                  </a:cubicBezTo>
                  <a:cubicBezTo>
                    <a:pt x="683" y="865"/>
                    <a:pt x="910" y="683"/>
                    <a:pt x="910" y="410"/>
                  </a:cubicBezTo>
                  <a:cubicBezTo>
                    <a:pt x="910" y="183"/>
                    <a:pt x="683" y="1"/>
                    <a:pt x="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91" name="Google Shape;1691;p61"/>
            <p:cNvSpPr/>
            <p:nvPr/>
          </p:nvSpPr>
          <p:spPr>
            <a:xfrm>
              <a:off x="4318800" y="2838725"/>
              <a:ext cx="21625" cy="21625"/>
            </a:xfrm>
            <a:custGeom>
              <a:avLst/>
              <a:gdLst/>
              <a:ahLst/>
              <a:cxnLst/>
              <a:rect l="l" t="t" r="r" b="b"/>
              <a:pathLst>
                <a:path w="865" h="865" extrusionOk="0">
                  <a:moveTo>
                    <a:pt x="410" y="1"/>
                  </a:moveTo>
                  <a:cubicBezTo>
                    <a:pt x="182" y="1"/>
                    <a:pt x="0" y="183"/>
                    <a:pt x="0" y="410"/>
                  </a:cubicBezTo>
                  <a:cubicBezTo>
                    <a:pt x="0" y="683"/>
                    <a:pt x="182" y="865"/>
                    <a:pt x="410" y="865"/>
                  </a:cubicBezTo>
                  <a:cubicBezTo>
                    <a:pt x="682" y="865"/>
                    <a:pt x="864" y="683"/>
                    <a:pt x="864" y="410"/>
                  </a:cubicBezTo>
                  <a:cubicBezTo>
                    <a:pt x="864" y="183"/>
                    <a:pt x="68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92" name="Google Shape;1692;p61"/>
            <p:cNvSpPr/>
            <p:nvPr/>
          </p:nvSpPr>
          <p:spPr>
            <a:xfrm>
              <a:off x="4269900" y="2888475"/>
              <a:ext cx="56875" cy="25325"/>
            </a:xfrm>
            <a:custGeom>
              <a:avLst/>
              <a:gdLst/>
              <a:ahLst/>
              <a:cxnLst/>
              <a:rect l="l" t="t" r="r" b="b"/>
              <a:pathLst>
                <a:path w="2275" h="1013" extrusionOk="0">
                  <a:moveTo>
                    <a:pt x="393" y="0"/>
                  </a:moveTo>
                  <a:cubicBezTo>
                    <a:pt x="296" y="0"/>
                    <a:pt x="205" y="34"/>
                    <a:pt x="137" y="103"/>
                  </a:cubicBezTo>
                  <a:cubicBezTo>
                    <a:pt x="1" y="239"/>
                    <a:pt x="1" y="512"/>
                    <a:pt x="137" y="648"/>
                  </a:cubicBezTo>
                  <a:cubicBezTo>
                    <a:pt x="364" y="876"/>
                    <a:pt x="728" y="1012"/>
                    <a:pt x="1138" y="1012"/>
                  </a:cubicBezTo>
                  <a:cubicBezTo>
                    <a:pt x="1501" y="1012"/>
                    <a:pt x="1865" y="876"/>
                    <a:pt x="2093" y="648"/>
                  </a:cubicBezTo>
                  <a:cubicBezTo>
                    <a:pt x="2275" y="512"/>
                    <a:pt x="2275" y="239"/>
                    <a:pt x="2093" y="103"/>
                  </a:cubicBezTo>
                  <a:cubicBezTo>
                    <a:pt x="2024" y="34"/>
                    <a:pt x="1934" y="0"/>
                    <a:pt x="1843" y="0"/>
                  </a:cubicBezTo>
                  <a:cubicBezTo>
                    <a:pt x="1752" y="0"/>
                    <a:pt x="1661" y="34"/>
                    <a:pt x="1592" y="103"/>
                  </a:cubicBezTo>
                  <a:cubicBezTo>
                    <a:pt x="1501" y="194"/>
                    <a:pt x="1320" y="285"/>
                    <a:pt x="1138" y="285"/>
                  </a:cubicBezTo>
                  <a:cubicBezTo>
                    <a:pt x="910" y="285"/>
                    <a:pt x="728" y="194"/>
                    <a:pt x="683" y="103"/>
                  </a:cubicBezTo>
                  <a:cubicBezTo>
                    <a:pt x="592" y="34"/>
                    <a:pt x="490"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93" name="Google Shape;1693;p61"/>
            <p:cNvSpPr/>
            <p:nvPr/>
          </p:nvSpPr>
          <p:spPr>
            <a:xfrm>
              <a:off x="4421125" y="2659075"/>
              <a:ext cx="21625" cy="22775"/>
            </a:xfrm>
            <a:custGeom>
              <a:avLst/>
              <a:gdLst/>
              <a:ahLst/>
              <a:cxnLst/>
              <a:rect l="l" t="t" r="r" b="b"/>
              <a:pathLst>
                <a:path w="865" h="911" extrusionOk="0">
                  <a:moveTo>
                    <a:pt x="410" y="1"/>
                  </a:moveTo>
                  <a:cubicBezTo>
                    <a:pt x="182" y="1"/>
                    <a:pt x="0" y="183"/>
                    <a:pt x="0" y="456"/>
                  </a:cubicBezTo>
                  <a:cubicBezTo>
                    <a:pt x="0" y="683"/>
                    <a:pt x="182" y="910"/>
                    <a:pt x="410" y="910"/>
                  </a:cubicBezTo>
                  <a:cubicBezTo>
                    <a:pt x="683" y="910"/>
                    <a:pt x="865" y="683"/>
                    <a:pt x="865" y="456"/>
                  </a:cubicBezTo>
                  <a:cubicBezTo>
                    <a:pt x="865" y="183"/>
                    <a:pt x="683"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94" name="Google Shape;1694;p61"/>
            <p:cNvSpPr/>
            <p:nvPr/>
          </p:nvSpPr>
          <p:spPr>
            <a:xfrm>
              <a:off x="4484800" y="2659075"/>
              <a:ext cx="22750" cy="22775"/>
            </a:xfrm>
            <a:custGeom>
              <a:avLst/>
              <a:gdLst/>
              <a:ahLst/>
              <a:cxnLst/>
              <a:rect l="l" t="t" r="r" b="b"/>
              <a:pathLst>
                <a:path w="910" h="911" extrusionOk="0">
                  <a:moveTo>
                    <a:pt x="455" y="1"/>
                  </a:moveTo>
                  <a:cubicBezTo>
                    <a:pt x="182" y="1"/>
                    <a:pt x="0" y="183"/>
                    <a:pt x="0" y="456"/>
                  </a:cubicBezTo>
                  <a:cubicBezTo>
                    <a:pt x="0" y="683"/>
                    <a:pt x="182" y="910"/>
                    <a:pt x="455" y="910"/>
                  </a:cubicBezTo>
                  <a:cubicBezTo>
                    <a:pt x="683" y="910"/>
                    <a:pt x="910" y="683"/>
                    <a:pt x="910" y="456"/>
                  </a:cubicBezTo>
                  <a:cubicBezTo>
                    <a:pt x="910" y="183"/>
                    <a:pt x="683" y="1"/>
                    <a:pt x="4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95" name="Google Shape;1695;p61"/>
            <p:cNvSpPr/>
            <p:nvPr/>
          </p:nvSpPr>
          <p:spPr>
            <a:xfrm>
              <a:off x="4435900" y="2709100"/>
              <a:ext cx="56875" cy="26175"/>
            </a:xfrm>
            <a:custGeom>
              <a:avLst/>
              <a:gdLst/>
              <a:ahLst/>
              <a:cxnLst/>
              <a:rect l="l" t="t" r="r" b="b"/>
              <a:pathLst>
                <a:path w="2275" h="1047" extrusionOk="0">
                  <a:moveTo>
                    <a:pt x="427" y="1"/>
                  </a:moveTo>
                  <a:cubicBezTo>
                    <a:pt x="330" y="1"/>
                    <a:pt x="228" y="46"/>
                    <a:pt x="137" y="137"/>
                  </a:cubicBezTo>
                  <a:cubicBezTo>
                    <a:pt x="1" y="274"/>
                    <a:pt x="1" y="501"/>
                    <a:pt x="137" y="683"/>
                  </a:cubicBezTo>
                  <a:cubicBezTo>
                    <a:pt x="410" y="911"/>
                    <a:pt x="774" y="1047"/>
                    <a:pt x="1138" y="1047"/>
                  </a:cubicBezTo>
                  <a:cubicBezTo>
                    <a:pt x="1547" y="1047"/>
                    <a:pt x="1911" y="911"/>
                    <a:pt x="2138" y="683"/>
                  </a:cubicBezTo>
                  <a:cubicBezTo>
                    <a:pt x="2275" y="501"/>
                    <a:pt x="2275" y="274"/>
                    <a:pt x="2138" y="137"/>
                  </a:cubicBezTo>
                  <a:cubicBezTo>
                    <a:pt x="2070" y="46"/>
                    <a:pt x="1968" y="1"/>
                    <a:pt x="1865" y="1"/>
                  </a:cubicBezTo>
                  <a:cubicBezTo>
                    <a:pt x="1763" y="1"/>
                    <a:pt x="1661" y="46"/>
                    <a:pt x="1592" y="137"/>
                  </a:cubicBezTo>
                  <a:cubicBezTo>
                    <a:pt x="1547" y="183"/>
                    <a:pt x="1365" y="274"/>
                    <a:pt x="1138" y="274"/>
                  </a:cubicBezTo>
                  <a:cubicBezTo>
                    <a:pt x="910" y="274"/>
                    <a:pt x="774" y="183"/>
                    <a:pt x="683" y="137"/>
                  </a:cubicBezTo>
                  <a:cubicBezTo>
                    <a:pt x="615" y="46"/>
                    <a:pt x="524" y="1"/>
                    <a:pt x="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696" name="Google Shape;1696;p61"/>
          <p:cNvGrpSpPr/>
          <p:nvPr/>
        </p:nvGrpSpPr>
        <p:grpSpPr>
          <a:xfrm>
            <a:off x="5159124" y="3245276"/>
            <a:ext cx="484533" cy="448601"/>
            <a:chOff x="4805425" y="2672725"/>
            <a:chExt cx="536700" cy="496900"/>
          </a:xfrm>
        </p:grpSpPr>
        <p:sp>
          <p:nvSpPr>
            <p:cNvPr id="1697" name="Google Shape;1697;p61"/>
            <p:cNvSpPr/>
            <p:nvPr/>
          </p:nvSpPr>
          <p:spPr>
            <a:xfrm>
              <a:off x="4805425" y="2813725"/>
              <a:ext cx="536700" cy="280850"/>
            </a:xfrm>
            <a:custGeom>
              <a:avLst/>
              <a:gdLst/>
              <a:ahLst/>
              <a:cxnLst/>
              <a:rect l="l" t="t" r="r" b="b"/>
              <a:pathLst>
                <a:path w="21468" h="11234" extrusionOk="0">
                  <a:moveTo>
                    <a:pt x="18011" y="5094"/>
                  </a:moveTo>
                  <a:cubicBezTo>
                    <a:pt x="19511" y="5094"/>
                    <a:pt x="20785" y="6322"/>
                    <a:pt x="20785" y="7823"/>
                  </a:cubicBezTo>
                  <a:cubicBezTo>
                    <a:pt x="20785" y="9369"/>
                    <a:pt x="19511" y="10597"/>
                    <a:pt x="18011" y="10597"/>
                  </a:cubicBezTo>
                  <a:cubicBezTo>
                    <a:pt x="16464" y="10597"/>
                    <a:pt x="15236" y="9369"/>
                    <a:pt x="15236" y="7823"/>
                  </a:cubicBezTo>
                  <a:cubicBezTo>
                    <a:pt x="15236" y="6322"/>
                    <a:pt x="16464" y="5094"/>
                    <a:pt x="18011" y="5094"/>
                  </a:cubicBezTo>
                  <a:close/>
                  <a:moveTo>
                    <a:pt x="17920" y="0"/>
                  </a:moveTo>
                  <a:cubicBezTo>
                    <a:pt x="17738" y="0"/>
                    <a:pt x="17556" y="136"/>
                    <a:pt x="17510" y="318"/>
                  </a:cubicBezTo>
                  <a:cubicBezTo>
                    <a:pt x="17419" y="500"/>
                    <a:pt x="17465" y="682"/>
                    <a:pt x="17601" y="819"/>
                  </a:cubicBezTo>
                  <a:lnTo>
                    <a:pt x="18011" y="1228"/>
                  </a:lnTo>
                  <a:lnTo>
                    <a:pt x="13372" y="5640"/>
                  </a:lnTo>
                  <a:lnTo>
                    <a:pt x="11416" y="3775"/>
                  </a:lnTo>
                  <a:cubicBezTo>
                    <a:pt x="11280" y="3638"/>
                    <a:pt x="11109" y="3570"/>
                    <a:pt x="10939" y="3570"/>
                  </a:cubicBezTo>
                  <a:cubicBezTo>
                    <a:pt x="10768" y="3570"/>
                    <a:pt x="10597" y="3638"/>
                    <a:pt x="10461" y="3775"/>
                  </a:cubicBezTo>
                  <a:lnTo>
                    <a:pt x="9369" y="4821"/>
                  </a:lnTo>
                  <a:lnTo>
                    <a:pt x="7141" y="2683"/>
                  </a:lnTo>
                  <a:cubicBezTo>
                    <a:pt x="7005" y="2547"/>
                    <a:pt x="6834" y="2479"/>
                    <a:pt x="6663" y="2479"/>
                  </a:cubicBezTo>
                  <a:cubicBezTo>
                    <a:pt x="6493" y="2479"/>
                    <a:pt x="6322" y="2547"/>
                    <a:pt x="6186" y="2683"/>
                  </a:cubicBezTo>
                  <a:lnTo>
                    <a:pt x="274" y="8277"/>
                  </a:lnTo>
                  <a:cubicBezTo>
                    <a:pt x="1" y="8550"/>
                    <a:pt x="1" y="9005"/>
                    <a:pt x="274" y="9278"/>
                  </a:cubicBezTo>
                  <a:lnTo>
                    <a:pt x="1456" y="10551"/>
                  </a:lnTo>
                  <a:cubicBezTo>
                    <a:pt x="1592" y="10688"/>
                    <a:pt x="1774" y="10733"/>
                    <a:pt x="1956" y="10733"/>
                  </a:cubicBezTo>
                  <a:cubicBezTo>
                    <a:pt x="2138" y="10733"/>
                    <a:pt x="2320" y="10688"/>
                    <a:pt x="2457" y="10551"/>
                  </a:cubicBezTo>
                  <a:lnTo>
                    <a:pt x="3366" y="9687"/>
                  </a:lnTo>
                  <a:cubicBezTo>
                    <a:pt x="3503" y="9551"/>
                    <a:pt x="3503" y="9369"/>
                    <a:pt x="3366" y="9232"/>
                  </a:cubicBezTo>
                  <a:cubicBezTo>
                    <a:pt x="3321" y="9164"/>
                    <a:pt x="3241" y="9130"/>
                    <a:pt x="3161" y="9130"/>
                  </a:cubicBezTo>
                  <a:cubicBezTo>
                    <a:pt x="3082" y="9130"/>
                    <a:pt x="3002" y="9164"/>
                    <a:pt x="2957" y="9232"/>
                  </a:cubicBezTo>
                  <a:lnTo>
                    <a:pt x="2002" y="10097"/>
                  </a:lnTo>
                  <a:cubicBezTo>
                    <a:pt x="2002" y="10119"/>
                    <a:pt x="1990" y="10131"/>
                    <a:pt x="1973" y="10131"/>
                  </a:cubicBezTo>
                  <a:cubicBezTo>
                    <a:pt x="1956" y="10131"/>
                    <a:pt x="1934" y="10119"/>
                    <a:pt x="1911" y="10097"/>
                  </a:cubicBezTo>
                  <a:lnTo>
                    <a:pt x="728" y="8823"/>
                  </a:lnTo>
                  <a:cubicBezTo>
                    <a:pt x="683" y="8823"/>
                    <a:pt x="683" y="8778"/>
                    <a:pt x="683" y="8778"/>
                  </a:cubicBezTo>
                  <a:cubicBezTo>
                    <a:pt x="683" y="8778"/>
                    <a:pt x="683" y="8778"/>
                    <a:pt x="728" y="8732"/>
                  </a:cubicBezTo>
                  <a:lnTo>
                    <a:pt x="6595" y="3093"/>
                  </a:lnTo>
                  <a:lnTo>
                    <a:pt x="6686" y="3093"/>
                  </a:lnTo>
                  <a:lnTo>
                    <a:pt x="9097" y="5412"/>
                  </a:lnTo>
                  <a:cubicBezTo>
                    <a:pt x="9188" y="5480"/>
                    <a:pt x="9290" y="5514"/>
                    <a:pt x="9387" y="5514"/>
                  </a:cubicBezTo>
                  <a:cubicBezTo>
                    <a:pt x="9483" y="5514"/>
                    <a:pt x="9574" y="5480"/>
                    <a:pt x="9642" y="5412"/>
                  </a:cubicBezTo>
                  <a:lnTo>
                    <a:pt x="10916" y="4230"/>
                  </a:lnTo>
                  <a:cubicBezTo>
                    <a:pt x="10916" y="4207"/>
                    <a:pt x="10927" y="4196"/>
                    <a:pt x="10939" y="4196"/>
                  </a:cubicBezTo>
                  <a:cubicBezTo>
                    <a:pt x="10950" y="4196"/>
                    <a:pt x="10961" y="4207"/>
                    <a:pt x="10961" y="4230"/>
                  </a:cubicBezTo>
                  <a:lnTo>
                    <a:pt x="13099" y="6231"/>
                  </a:lnTo>
                  <a:cubicBezTo>
                    <a:pt x="13167" y="6299"/>
                    <a:pt x="13269" y="6333"/>
                    <a:pt x="13372" y="6333"/>
                  </a:cubicBezTo>
                  <a:cubicBezTo>
                    <a:pt x="13474" y="6333"/>
                    <a:pt x="13576" y="6299"/>
                    <a:pt x="13645" y="6231"/>
                  </a:cubicBezTo>
                  <a:lnTo>
                    <a:pt x="18465" y="1637"/>
                  </a:lnTo>
                  <a:cubicBezTo>
                    <a:pt x="18499" y="1654"/>
                    <a:pt x="18538" y="1665"/>
                    <a:pt x="18579" y="1665"/>
                  </a:cubicBezTo>
                  <a:cubicBezTo>
                    <a:pt x="18650" y="1665"/>
                    <a:pt x="18726" y="1633"/>
                    <a:pt x="18784" y="1546"/>
                  </a:cubicBezTo>
                  <a:cubicBezTo>
                    <a:pt x="18920" y="1455"/>
                    <a:pt x="18920" y="1228"/>
                    <a:pt x="18784" y="1137"/>
                  </a:cubicBezTo>
                  <a:lnTo>
                    <a:pt x="18284" y="637"/>
                  </a:lnTo>
                  <a:lnTo>
                    <a:pt x="20830" y="637"/>
                  </a:lnTo>
                  <a:lnTo>
                    <a:pt x="20830" y="3184"/>
                  </a:lnTo>
                  <a:lnTo>
                    <a:pt x="19830" y="2183"/>
                  </a:lnTo>
                  <a:cubicBezTo>
                    <a:pt x="19784" y="2115"/>
                    <a:pt x="19705" y="2081"/>
                    <a:pt x="19625" y="2081"/>
                  </a:cubicBezTo>
                  <a:cubicBezTo>
                    <a:pt x="19546" y="2081"/>
                    <a:pt x="19466" y="2115"/>
                    <a:pt x="19421" y="2183"/>
                  </a:cubicBezTo>
                  <a:cubicBezTo>
                    <a:pt x="19284" y="2274"/>
                    <a:pt x="19284" y="2501"/>
                    <a:pt x="19421" y="2638"/>
                  </a:cubicBezTo>
                  <a:lnTo>
                    <a:pt x="19784" y="2956"/>
                  </a:lnTo>
                  <a:lnTo>
                    <a:pt x="18238" y="4457"/>
                  </a:lnTo>
                  <a:lnTo>
                    <a:pt x="18011" y="4457"/>
                  </a:lnTo>
                  <a:cubicBezTo>
                    <a:pt x="16146" y="4457"/>
                    <a:pt x="14600" y="5958"/>
                    <a:pt x="14600" y="7823"/>
                  </a:cubicBezTo>
                  <a:lnTo>
                    <a:pt x="14600" y="7913"/>
                  </a:lnTo>
                  <a:lnTo>
                    <a:pt x="13417" y="9050"/>
                  </a:lnTo>
                  <a:cubicBezTo>
                    <a:pt x="13394" y="9073"/>
                    <a:pt x="13372" y="9085"/>
                    <a:pt x="13355" y="9085"/>
                  </a:cubicBezTo>
                  <a:cubicBezTo>
                    <a:pt x="13338" y="9085"/>
                    <a:pt x="13326" y="9073"/>
                    <a:pt x="13326" y="9050"/>
                  </a:cubicBezTo>
                  <a:lnTo>
                    <a:pt x="11189" y="7049"/>
                  </a:lnTo>
                  <a:cubicBezTo>
                    <a:pt x="11120" y="6958"/>
                    <a:pt x="11029" y="6913"/>
                    <a:pt x="10933" y="6913"/>
                  </a:cubicBezTo>
                  <a:cubicBezTo>
                    <a:pt x="10836" y="6913"/>
                    <a:pt x="10734" y="6958"/>
                    <a:pt x="10643" y="7049"/>
                  </a:cubicBezTo>
                  <a:lnTo>
                    <a:pt x="9415" y="8232"/>
                  </a:lnTo>
                  <a:lnTo>
                    <a:pt x="9324" y="8232"/>
                  </a:lnTo>
                  <a:lnTo>
                    <a:pt x="6914" y="5912"/>
                  </a:lnTo>
                  <a:cubicBezTo>
                    <a:pt x="6845" y="5844"/>
                    <a:pt x="6754" y="5810"/>
                    <a:pt x="6658" y="5810"/>
                  </a:cubicBezTo>
                  <a:cubicBezTo>
                    <a:pt x="6561" y="5810"/>
                    <a:pt x="6459" y="5844"/>
                    <a:pt x="6368" y="5912"/>
                  </a:cubicBezTo>
                  <a:lnTo>
                    <a:pt x="4003" y="8186"/>
                  </a:lnTo>
                  <a:cubicBezTo>
                    <a:pt x="3866" y="8323"/>
                    <a:pt x="3866" y="8505"/>
                    <a:pt x="4003" y="8641"/>
                  </a:cubicBezTo>
                  <a:cubicBezTo>
                    <a:pt x="4048" y="8709"/>
                    <a:pt x="4128" y="8744"/>
                    <a:pt x="4208" y="8744"/>
                  </a:cubicBezTo>
                  <a:cubicBezTo>
                    <a:pt x="4287" y="8744"/>
                    <a:pt x="4367" y="8709"/>
                    <a:pt x="4412" y="8641"/>
                  </a:cubicBezTo>
                  <a:lnTo>
                    <a:pt x="6641" y="6549"/>
                  </a:lnTo>
                  <a:lnTo>
                    <a:pt x="8915" y="8687"/>
                  </a:lnTo>
                  <a:cubicBezTo>
                    <a:pt x="9051" y="8823"/>
                    <a:pt x="9222" y="8891"/>
                    <a:pt x="9392" y="8891"/>
                  </a:cubicBezTo>
                  <a:cubicBezTo>
                    <a:pt x="9563" y="8891"/>
                    <a:pt x="9733" y="8823"/>
                    <a:pt x="9870" y="8687"/>
                  </a:cubicBezTo>
                  <a:lnTo>
                    <a:pt x="10961" y="7641"/>
                  </a:lnTo>
                  <a:lnTo>
                    <a:pt x="12917" y="9505"/>
                  </a:lnTo>
                  <a:cubicBezTo>
                    <a:pt x="13008" y="9642"/>
                    <a:pt x="13190" y="9687"/>
                    <a:pt x="13372" y="9687"/>
                  </a:cubicBezTo>
                  <a:cubicBezTo>
                    <a:pt x="13554" y="9687"/>
                    <a:pt x="13736" y="9642"/>
                    <a:pt x="13872" y="9505"/>
                  </a:cubicBezTo>
                  <a:lnTo>
                    <a:pt x="14736" y="8687"/>
                  </a:lnTo>
                  <a:cubicBezTo>
                    <a:pt x="15100" y="10142"/>
                    <a:pt x="16419" y="11234"/>
                    <a:pt x="18011" y="11234"/>
                  </a:cubicBezTo>
                  <a:cubicBezTo>
                    <a:pt x="19875" y="11234"/>
                    <a:pt x="21376" y="9687"/>
                    <a:pt x="21376" y="7823"/>
                  </a:cubicBezTo>
                  <a:cubicBezTo>
                    <a:pt x="21376" y="6322"/>
                    <a:pt x="20376" y="5003"/>
                    <a:pt x="19011" y="4593"/>
                  </a:cubicBezTo>
                  <a:lnTo>
                    <a:pt x="20239" y="3456"/>
                  </a:lnTo>
                  <a:lnTo>
                    <a:pt x="20694" y="3911"/>
                  </a:lnTo>
                  <a:cubicBezTo>
                    <a:pt x="20780" y="3998"/>
                    <a:pt x="20885" y="4029"/>
                    <a:pt x="20997" y="4029"/>
                  </a:cubicBezTo>
                  <a:cubicBezTo>
                    <a:pt x="21061" y="4029"/>
                    <a:pt x="21128" y="4019"/>
                    <a:pt x="21194" y="4002"/>
                  </a:cubicBezTo>
                  <a:cubicBezTo>
                    <a:pt x="21376" y="3911"/>
                    <a:pt x="21467" y="3775"/>
                    <a:pt x="21467" y="3547"/>
                  </a:cubicBezTo>
                  <a:lnTo>
                    <a:pt x="21467" y="500"/>
                  </a:lnTo>
                  <a:cubicBezTo>
                    <a:pt x="21467" y="227"/>
                    <a:pt x="21285" y="0"/>
                    <a:pt x="210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98" name="Google Shape;1698;p61"/>
            <p:cNvSpPr/>
            <p:nvPr/>
          </p:nvSpPr>
          <p:spPr>
            <a:xfrm>
              <a:off x="4828175" y="2719350"/>
              <a:ext cx="44350" cy="255850"/>
            </a:xfrm>
            <a:custGeom>
              <a:avLst/>
              <a:gdLst/>
              <a:ahLst/>
              <a:cxnLst/>
              <a:rect l="l" t="t" r="r" b="b"/>
              <a:pathLst>
                <a:path w="1774" h="10234" extrusionOk="0">
                  <a:moveTo>
                    <a:pt x="319" y="0"/>
                  </a:moveTo>
                  <a:cubicBezTo>
                    <a:pt x="137" y="0"/>
                    <a:pt x="0" y="137"/>
                    <a:pt x="0" y="319"/>
                  </a:cubicBezTo>
                  <a:lnTo>
                    <a:pt x="0" y="9915"/>
                  </a:lnTo>
                  <a:cubicBezTo>
                    <a:pt x="0" y="10051"/>
                    <a:pt x="137" y="10233"/>
                    <a:pt x="319" y="10233"/>
                  </a:cubicBezTo>
                  <a:cubicBezTo>
                    <a:pt x="501" y="10233"/>
                    <a:pt x="637" y="10051"/>
                    <a:pt x="637" y="9915"/>
                  </a:cubicBezTo>
                  <a:lnTo>
                    <a:pt x="637" y="8641"/>
                  </a:lnTo>
                  <a:lnTo>
                    <a:pt x="1456" y="8641"/>
                  </a:lnTo>
                  <a:cubicBezTo>
                    <a:pt x="1638" y="8641"/>
                    <a:pt x="1774" y="8505"/>
                    <a:pt x="1774" y="8323"/>
                  </a:cubicBezTo>
                  <a:cubicBezTo>
                    <a:pt x="1774" y="8187"/>
                    <a:pt x="1638" y="8050"/>
                    <a:pt x="1456" y="8050"/>
                  </a:cubicBezTo>
                  <a:lnTo>
                    <a:pt x="637" y="8050"/>
                  </a:lnTo>
                  <a:lnTo>
                    <a:pt x="637" y="4639"/>
                  </a:lnTo>
                  <a:lnTo>
                    <a:pt x="1456" y="4639"/>
                  </a:lnTo>
                  <a:cubicBezTo>
                    <a:pt x="1638" y="4639"/>
                    <a:pt x="1774" y="4503"/>
                    <a:pt x="1774" y="4321"/>
                  </a:cubicBezTo>
                  <a:cubicBezTo>
                    <a:pt x="1774" y="4139"/>
                    <a:pt x="1638" y="4002"/>
                    <a:pt x="1456" y="4002"/>
                  </a:cubicBezTo>
                  <a:lnTo>
                    <a:pt x="637" y="4002"/>
                  </a:lnTo>
                  <a:lnTo>
                    <a:pt x="637" y="319"/>
                  </a:lnTo>
                  <a:cubicBezTo>
                    <a:pt x="637" y="137"/>
                    <a:pt x="501"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99" name="Google Shape;1699;p61"/>
            <p:cNvSpPr/>
            <p:nvPr/>
          </p:nvSpPr>
          <p:spPr>
            <a:xfrm>
              <a:off x="4807700" y="3109325"/>
              <a:ext cx="532150" cy="60300"/>
            </a:xfrm>
            <a:custGeom>
              <a:avLst/>
              <a:gdLst/>
              <a:ahLst/>
              <a:cxnLst/>
              <a:rect l="l" t="t" r="r" b="b"/>
              <a:pathLst>
                <a:path w="21286" h="2412" extrusionOk="0">
                  <a:moveTo>
                    <a:pt x="1138" y="1"/>
                  </a:moveTo>
                  <a:cubicBezTo>
                    <a:pt x="956" y="1"/>
                    <a:pt x="819" y="137"/>
                    <a:pt x="819" y="319"/>
                  </a:cubicBezTo>
                  <a:lnTo>
                    <a:pt x="819" y="1092"/>
                  </a:lnTo>
                  <a:lnTo>
                    <a:pt x="319" y="1092"/>
                  </a:lnTo>
                  <a:cubicBezTo>
                    <a:pt x="137" y="1092"/>
                    <a:pt x="1" y="1229"/>
                    <a:pt x="1" y="1411"/>
                  </a:cubicBezTo>
                  <a:cubicBezTo>
                    <a:pt x="1" y="1593"/>
                    <a:pt x="137" y="1729"/>
                    <a:pt x="319" y="1729"/>
                  </a:cubicBezTo>
                  <a:lnTo>
                    <a:pt x="819" y="1729"/>
                  </a:lnTo>
                  <a:lnTo>
                    <a:pt x="819" y="2093"/>
                  </a:lnTo>
                  <a:cubicBezTo>
                    <a:pt x="819" y="2275"/>
                    <a:pt x="956" y="2411"/>
                    <a:pt x="1138" y="2411"/>
                  </a:cubicBezTo>
                  <a:cubicBezTo>
                    <a:pt x="1320" y="2411"/>
                    <a:pt x="1456" y="2275"/>
                    <a:pt x="1456" y="2093"/>
                  </a:cubicBezTo>
                  <a:lnTo>
                    <a:pt x="1456" y="1729"/>
                  </a:lnTo>
                  <a:lnTo>
                    <a:pt x="20967" y="1729"/>
                  </a:lnTo>
                  <a:cubicBezTo>
                    <a:pt x="21149" y="1729"/>
                    <a:pt x="21285" y="1593"/>
                    <a:pt x="21285" y="1411"/>
                  </a:cubicBezTo>
                  <a:cubicBezTo>
                    <a:pt x="21285" y="1229"/>
                    <a:pt x="21149" y="1092"/>
                    <a:pt x="20967" y="1092"/>
                  </a:cubicBezTo>
                  <a:lnTo>
                    <a:pt x="17419" y="1092"/>
                  </a:lnTo>
                  <a:lnTo>
                    <a:pt x="17419" y="319"/>
                  </a:lnTo>
                  <a:cubicBezTo>
                    <a:pt x="17419" y="137"/>
                    <a:pt x="17283" y="1"/>
                    <a:pt x="17101" y="1"/>
                  </a:cubicBezTo>
                  <a:cubicBezTo>
                    <a:pt x="16919" y="1"/>
                    <a:pt x="16783" y="137"/>
                    <a:pt x="16783" y="319"/>
                  </a:cubicBezTo>
                  <a:lnTo>
                    <a:pt x="16783" y="1092"/>
                  </a:lnTo>
                  <a:lnTo>
                    <a:pt x="13417" y="1092"/>
                  </a:lnTo>
                  <a:lnTo>
                    <a:pt x="13417" y="319"/>
                  </a:lnTo>
                  <a:cubicBezTo>
                    <a:pt x="13417" y="137"/>
                    <a:pt x="13281" y="1"/>
                    <a:pt x="13099" y="1"/>
                  </a:cubicBezTo>
                  <a:cubicBezTo>
                    <a:pt x="12917" y="1"/>
                    <a:pt x="12780" y="137"/>
                    <a:pt x="12780" y="319"/>
                  </a:cubicBezTo>
                  <a:lnTo>
                    <a:pt x="12780" y="1092"/>
                  </a:lnTo>
                  <a:lnTo>
                    <a:pt x="9415" y="1092"/>
                  </a:lnTo>
                  <a:lnTo>
                    <a:pt x="9415" y="319"/>
                  </a:lnTo>
                  <a:cubicBezTo>
                    <a:pt x="9415" y="137"/>
                    <a:pt x="9233" y="1"/>
                    <a:pt x="9097" y="1"/>
                  </a:cubicBezTo>
                  <a:cubicBezTo>
                    <a:pt x="8915" y="1"/>
                    <a:pt x="8778" y="137"/>
                    <a:pt x="8778" y="319"/>
                  </a:cubicBezTo>
                  <a:lnTo>
                    <a:pt x="8778" y="1092"/>
                  </a:lnTo>
                  <a:lnTo>
                    <a:pt x="5367" y="1092"/>
                  </a:lnTo>
                  <a:lnTo>
                    <a:pt x="5367" y="319"/>
                  </a:lnTo>
                  <a:cubicBezTo>
                    <a:pt x="5367" y="137"/>
                    <a:pt x="5231" y="1"/>
                    <a:pt x="5049" y="1"/>
                  </a:cubicBezTo>
                  <a:cubicBezTo>
                    <a:pt x="4912" y="1"/>
                    <a:pt x="4730" y="137"/>
                    <a:pt x="4730" y="319"/>
                  </a:cubicBezTo>
                  <a:lnTo>
                    <a:pt x="4730" y="1092"/>
                  </a:lnTo>
                  <a:lnTo>
                    <a:pt x="1456" y="1092"/>
                  </a:lnTo>
                  <a:lnTo>
                    <a:pt x="1456" y="319"/>
                  </a:lnTo>
                  <a:cubicBezTo>
                    <a:pt x="1456" y="137"/>
                    <a:pt x="1320" y="1"/>
                    <a:pt x="1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00" name="Google Shape;1700;p61"/>
            <p:cNvSpPr/>
            <p:nvPr/>
          </p:nvSpPr>
          <p:spPr>
            <a:xfrm>
              <a:off x="4964600" y="2672725"/>
              <a:ext cx="288825" cy="217200"/>
            </a:xfrm>
            <a:custGeom>
              <a:avLst/>
              <a:gdLst/>
              <a:ahLst/>
              <a:cxnLst/>
              <a:rect l="l" t="t" r="r" b="b"/>
              <a:pathLst>
                <a:path w="11553" h="8688" extrusionOk="0">
                  <a:moveTo>
                    <a:pt x="3366" y="2502"/>
                  </a:moveTo>
                  <a:cubicBezTo>
                    <a:pt x="3867" y="2502"/>
                    <a:pt x="4367" y="2638"/>
                    <a:pt x="4776" y="2911"/>
                  </a:cubicBezTo>
                  <a:cubicBezTo>
                    <a:pt x="4776" y="3048"/>
                    <a:pt x="4776" y="3230"/>
                    <a:pt x="4776" y="3366"/>
                  </a:cubicBezTo>
                  <a:cubicBezTo>
                    <a:pt x="4776" y="4458"/>
                    <a:pt x="5276" y="5413"/>
                    <a:pt x="6050" y="6004"/>
                  </a:cubicBezTo>
                  <a:cubicBezTo>
                    <a:pt x="5686" y="7186"/>
                    <a:pt x="4594" y="8050"/>
                    <a:pt x="3366" y="8050"/>
                  </a:cubicBezTo>
                  <a:cubicBezTo>
                    <a:pt x="1865" y="8050"/>
                    <a:pt x="592" y="6823"/>
                    <a:pt x="592" y="5276"/>
                  </a:cubicBezTo>
                  <a:cubicBezTo>
                    <a:pt x="592" y="3775"/>
                    <a:pt x="1865" y="2502"/>
                    <a:pt x="3366" y="2502"/>
                  </a:cubicBezTo>
                  <a:close/>
                  <a:moveTo>
                    <a:pt x="8142" y="1"/>
                  </a:moveTo>
                  <a:cubicBezTo>
                    <a:pt x="6641" y="1"/>
                    <a:pt x="5413" y="956"/>
                    <a:pt x="4958" y="2275"/>
                  </a:cubicBezTo>
                  <a:cubicBezTo>
                    <a:pt x="4458" y="2047"/>
                    <a:pt x="3912" y="1911"/>
                    <a:pt x="3366" y="1911"/>
                  </a:cubicBezTo>
                  <a:cubicBezTo>
                    <a:pt x="1502" y="1911"/>
                    <a:pt x="1" y="3412"/>
                    <a:pt x="1" y="5276"/>
                  </a:cubicBezTo>
                  <a:cubicBezTo>
                    <a:pt x="1" y="7141"/>
                    <a:pt x="1502" y="8687"/>
                    <a:pt x="3366" y="8687"/>
                  </a:cubicBezTo>
                  <a:cubicBezTo>
                    <a:pt x="4822" y="8687"/>
                    <a:pt x="6141" y="7732"/>
                    <a:pt x="6595" y="6368"/>
                  </a:cubicBezTo>
                  <a:cubicBezTo>
                    <a:pt x="7050" y="6641"/>
                    <a:pt x="7596" y="6777"/>
                    <a:pt x="8142" y="6777"/>
                  </a:cubicBezTo>
                  <a:cubicBezTo>
                    <a:pt x="10006" y="6777"/>
                    <a:pt x="11553" y="5231"/>
                    <a:pt x="11553" y="3366"/>
                  </a:cubicBezTo>
                  <a:cubicBezTo>
                    <a:pt x="11553" y="2456"/>
                    <a:pt x="11189" y="1638"/>
                    <a:pt x="10552" y="956"/>
                  </a:cubicBezTo>
                  <a:cubicBezTo>
                    <a:pt x="10484" y="910"/>
                    <a:pt x="10404" y="887"/>
                    <a:pt x="10325" y="887"/>
                  </a:cubicBezTo>
                  <a:cubicBezTo>
                    <a:pt x="10245" y="887"/>
                    <a:pt x="10166" y="910"/>
                    <a:pt x="10097" y="956"/>
                  </a:cubicBezTo>
                  <a:cubicBezTo>
                    <a:pt x="9961" y="1092"/>
                    <a:pt x="9961" y="1274"/>
                    <a:pt x="10097" y="1410"/>
                  </a:cubicBezTo>
                  <a:cubicBezTo>
                    <a:pt x="10598" y="1956"/>
                    <a:pt x="10916" y="2638"/>
                    <a:pt x="10916" y="3366"/>
                  </a:cubicBezTo>
                  <a:cubicBezTo>
                    <a:pt x="10916" y="4912"/>
                    <a:pt x="9688" y="6140"/>
                    <a:pt x="8142" y="6140"/>
                  </a:cubicBezTo>
                  <a:cubicBezTo>
                    <a:pt x="6641" y="6140"/>
                    <a:pt x="5367" y="4912"/>
                    <a:pt x="5367" y="3366"/>
                  </a:cubicBezTo>
                  <a:cubicBezTo>
                    <a:pt x="5367" y="1865"/>
                    <a:pt x="6641" y="637"/>
                    <a:pt x="8142" y="637"/>
                  </a:cubicBezTo>
                  <a:cubicBezTo>
                    <a:pt x="8369" y="637"/>
                    <a:pt x="8551" y="637"/>
                    <a:pt x="8778" y="683"/>
                  </a:cubicBezTo>
                  <a:cubicBezTo>
                    <a:pt x="8802" y="691"/>
                    <a:pt x="8827" y="694"/>
                    <a:pt x="8852" y="694"/>
                  </a:cubicBezTo>
                  <a:cubicBezTo>
                    <a:pt x="8973" y="694"/>
                    <a:pt x="9105" y="606"/>
                    <a:pt x="9142" y="455"/>
                  </a:cubicBezTo>
                  <a:cubicBezTo>
                    <a:pt x="9188" y="273"/>
                    <a:pt x="9051" y="137"/>
                    <a:pt x="8915" y="92"/>
                  </a:cubicBezTo>
                  <a:cubicBezTo>
                    <a:pt x="8642" y="1"/>
                    <a:pt x="8415" y="1"/>
                    <a:pt x="8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01" name="Google Shape;1701;p61"/>
            <p:cNvSpPr/>
            <p:nvPr/>
          </p:nvSpPr>
          <p:spPr>
            <a:xfrm>
              <a:off x="5124925" y="2725025"/>
              <a:ext cx="87575" cy="72800"/>
            </a:xfrm>
            <a:custGeom>
              <a:avLst/>
              <a:gdLst/>
              <a:ahLst/>
              <a:cxnLst/>
              <a:rect l="l" t="t" r="r" b="b"/>
              <a:pathLst>
                <a:path w="3503" h="2912" extrusionOk="0">
                  <a:moveTo>
                    <a:pt x="2411" y="637"/>
                  </a:moveTo>
                  <a:cubicBezTo>
                    <a:pt x="2638" y="637"/>
                    <a:pt x="2820" y="819"/>
                    <a:pt x="2820" y="1047"/>
                  </a:cubicBezTo>
                  <a:cubicBezTo>
                    <a:pt x="2866" y="1229"/>
                    <a:pt x="2775" y="1365"/>
                    <a:pt x="2593" y="1456"/>
                  </a:cubicBezTo>
                  <a:cubicBezTo>
                    <a:pt x="2365" y="1592"/>
                    <a:pt x="2184" y="1729"/>
                    <a:pt x="1956" y="1911"/>
                  </a:cubicBezTo>
                  <a:cubicBezTo>
                    <a:pt x="1911" y="1956"/>
                    <a:pt x="1820" y="2047"/>
                    <a:pt x="1729" y="2138"/>
                  </a:cubicBezTo>
                  <a:cubicBezTo>
                    <a:pt x="1683" y="2047"/>
                    <a:pt x="1592" y="1956"/>
                    <a:pt x="1501" y="1911"/>
                  </a:cubicBezTo>
                  <a:cubicBezTo>
                    <a:pt x="1319" y="1729"/>
                    <a:pt x="1092" y="1592"/>
                    <a:pt x="865" y="1456"/>
                  </a:cubicBezTo>
                  <a:cubicBezTo>
                    <a:pt x="728" y="1365"/>
                    <a:pt x="637" y="1183"/>
                    <a:pt x="637" y="1047"/>
                  </a:cubicBezTo>
                  <a:cubicBezTo>
                    <a:pt x="637" y="819"/>
                    <a:pt x="865" y="637"/>
                    <a:pt x="1092" y="637"/>
                  </a:cubicBezTo>
                  <a:cubicBezTo>
                    <a:pt x="1228" y="637"/>
                    <a:pt x="1365" y="728"/>
                    <a:pt x="1456" y="819"/>
                  </a:cubicBezTo>
                  <a:cubicBezTo>
                    <a:pt x="1501" y="956"/>
                    <a:pt x="1638" y="1001"/>
                    <a:pt x="1729" y="1001"/>
                  </a:cubicBezTo>
                  <a:cubicBezTo>
                    <a:pt x="1865" y="1001"/>
                    <a:pt x="1956" y="956"/>
                    <a:pt x="2047" y="819"/>
                  </a:cubicBezTo>
                  <a:cubicBezTo>
                    <a:pt x="2093" y="683"/>
                    <a:pt x="2274" y="637"/>
                    <a:pt x="2411" y="637"/>
                  </a:cubicBezTo>
                  <a:close/>
                  <a:moveTo>
                    <a:pt x="1001" y="1"/>
                  </a:moveTo>
                  <a:cubicBezTo>
                    <a:pt x="501" y="46"/>
                    <a:pt x="46" y="455"/>
                    <a:pt x="0" y="1001"/>
                  </a:cubicBezTo>
                  <a:cubicBezTo>
                    <a:pt x="0" y="1410"/>
                    <a:pt x="228" y="1820"/>
                    <a:pt x="592" y="2002"/>
                  </a:cubicBezTo>
                  <a:cubicBezTo>
                    <a:pt x="774" y="2093"/>
                    <a:pt x="910" y="2229"/>
                    <a:pt x="1047" y="2320"/>
                  </a:cubicBezTo>
                  <a:cubicBezTo>
                    <a:pt x="1228" y="2457"/>
                    <a:pt x="1365" y="2638"/>
                    <a:pt x="1456" y="2775"/>
                  </a:cubicBezTo>
                  <a:cubicBezTo>
                    <a:pt x="1547" y="2866"/>
                    <a:pt x="1638" y="2911"/>
                    <a:pt x="1729" y="2911"/>
                  </a:cubicBezTo>
                  <a:cubicBezTo>
                    <a:pt x="1865" y="2911"/>
                    <a:pt x="1956" y="2866"/>
                    <a:pt x="2002" y="2775"/>
                  </a:cubicBezTo>
                  <a:cubicBezTo>
                    <a:pt x="2138" y="2638"/>
                    <a:pt x="2274" y="2457"/>
                    <a:pt x="2411" y="2320"/>
                  </a:cubicBezTo>
                  <a:cubicBezTo>
                    <a:pt x="2547" y="2229"/>
                    <a:pt x="2729" y="2093"/>
                    <a:pt x="2911" y="2002"/>
                  </a:cubicBezTo>
                  <a:cubicBezTo>
                    <a:pt x="3275" y="1820"/>
                    <a:pt x="3502" y="1410"/>
                    <a:pt x="3457" y="1001"/>
                  </a:cubicBezTo>
                  <a:cubicBezTo>
                    <a:pt x="3411" y="455"/>
                    <a:pt x="3002" y="46"/>
                    <a:pt x="2456" y="1"/>
                  </a:cubicBezTo>
                  <a:cubicBezTo>
                    <a:pt x="2184" y="1"/>
                    <a:pt x="1956" y="92"/>
                    <a:pt x="1729" y="228"/>
                  </a:cubicBezTo>
                  <a:cubicBezTo>
                    <a:pt x="1547" y="92"/>
                    <a:pt x="1274" y="1"/>
                    <a:pt x="1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02" name="Google Shape;1702;p61"/>
            <p:cNvSpPr/>
            <p:nvPr/>
          </p:nvSpPr>
          <p:spPr>
            <a:xfrm>
              <a:off x="5023725" y="2758000"/>
              <a:ext cx="48925" cy="89850"/>
            </a:xfrm>
            <a:custGeom>
              <a:avLst/>
              <a:gdLst/>
              <a:ahLst/>
              <a:cxnLst/>
              <a:rect l="l" t="t" r="r" b="b"/>
              <a:pathLst>
                <a:path w="1957" h="3594" extrusionOk="0">
                  <a:moveTo>
                    <a:pt x="956" y="1"/>
                  </a:moveTo>
                  <a:cubicBezTo>
                    <a:pt x="774" y="1"/>
                    <a:pt x="637" y="137"/>
                    <a:pt x="637" y="319"/>
                  </a:cubicBezTo>
                  <a:lnTo>
                    <a:pt x="637" y="364"/>
                  </a:lnTo>
                  <a:cubicBezTo>
                    <a:pt x="365" y="455"/>
                    <a:pt x="183" y="683"/>
                    <a:pt x="92" y="1001"/>
                  </a:cubicBezTo>
                  <a:cubicBezTo>
                    <a:pt x="46" y="1274"/>
                    <a:pt x="137" y="1547"/>
                    <a:pt x="365" y="1729"/>
                  </a:cubicBezTo>
                  <a:cubicBezTo>
                    <a:pt x="547" y="1865"/>
                    <a:pt x="819" y="1956"/>
                    <a:pt x="1092" y="2093"/>
                  </a:cubicBezTo>
                  <a:cubicBezTo>
                    <a:pt x="1274" y="2138"/>
                    <a:pt x="1274" y="2275"/>
                    <a:pt x="1274" y="2365"/>
                  </a:cubicBezTo>
                  <a:cubicBezTo>
                    <a:pt x="1274" y="2502"/>
                    <a:pt x="1138" y="2638"/>
                    <a:pt x="956" y="2638"/>
                  </a:cubicBezTo>
                  <a:cubicBezTo>
                    <a:pt x="728" y="2638"/>
                    <a:pt x="683" y="2638"/>
                    <a:pt x="501" y="2502"/>
                  </a:cubicBezTo>
                  <a:cubicBezTo>
                    <a:pt x="456" y="2472"/>
                    <a:pt x="400" y="2456"/>
                    <a:pt x="343" y="2456"/>
                  </a:cubicBezTo>
                  <a:cubicBezTo>
                    <a:pt x="228" y="2456"/>
                    <a:pt x="107" y="2517"/>
                    <a:pt x="46" y="2638"/>
                  </a:cubicBezTo>
                  <a:cubicBezTo>
                    <a:pt x="1" y="2775"/>
                    <a:pt x="46" y="2957"/>
                    <a:pt x="183" y="3048"/>
                  </a:cubicBezTo>
                  <a:cubicBezTo>
                    <a:pt x="365" y="3184"/>
                    <a:pt x="501" y="3230"/>
                    <a:pt x="637" y="3230"/>
                  </a:cubicBezTo>
                  <a:lnTo>
                    <a:pt x="637" y="3275"/>
                  </a:lnTo>
                  <a:cubicBezTo>
                    <a:pt x="637" y="3457"/>
                    <a:pt x="774" y="3593"/>
                    <a:pt x="956" y="3593"/>
                  </a:cubicBezTo>
                  <a:cubicBezTo>
                    <a:pt x="1138" y="3593"/>
                    <a:pt x="1274" y="3457"/>
                    <a:pt x="1274" y="3275"/>
                  </a:cubicBezTo>
                  <a:lnTo>
                    <a:pt x="1274" y="3230"/>
                  </a:lnTo>
                  <a:cubicBezTo>
                    <a:pt x="1638" y="3093"/>
                    <a:pt x="1865" y="2775"/>
                    <a:pt x="1911" y="2456"/>
                  </a:cubicBezTo>
                  <a:cubicBezTo>
                    <a:pt x="1956" y="2047"/>
                    <a:pt x="1729" y="1638"/>
                    <a:pt x="1320" y="1501"/>
                  </a:cubicBezTo>
                  <a:cubicBezTo>
                    <a:pt x="1092" y="1410"/>
                    <a:pt x="865" y="1319"/>
                    <a:pt x="728" y="1228"/>
                  </a:cubicBezTo>
                  <a:cubicBezTo>
                    <a:pt x="728" y="1228"/>
                    <a:pt x="728" y="1183"/>
                    <a:pt x="728" y="1138"/>
                  </a:cubicBezTo>
                  <a:cubicBezTo>
                    <a:pt x="728" y="1092"/>
                    <a:pt x="774" y="1001"/>
                    <a:pt x="865" y="956"/>
                  </a:cubicBezTo>
                  <a:cubicBezTo>
                    <a:pt x="910" y="947"/>
                    <a:pt x="952" y="943"/>
                    <a:pt x="990" y="943"/>
                  </a:cubicBezTo>
                  <a:cubicBezTo>
                    <a:pt x="1141" y="943"/>
                    <a:pt x="1229" y="1001"/>
                    <a:pt x="1229" y="1001"/>
                  </a:cubicBezTo>
                  <a:lnTo>
                    <a:pt x="1229" y="1047"/>
                  </a:lnTo>
                  <a:cubicBezTo>
                    <a:pt x="1276" y="1067"/>
                    <a:pt x="1324" y="1076"/>
                    <a:pt x="1370" y="1076"/>
                  </a:cubicBezTo>
                  <a:cubicBezTo>
                    <a:pt x="1630" y="1076"/>
                    <a:pt x="1831" y="778"/>
                    <a:pt x="1638" y="546"/>
                  </a:cubicBezTo>
                  <a:cubicBezTo>
                    <a:pt x="1547" y="501"/>
                    <a:pt x="1456" y="410"/>
                    <a:pt x="1274" y="364"/>
                  </a:cubicBezTo>
                  <a:lnTo>
                    <a:pt x="1274" y="319"/>
                  </a:lnTo>
                  <a:cubicBezTo>
                    <a:pt x="1274" y="137"/>
                    <a:pt x="1138" y="1"/>
                    <a:pt x="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03" name="Google Shape;1703;p61"/>
            <p:cNvSpPr/>
            <p:nvPr/>
          </p:nvSpPr>
          <p:spPr>
            <a:xfrm>
              <a:off x="5204525" y="2976300"/>
              <a:ext cx="102350" cy="67100"/>
            </a:xfrm>
            <a:custGeom>
              <a:avLst/>
              <a:gdLst/>
              <a:ahLst/>
              <a:cxnLst/>
              <a:rect l="l" t="t" r="r" b="b"/>
              <a:pathLst>
                <a:path w="4094" h="2684" extrusionOk="0">
                  <a:moveTo>
                    <a:pt x="2047" y="637"/>
                  </a:moveTo>
                  <a:cubicBezTo>
                    <a:pt x="2592" y="637"/>
                    <a:pt x="3138" y="1092"/>
                    <a:pt x="3366" y="1320"/>
                  </a:cubicBezTo>
                  <a:cubicBezTo>
                    <a:pt x="3138" y="1592"/>
                    <a:pt x="2592" y="2047"/>
                    <a:pt x="2047" y="2047"/>
                  </a:cubicBezTo>
                  <a:cubicBezTo>
                    <a:pt x="1455" y="2047"/>
                    <a:pt x="955" y="1592"/>
                    <a:pt x="682" y="1320"/>
                  </a:cubicBezTo>
                  <a:cubicBezTo>
                    <a:pt x="955" y="1092"/>
                    <a:pt x="1455" y="637"/>
                    <a:pt x="2047" y="637"/>
                  </a:cubicBezTo>
                  <a:close/>
                  <a:moveTo>
                    <a:pt x="2047" y="1"/>
                  </a:moveTo>
                  <a:cubicBezTo>
                    <a:pt x="1137" y="1"/>
                    <a:pt x="409" y="728"/>
                    <a:pt x="137" y="1047"/>
                  </a:cubicBezTo>
                  <a:cubicBezTo>
                    <a:pt x="0" y="1183"/>
                    <a:pt x="0" y="1456"/>
                    <a:pt x="137" y="1638"/>
                  </a:cubicBezTo>
                  <a:cubicBezTo>
                    <a:pt x="409" y="1956"/>
                    <a:pt x="1137" y="2684"/>
                    <a:pt x="2047" y="2684"/>
                  </a:cubicBezTo>
                  <a:cubicBezTo>
                    <a:pt x="2956" y="2684"/>
                    <a:pt x="3684" y="1956"/>
                    <a:pt x="3957" y="1638"/>
                  </a:cubicBezTo>
                  <a:cubicBezTo>
                    <a:pt x="4093" y="1456"/>
                    <a:pt x="4093" y="1183"/>
                    <a:pt x="3957" y="1047"/>
                  </a:cubicBezTo>
                  <a:cubicBezTo>
                    <a:pt x="3684" y="728"/>
                    <a:pt x="2956" y="1"/>
                    <a:pt x="2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04" name="Google Shape;1704;p61"/>
            <p:cNvSpPr/>
            <p:nvPr/>
          </p:nvSpPr>
          <p:spPr>
            <a:xfrm>
              <a:off x="5244300" y="2999050"/>
              <a:ext cx="22775" cy="21625"/>
            </a:xfrm>
            <a:custGeom>
              <a:avLst/>
              <a:gdLst/>
              <a:ahLst/>
              <a:cxnLst/>
              <a:rect l="l" t="t" r="r" b="b"/>
              <a:pathLst>
                <a:path w="911" h="865" extrusionOk="0">
                  <a:moveTo>
                    <a:pt x="456" y="0"/>
                  </a:moveTo>
                  <a:cubicBezTo>
                    <a:pt x="228" y="0"/>
                    <a:pt x="1" y="182"/>
                    <a:pt x="1" y="455"/>
                  </a:cubicBezTo>
                  <a:cubicBezTo>
                    <a:pt x="1" y="682"/>
                    <a:pt x="228" y="864"/>
                    <a:pt x="456" y="864"/>
                  </a:cubicBezTo>
                  <a:cubicBezTo>
                    <a:pt x="683" y="864"/>
                    <a:pt x="910" y="682"/>
                    <a:pt x="910" y="455"/>
                  </a:cubicBezTo>
                  <a:cubicBezTo>
                    <a:pt x="910" y="182"/>
                    <a:pt x="683" y="0"/>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05" name="Google Shape;1705;p61"/>
          <p:cNvGrpSpPr/>
          <p:nvPr/>
        </p:nvGrpSpPr>
        <p:grpSpPr>
          <a:xfrm>
            <a:off x="2908903" y="3972874"/>
            <a:ext cx="551250" cy="382900"/>
            <a:chOff x="3207950" y="3325350"/>
            <a:chExt cx="610600" cy="424125"/>
          </a:xfrm>
        </p:grpSpPr>
        <p:sp>
          <p:nvSpPr>
            <p:cNvPr id="1706" name="Google Shape;1706;p61"/>
            <p:cNvSpPr/>
            <p:nvPr/>
          </p:nvSpPr>
          <p:spPr>
            <a:xfrm>
              <a:off x="3207950" y="3325350"/>
              <a:ext cx="610600" cy="424125"/>
            </a:xfrm>
            <a:custGeom>
              <a:avLst/>
              <a:gdLst/>
              <a:ahLst/>
              <a:cxnLst/>
              <a:rect l="l" t="t" r="r" b="b"/>
              <a:pathLst>
                <a:path w="24424" h="16965" extrusionOk="0">
                  <a:moveTo>
                    <a:pt x="10188" y="4958"/>
                  </a:moveTo>
                  <a:cubicBezTo>
                    <a:pt x="10324" y="5413"/>
                    <a:pt x="10597" y="5822"/>
                    <a:pt x="10916" y="6141"/>
                  </a:cubicBezTo>
                  <a:lnTo>
                    <a:pt x="9597" y="7460"/>
                  </a:lnTo>
                  <a:cubicBezTo>
                    <a:pt x="9369" y="7187"/>
                    <a:pt x="9051" y="6914"/>
                    <a:pt x="8687" y="6732"/>
                  </a:cubicBezTo>
                  <a:cubicBezTo>
                    <a:pt x="9415" y="6323"/>
                    <a:pt x="9915" y="5686"/>
                    <a:pt x="10188" y="4958"/>
                  </a:cubicBezTo>
                  <a:close/>
                  <a:moveTo>
                    <a:pt x="16054" y="5680"/>
                  </a:moveTo>
                  <a:cubicBezTo>
                    <a:pt x="16300" y="5680"/>
                    <a:pt x="16549" y="5771"/>
                    <a:pt x="16737" y="5959"/>
                  </a:cubicBezTo>
                  <a:cubicBezTo>
                    <a:pt x="17010" y="6186"/>
                    <a:pt x="17101" y="6550"/>
                    <a:pt x="17010" y="6914"/>
                  </a:cubicBezTo>
                  <a:cubicBezTo>
                    <a:pt x="17010" y="7050"/>
                    <a:pt x="17055" y="7187"/>
                    <a:pt x="17146" y="7323"/>
                  </a:cubicBezTo>
                  <a:cubicBezTo>
                    <a:pt x="17213" y="7390"/>
                    <a:pt x="17304" y="7432"/>
                    <a:pt x="17401" y="7432"/>
                  </a:cubicBezTo>
                  <a:cubicBezTo>
                    <a:pt x="17437" y="7432"/>
                    <a:pt x="17474" y="7426"/>
                    <a:pt x="17510" y="7414"/>
                  </a:cubicBezTo>
                  <a:cubicBezTo>
                    <a:pt x="17586" y="7395"/>
                    <a:pt x="17662" y="7386"/>
                    <a:pt x="17737" y="7386"/>
                  </a:cubicBezTo>
                  <a:cubicBezTo>
                    <a:pt x="18022" y="7386"/>
                    <a:pt x="18295" y="7517"/>
                    <a:pt x="18511" y="7732"/>
                  </a:cubicBezTo>
                  <a:cubicBezTo>
                    <a:pt x="18829" y="8096"/>
                    <a:pt x="18829" y="8642"/>
                    <a:pt x="18511" y="9051"/>
                  </a:cubicBezTo>
                  <a:cubicBezTo>
                    <a:pt x="18329" y="9233"/>
                    <a:pt x="18056" y="9370"/>
                    <a:pt x="17738" y="9370"/>
                  </a:cubicBezTo>
                  <a:cubicBezTo>
                    <a:pt x="17738" y="9370"/>
                    <a:pt x="17692" y="9324"/>
                    <a:pt x="17647" y="9279"/>
                  </a:cubicBezTo>
                  <a:cubicBezTo>
                    <a:pt x="17010" y="8597"/>
                    <a:pt x="16191" y="8187"/>
                    <a:pt x="15327" y="8005"/>
                  </a:cubicBezTo>
                  <a:cubicBezTo>
                    <a:pt x="15282" y="7641"/>
                    <a:pt x="15191" y="7323"/>
                    <a:pt x="15100" y="7005"/>
                  </a:cubicBezTo>
                  <a:cubicBezTo>
                    <a:pt x="14963" y="6595"/>
                    <a:pt x="15100" y="6186"/>
                    <a:pt x="15418" y="5913"/>
                  </a:cubicBezTo>
                  <a:cubicBezTo>
                    <a:pt x="15594" y="5759"/>
                    <a:pt x="15823" y="5680"/>
                    <a:pt x="16054" y="5680"/>
                  </a:cubicBezTo>
                  <a:close/>
                  <a:moveTo>
                    <a:pt x="6277" y="1"/>
                  </a:moveTo>
                  <a:cubicBezTo>
                    <a:pt x="5549" y="1"/>
                    <a:pt x="4958" y="592"/>
                    <a:pt x="4958" y="1274"/>
                  </a:cubicBezTo>
                  <a:lnTo>
                    <a:pt x="4958" y="2548"/>
                  </a:lnTo>
                  <a:cubicBezTo>
                    <a:pt x="4958" y="2730"/>
                    <a:pt x="5140" y="2912"/>
                    <a:pt x="5322" y="2912"/>
                  </a:cubicBezTo>
                  <a:cubicBezTo>
                    <a:pt x="5549" y="2912"/>
                    <a:pt x="5685" y="2730"/>
                    <a:pt x="5685" y="2548"/>
                  </a:cubicBezTo>
                  <a:lnTo>
                    <a:pt x="5685" y="1274"/>
                  </a:lnTo>
                  <a:cubicBezTo>
                    <a:pt x="5685" y="956"/>
                    <a:pt x="5958" y="683"/>
                    <a:pt x="6277" y="683"/>
                  </a:cubicBezTo>
                  <a:lnTo>
                    <a:pt x="14099" y="683"/>
                  </a:lnTo>
                  <a:cubicBezTo>
                    <a:pt x="14418" y="683"/>
                    <a:pt x="14690" y="956"/>
                    <a:pt x="14690" y="1274"/>
                  </a:cubicBezTo>
                  <a:lnTo>
                    <a:pt x="14690" y="2411"/>
                  </a:lnTo>
                  <a:lnTo>
                    <a:pt x="11416" y="5640"/>
                  </a:lnTo>
                  <a:cubicBezTo>
                    <a:pt x="11098" y="5322"/>
                    <a:pt x="10916" y="4958"/>
                    <a:pt x="10779" y="4503"/>
                  </a:cubicBezTo>
                  <a:lnTo>
                    <a:pt x="10643" y="3912"/>
                  </a:lnTo>
                  <a:cubicBezTo>
                    <a:pt x="10597" y="3730"/>
                    <a:pt x="10415" y="3548"/>
                    <a:pt x="10188" y="3548"/>
                  </a:cubicBezTo>
                  <a:cubicBezTo>
                    <a:pt x="9961" y="3548"/>
                    <a:pt x="9779" y="3730"/>
                    <a:pt x="9733" y="3912"/>
                  </a:cubicBezTo>
                  <a:lnTo>
                    <a:pt x="9597" y="4503"/>
                  </a:lnTo>
                  <a:cubicBezTo>
                    <a:pt x="9324" y="5549"/>
                    <a:pt x="8551" y="6004"/>
                    <a:pt x="7959" y="6323"/>
                  </a:cubicBezTo>
                  <a:cubicBezTo>
                    <a:pt x="7823" y="6414"/>
                    <a:pt x="7732" y="6550"/>
                    <a:pt x="7732" y="6732"/>
                  </a:cubicBezTo>
                  <a:cubicBezTo>
                    <a:pt x="7732" y="6868"/>
                    <a:pt x="7823" y="7050"/>
                    <a:pt x="7959" y="7141"/>
                  </a:cubicBezTo>
                  <a:cubicBezTo>
                    <a:pt x="8369" y="7323"/>
                    <a:pt x="8778" y="7596"/>
                    <a:pt x="9051" y="7914"/>
                  </a:cubicBezTo>
                  <a:lnTo>
                    <a:pt x="5685" y="7914"/>
                  </a:lnTo>
                  <a:lnTo>
                    <a:pt x="5685" y="4276"/>
                  </a:lnTo>
                  <a:cubicBezTo>
                    <a:pt x="5685" y="4049"/>
                    <a:pt x="5549" y="3912"/>
                    <a:pt x="5322" y="3912"/>
                  </a:cubicBezTo>
                  <a:cubicBezTo>
                    <a:pt x="5140" y="3912"/>
                    <a:pt x="4958" y="4049"/>
                    <a:pt x="4958" y="4276"/>
                  </a:cubicBezTo>
                  <a:lnTo>
                    <a:pt x="4958" y="7914"/>
                  </a:lnTo>
                  <a:lnTo>
                    <a:pt x="4594" y="7914"/>
                  </a:lnTo>
                  <a:cubicBezTo>
                    <a:pt x="2047" y="7914"/>
                    <a:pt x="0" y="9915"/>
                    <a:pt x="0" y="12417"/>
                  </a:cubicBezTo>
                  <a:cubicBezTo>
                    <a:pt x="0" y="13281"/>
                    <a:pt x="228" y="14100"/>
                    <a:pt x="683" y="14827"/>
                  </a:cubicBezTo>
                  <a:cubicBezTo>
                    <a:pt x="738" y="14937"/>
                    <a:pt x="843" y="14998"/>
                    <a:pt x="947" y="14998"/>
                  </a:cubicBezTo>
                  <a:cubicBezTo>
                    <a:pt x="1016" y="14998"/>
                    <a:pt x="1084" y="14972"/>
                    <a:pt x="1137" y="14918"/>
                  </a:cubicBezTo>
                  <a:cubicBezTo>
                    <a:pt x="1319" y="14827"/>
                    <a:pt x="1365" y="14600"/>
                    <a:pt x="1274" y="14463"/>
                  </a:cubicBezTo>
                  <a:cubicBezTo>
                    <a:pt x="910" y="13827"/>
                    <a:pt x="683" y="13145"/>
                    <a:pt x="683" y="12417"/>
                  </a:cubicBezTo>
                  <a:cubicBezTo>
                    <a:pt x="728" y="10325"/>
                    <a:pt x="2456" y="8597"/>
                    <a:pt x="4594" y="8597"/>
                  </a:cubicBezTo>
                  <a:lnTo>
                    <a:pt x="14418" y="8597"/>
                  </a:lnTo>
                  <a:cubicBezTo>
                    <a:pt x="15464" y="8597"/>
                    <a:pt x="16419" y="9006"/>
                    <a:pt x="17146" y="9779"/>
                  </a:cubicBezTo>
                  <a:cubicBezTo>
                    <a:pt x="17874" y="10552"/>
                    <a:pt x="18283" y="11553"/>
                    <a:pt x="18238" y="12599"/>
                  </a:cubicBezTo>
                  <a:cubicBezTo>
                    <a:pt x="18147" y="14645"/>
                    <a:pt x="16464" y="16283"/>
                    <a:pt x="14418" y="16283"/>
                  </a:cubicBezTo>
                  <a:cubicBezTo>
                    <a:pt x="13144" y="16283"/>
                    <a:pt x="11962" y="15646"/>
                    <a:pt x="11234" y="14600"/>
                  </a:cubicBezTo>
                  <a:cubicBezTo>
                    <a:pt x="11052" y="14327"/>
                    <a:pt x="10779" y="14191"/>
                    <a:pt x="10506" y="14191"/>
                  </a:cubicBezTo>
                  <a:lnTo>
                    <a:pt x="8460" y="14191"/>
                  </a:lnTo>
                  <a:cubicBezTo>
                    <a:pt x="8141" y="14191"/>
                    <a:pt x="7868" y="14327"/>
                    <a:pt x="7687" y="14600"/>
                  </a:cubicBezTo>
                  <a:cubicBezTo>
                    <a:pt x="7004" y="15646"/>
                    <a:pt x="5822" y="16283"/>
                    <a:pt x="4548" y="16283"/>
                  </a:cubicBezTo>
                  <a:cubicBezTo>
                    <a:pt x="3684" y="16283"/>
                    <a:pt x="2866" y="16010"/>
                    <a:pt x="2183" y="15464"/>
                  </a:cubicBezTo>
                  <a:cubicBezTo>
                    <a:pt x="2126" y="15407"/>
                    <a:pt x="2053" y="15382"/>
                    <a:pt x="1977" y="15382"/>
                  </a:cubicBezTo>
                  <a:cubicBezTo>
                    <a:pt x="1872" y="15382"/>
                    <a:pt x="1762" y="15430"/>
                    <a:pt x="1683" y="15509"/>
                  </a:cubicBezTo>
                  <a:cubicBezTo>
                    <a:pt x="1592" y="15691"/>
                    <a:pt x="1592" y="15919"/>
                    <a:pt x="1774" y="16010"/>
                  </a:cubicBezTo>
                  <a:cubicBezTo>
                    <a:pt x="2547" y="16646"/>
                    <a:pt x="3502" y="16965"/>
                    <a:pt x="4548" y="16965"/>
                  </a:cubicBezTo>
                  <a:cubicBezTo>
                    <a:pt x="6049" y="16965"/>
                    <a:pt x="7459" y="16237"/>
                    <a:pt x="8278" y="15009"/>
                  </a:cubicBezTo>
                  <a:cubicBezTo>
                    <a:pt x="8323" y="14918"/>
                    <a:pt x="8369" y="14918"/>
                    <a:pt x="8460" y="14918"/>
                  </a:cubicBezTo>
                  <a:lnTo>
                    <a:pt x="10461" y="14918"/>
                  </a:lnTo>
                  <a:cubicBezTo>
                    <a:pt x="10552" y="14918"/>
                    <a:pt x="10597" y="14918"/>
                    <a:pt x="10643" y="15009"/>
                  </a:cubicBezTo>
                  <a:cubicBezTo>
                    <a:pt x="11507" y="16237"/>
                    <a:pt x="12917" y="16965"/>
                    <a:pt x="14418" y="16965"/>
                  </a:cubicBezTo>
                  <a:cubicBezTo>
                    <a:pt x="16737" y="16965"/>
                    <a:pt x="18693" y="15237"/>
                    <a:pt x="18920" y="12917"/>
                  </a:cubicBezTo>
                  <a:lnTo>
                    <a:pt x="23923" y="7914"/>
                  </a:lnTo>
                  <a:cubicBezTo>
                    <a:pt x="24423" y="7369"/>
                    <a:pt x="24423" y="6550"/>
                    <a:pt x="23923" y="6050"/>
                  </a:cubicBezTo>
                  <a:lnTo>
                    <a:pt x="22740" y="4867"/>
                  </a:lnTo>
                  <a:cubicBezTo>
                    <a:pt x="22672" y="4799"/>
                    <a:pt x="22581" y="4765"/>
                    <a:pt x="22490" y="4765"/>
                  </a:cubicBezTo>
                  <a:cubicBezTo>
                    <a:pt x="22399" y="4765"/>
                    <a:pt x="22308" y="4799"/>
                    <a:pt x="22240" y="4867"/>
                  </a:cubicBezTo>
                  <a:cubicBezTo>
                    <a:pt x="22104" y="5004"/>
                    <a:pt x="22104" y="5231"/>
                    <a:pt x="22240" y="5367"/>
                  </a:cubicBezTo>
                  <a:lnTo>
                    <a:pt x="23423" y="6550"/>
                  </a:lnTo>
                  <a:cubicBezTo>
                    <a:pt x="23650" y="6777"/>
                    <a:pt x="23650" y="7141"/>
                    <a:pt x="23423" y="7414"/>
                  </a:cubicBezTo>
                  <a:lnTo>
                    <a:pt x="18920" y="11871"/>
                  </a:lnTo>
                  <a:cubicBezTo>
                    <a:pt x="18829" y="11234"/>
                    <a:pt x="18602" y="10598"/>
                    <a:pt x="18238" y="10006"/>
                  </a:cubicBezTo>
                  <a:cubicBezTo>
                    <a:pt x="18556" y="9915"/>
                    <a:pt x="18829" y="9734"/>
                    <a:pt x="19056" y="9506"/>
                  </a:cubicBezTo>
                  <a:cubicBezTo>
                    <a:pt x="19602" y="8869"/>
                    <a:pt x="19602" y="7869"/>
                    <a:pt x="19056" y="7232"/>
                  </a:cubicBezTo>
                  <a:cubicBezTo>
                    <a:pt x="18738" y="6868"/>
                    <a:pt x="18238" y="6641"/>
                    <a:pt x="17783" y="6641"/>
                  </a:cubicBezTo>
                  <a:cubicBezTo>
                    <a:pt x="17783" y="6186"/>
                    <a:pt x="17556" y="5731"/>
                    <a:pt x="17192" y="5413"/>
                  </a:cubicBezTo>
                  <a:cubicBezTo>
                    <a:pt x="16867" y="5111"/>
                    <a:pt x="16460" y="4964"/>
                    <a:pt x="16054" y="4964"/>
                  </a:cubicBezTo>
                  <a:cubicBezTo>
                    <a:pt x="15664" y="4964"/>
                    <a:pt x="15275" y="5100"/>
                    <a:pt x="14963" y="5367"/>
                  </a:cubicBezTo>
                  <a:cubicBezTo>
                    <a:pt x="14418" y="5822"/>
                    <a:pt x="14236" y="6550"/>
                    <a:pt x="14418" y="7187"/>
                  </a:cubicBezTo>
                  <a:cubicBezTo>
                    <a:pt x="14508" y="7414"/>
                    <a:pt x="14554" y="7641"/>
                    <a:pt x="14599" y="7914"/>
                  </a:cubicBezTo>
                  <a:cubicBezTo>
                    <a:pt x="14508" y="7914"/>
                    <a:pt x="10188" y="7869"/>
                    <a:pt x="10188" y="7869"/>
                  </a:cubicBezTo>
                  <a:lnTo>
                    <a:pt x="17055" y="1047"/>
                  </a:lnTo>
                  <a:cubicBezTo>
                    <a:pt x="17146" y="910"/>
                    <a:pt x="17328" y="865"/>
                    <a:pt x="17465" y="865"/>
                  </a:cubicBezTo>
                  <a:cubicBezTo>
                    <a:pt x="17647" y="865"/>
                    <a:pt x="17783" y="910"/>
                    <a:pt x="17874" y="1047"/>
                  </a:cubicBezTo>
                  <a:lnTo>
                    <a:pt x="21058" y="4230"/>
                  </a:lnTo>
                  <a:cubicBezTo>
                    <a:pt x="21126" y="4299"/>
                    <a:pt x="21217" y="4333"/>
                    <a:pt x="21308" y="4333"/>
                  </a:cubicBezTo>
                  <a:cubicBezTo>
                    <a:pt x="21399" y="4333"/>
                    <a:pt x="21490" y="4299"/>
                    <a:pt x="21558" y="4230"/>
                  </a:cubicBezTo>
                  <a:cubicBezTo>
                    <a:pt x="21740" y="4094"/>
                    <a:pt x="21740" y="3867"/>
                    <a:pt x="21558" y="3730"/>
                  </a:cubicBezTo>
                  <a:lnTo>
                    <a:pt x="18420" y="547"/>
                  </a:lnTo>
                  <a:cubicBezTo>
                    <a:pt x="18147" y="274"/>
                    <a:pt x="17806" y="137"/>
                    <a:pt x="17470" y="137"/>
                  </a:cubicBezTo>
                  <a:cubicBezTo>
                    <a:pt x="17135" y="137"/>
                    <a:pt x="16805" y="274"/>
                    <a:pt x="16555" y="547"/>
                  </a:cubicBezTo>
                  <a:lnTo>
                    <a:pt x="15373" y="1684"/>
                  </a:lnTo>
                  <a:lnTo>
                    <a:pt x="15373" y="1274"/>
                  </a:lnTo>
                  <a:cubicBezTo>
                    <a:pt x="15373" y="592"/>
                    <a:pt x="14781" y="1"/>
                    <a:pt x="140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07" name="Google Shape;1707;p61"/>
            <p:cNvSpPr/>
            <p:nvPr/>
          </p:nvSpPr>
          <p:spPr>
            <a:xfrm>
              <a:off x="3551325" y="3575500"/>
              <a:ext cx="34125" cy="34125"/>
            </a:xfrm>
            <a:custGeom>
              <a:avLst/>
              <a:gdLst/>
              <a:ahLst/>
              <a:cxnLst/>
              <a:rect l="l" t="t" r="r" b="b"/>
              <a:pathLst>
                <a:path w="1365" h="1365" extrusionOk="0">
                  <a:moveTo>
                    <a:pt x="683" y="0"/>
                  </a:moveTo>
                  <a:cubicBezTo>
                    <a:pt x="319" y="0"/>
                    <a:pt x="0" y="319"/>
                    <a:pt x="0" y="683"/>
                  </a:cubicBezTo>
                  <a:cubicBezTo>
                    <a:pt x="0" y="1046"/>
                    <a:pt x="319" y="1365"/>
                    <a:pt x="683" y="1365"/>
                  </a:cubicBezTo>
                  <a:cubicBezTo>
                    <a:pt x="1046" y="1365"/>
                    <a:pt x="1365" y="1046"/>
                    <a:pt x="1365" y="683"/>
                  </a:cubicBezTo>
                  <a:cubicBezTo>
                    <a:pt x="1365" y="319"/>
                    <a:pt x="1046" y="0"/>
                    <a:pt x="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08" name="Google Shape;1708;p61"/>
            <p:cNvSpPr/>
            <p:nvPr/>
          </p:nvSpPr>
          <p:spPr>
            <a:xfrm>
              <a:off x="3551325" y="3661900"/>
              <a:ext cx="34125" cy="34150"/>
            </a:xfrm>
            <a:custGeom>
              <a:avLst/>
              <a:gdLst/>
              <a:ahLst/>
              <a:cxnLst/>
              <a:rect l="l" t="t" r="r" b="b"/>
              <a:pathLst>
                <a:path w="1365" h="1366" extrusionOk="0">
                  <a:moveTo>
                    <a:pt x="683" y="1"/>
                  </a:moveTo>
                  <a:cubicBezTo>
                    <a:pt x="319" y="1"/>
                    <a:pt x="0" y="274"/>
                    <a:pt x="0" y="683"/>
                  </a:cubicBezTo>
                  <a:cubicBezTo>
                    <a:pt x="0" y="1047"/>
                    <a:pt x="319" y="1365"/>
                    <a:pt x="683" y="1365"/>
                  </a:cubicBezTo>
                  <a:cubicBezTo>
                    <a:pt x="1046" y="1365"/>
                    <a:pt x="1365" y="1047"/>
                    <a:pt x="1365" y="683"/>
                  </a:cubicBezTo>
                  <a:cubicBezTo>
                    <a:pt x="1365" y="274"/>
                    <a:pt x="1046"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09" name="Google Shape;1709;p61"/>
            <p:cNvSpPr/>
            <p:nvPr/>
          </p:nvSpPr>
          <p:spPr>
            <a:xfrm>
              <a:off x="3594525" y="3618700"/>
              <a:ext cx="34125" cy="34150"/>
            </a:xfrm>
            <a:custGeom>
              <a:avLst/>
              <a:gdLst/>
              <a:ahLst/>
              <a:cxnLst/>
              <a:rect l="l" t="t" r="r" b="b"/>
              <a:pathLst>
                <a:path w="1365" h="1366" extrusionOk="0">
                  <a:moveTo>
                    <a:pt x="683" y="1"/>
                  </a:moveTo>
                  <a:cubicBezTo>
                    <a:pt x="319" y="1"/>
                    <a:pt x="1" y="319"/>
                    <a:pt x="1" y="683"/>
                  </a:cubicBezTo>
                  <a:cubicBezTo>
                    <a:pt x="1" y="1047"/>
                    <a:pt x="319" y="1365"/>
                    <a:pt x="683" y="1365"/>
                  </a:cubicBezTo>
                  <a:cubicBezTo>
                    <a:pt x="1047" y="1365"/>
                    <a:pt x="1365" y="1047"/>
                    <a:pt x="1365" y="683"/>
                  </a:cubicBezTo>
                  <a:cubicBezTo>
                    <a:pt x="1365" y="319"/>
                    <a:pt x="104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10" name="Google Shape;1710;p61"/>
            <p:cNvSpPr/>
            <p:nvPr/>
          </p:nvSpPr>
          <p:spPr>
            <a:xfrm>
              <a:off x="3508125" y="3618700"/>
              <a:ext cx="34125" cy="34150"/>
            </a:xfrm>
            <a:custGeom>
              <a:avLst/>
              <a:gdLst/>
              <a:ahLst/>
              <a:cxnLst/>
              <a:rect l="l" t="t" r="r" b="b"/>
              <a:pathLst>
                <a:path w="1365" h="1366" extrusionOk="0">
                  <a:moveTo>
                    <a:pt x="682" y="1"/>
                  </a:moveTo>
                  <a:cubicBezTo>
                    <a:pt x="318" y="1"/>
                    <a:pt x="0" y="319"/>
                    <a:pt x="0" y="683"/>
                  </a:cubicBezTo>
                  <a:cubicBezTo>
                    <a:pt x="0" y="1047"/>
                    <a:pt x="318" y="1365"/>
                    <a:pt x="682" y="1365"/>
                  </a:cubicBezTo>
                  <a:cubicBezTo>
                    <a:pt x="1046" y="1365"/>
                    <a:pt x="1364" y="1047"/>
                    <a:pt x="1364" y="683"/>
                  </a:cubicBezTo>
                  <a:cubicBezTo>
                    <a:pt x="1364" y="319"/>
                    <a:pt x="1046" y="1"/>
                    <a:pt x="6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11" name="Google Shape;1711;p61"/>
            <p:cNvSpPr/>
            <p:nvPr/>
          </p:nvSpPr>
          <p:spPr>
            <a:xfrm>
              <a:off x="3253425" y="3568600"/>
              <a:ext cx="133050" cy="130925"/>
            </a:xfrm>
            <a:custGeom>
              <a:avLst/>
              <a:gdLst/>
              <a:ahLst/>
              <a:cxnLst/>
              <a:rect l="l" t="t" r="r" b="b"/>
              <a:pathLst>
                <a:path w="5322" h="5237" extrusionOk="0">
                  <a:moveTo>
                    <a:pt x="2638" y="686"/>
                  </a:moveTo>
                  <a:cubicBezTo>
                    <a:pt x="2820" y="686"/>
                    <a:pt x="3002" y="868"/>
                    <a:pt x="3002" y="1050"/>
                  </a:cubicBezTo>
                  <a:lnTo>
                    <a:pt x="3002" y="1777"/>
                  </a:lnTo>
                  <a:cubicBezTo>
                    <a:pt x="3002" y="2050"/>
                    <a:pt x="3230" y="2278"/>
                    <a:pt x="3503" y="2278"/>
                  </a:cubicBezTo>
                  <a:lnTo>
                    <a:pt x="4185" y="2278"/>
                  </a:lnTo>
                  <a:cubicBezTo>
                    <a:pt x="4412" y="2278"/>
                    <a:pt x="4549" y="2414"/>
                    <a:pt x="4549" y="2596"/>
                  </a:cubicBezTo>
                  <a:cubicBezTo>
                    <a:pt x="4594" y="2778"/>
                    <a:pt x="4412" y="2960"/>
                    <a:pt x="4230" y="2960"/>
                  </a:cubicBezTo>
                  <a:lnTo>
                    <a:pt x="3503" y="2960"/>
                  </a:lnTo>
                  <a:cubicBezTo>
                    <a:pt x="3230" y="2960"/>
                    <a:pt x="3002" y="3187"/>
                    <a:pt x="3002" y="3460"/>
                  </a:cubicBezTo>
                  <a:lnTo>
                    <a:pt x="3002" y="4188"/>
                  </a:lnTo>
                  <a:cubicBezTo>
                    <a:pt x="3002" y="4370"/>
                    <a:pt x="2820" y="4552"/>
                    <a:pt x="2638" y="4552"/>
                  </a:cubicBezTo>
                  <a:cubicBezTo>
                    <a:pt x="2457" y="4552"/>
                    <a:pt x="2320" y="4370"/>
                    <a:pt x="2320" y="4188"/>
                  </a:cubicBezTo>
                  <a:lnTo>
                    <a:pt x="2320" y="3460"/>
                  </a:lnTo>
                  <a:cubicBezTo>
                    <a:pt x="2320" y="3187"/>
                    <a:pt x="2093" y="2960"/>
                    <a:pt x="1774" y="2960"/>
                  </a:cubicBezTo>
                  <a:lnTo>
                    <a:pt x="1047" y="2960"/>
                  </a:lnTo>
                  <a:cubicBezTo>
                    <a:pt x="865" y="2960"/>
                    <a:pt x="728" y="2778"/>
                    <a:pt x="728" y="2596"/>
                  </a:cubicBezTo>
                  <a:cubicBezTo>
                    <a:pt x="728" y="2414"/>
                    <a:pt x="865" y="2278"/>
                    <a:pt x="1092" y="2278"/>
                  </a:cubicBezTo>
                  <a:lnTo>
                    <a:pt x="1774" y="2278"/>
                  </a:lnTo>
                  <a:cubicBezTo>
                    <a:pt x="2093" y="2278"/>
                    <a:pt x="2320" y="2050"/>
                    <a:pt x="2320" y="1777"/>
                  </a:cubicBezTo>
                  <a:lnTo>
                    <a:pt x="2320" y="1050"/>
                  </a:lnTo>
                  <a:cubicBezTo>
                    <a:pt x="2275" y="868"/>
                    <a:pt x="2457" y="686"/>
                    <a:pt x="2638" y="686"/>
                  </a:cubicBezTo>
                  <a:close/>
                  <a:moveTo>
                    <a:pt x="2609" y="1"/>
                  </a:moveTo>
                  <a:cubicBezTo>
                    <a:pt x="2051" y="1"/>
                    <a:pt x="1592" y="483"/>
                    <a:pt x="1592" y="1050"/>
                  </a:cubicBezTo>
                  <a:lnTo>
                    <a:pt x="1592" y="1550"/>
                  </a:lnTo>
                  <a:lnTo>
                    <a:pt x="1092" y="1550"/>
                  </a:lnTo>
                  <a:cubicBezTo>
                    <a:pt x="501" y="1550"/>
                    <a:pt x="46" y="2005"/>
                    <a:pt x="1" y="2596"/>
                  </a:cubicBezTo>
                  <a:cubicBezTo>
                    <a:pt x="1" y="3187"/>
                    <a:pt x="501" y="3687"/>
                    <a:pt x="1047" y="3687"/>
                  </a:cubicBezTo>
                  <a:lnTo>
                    <a:pt x="1592" y="3687"/>
                  </a:lnTo>
                  <a:lnTo>
                    <a:pt x="1592" y="4188"/>
                  </a:lnTo>
                  <a:cubicBezTo>
                    <a:pt x="1592" y="4779"/>
                    <a:pt x="2047" y="5234"/>
                    <a:pt x="2593" y="5234"/>
                  </a:cubicBezTo>
                  <a:lnTo>
                    <a:pt x="2638" y="5234"/>
                  </a:lnTo>
                  <a:cubicBezTo>
                    <a:pt x="2664" y="5236"/>
                    <a:pt x="2688" y="5237"/>
                    <a:pt x="2713" y="5237"/>
                  </a:cubicBezTo>
                  <a:cubicBezTo>
                    <a:pt x="3271" y="5237"/>
                    <a:pt x="3728" y="4754"/>
                    <a:pt x="3684" y="4188"/>
                  </a:cubicBezTo>
                  <a:lnTo>
                    <a:pt x="3684" y="3687"/>
                  </a:lnTo>
                  <a:lnTo>
                    <a:pt x="4230" y="3687"/>
                  </a:lnTo>
                  <a:cubicBezTo>
                    <a:pt x="4821" y="3687"/>
                    <a:pt x="5322" y="3142"/>
                    <a:pt x="5276" y="2596"/>
                  </a:cubicBezTo>
                  <a:cubicBezTo>
                    <a:pt x="5276" y="2005"/>
                    <a:pt x="4776" y="1550"/>
                    <a:pt x="4230" y="1550"/>
                  </a:cubicBezTo>
                  <a:lnTo>
                    <a:pt x="3684" y="1550"/>
                  </a:lnTo>
                  <a:lnTo>
                    <a:pt x="3684" y="1050"/>
                  </a:lnTo>
                  <a:cubicBezTo>
                    <a:pt x="3684" y="504"/>
                    <a:pt x="3275" y="4"/>
                    <a:pt x="2684" y="4"/>
                  </a:cubicBezTo>
                  <a:cubicBezTo>
                    <a:pt x="2659" y="2"/>
                    <a:pt x="2634" y="1"/>
                    <a:pt x="2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12" name="Google Shape;1712;p61"/>
          <p:cNvGrpSpPr/>
          <p:nvPr/>
        </p:nvGrpSpPr>
        <p:grpSpPr>
          <a:xfrm>
            <a:off x="3678247" y="3928639"/>
            <a:ext cx="484541" cy="471565"/>
            <a:chOff x="3903800" y="3224175"/>
            <a:chExt cx="594675" cy="578750"/>
          </a:xfrm>
        </p:grpSpPr>
        <p:sp>
          <p:nvSpPr>
            <p:cNvPr id="1713" name="Google Shape;1713;p61"/>
            <p:cNvSpPr/>
            <p:nvPr/>
          </p:nvSpPr>
          <p:spPr>
            <a:xfrm>
              <a:off x="4081150" y="3385625"/>
              <a:ext cx="26175" cy="26175"/>
            </a:xfrm>
            <a:custGeom>
              <a:avLst/>
              <a:gdLst/>
              <a:ahLst/>
              <a:cxnLst/>
              <a:rect l="l" t="t" r="r" b="b"/>
              <a:pathLst>
                <a:path w="1047" h="1047" extrusionOk="0">
                  <a:moveTo>
                    <a:pt x="501" y="0"/>
                  </a:moveTo>
                  <a:cubicBezTo>
                    <a:pt x="228" y="0"/>
                    <a:pt x="1" y="228"/>
                    <a:pt x="1" y="546"/>
                  </a:cubicBezTo>
                  <a:cubicBezTo>
                    <a:pt x="1" y="819"/>
                    <a:pt x="228" y="1046"/>
                    <a:pt x="501" y="1046"/>
                  </a:cubicBezTo>
                  <a:cubicBezTo>
                    <a:pt x="820" y="1046"/>
                    <a:pt x="1047" y="819"/>
                    <a:pt x="1047" y="546"/>
                  </a:cubicBezTo>
                  <a:cubicBezTo>
                    <a:pt x="1047" y="228"/>
                    <a:pt x="820" y="0"/>
                    <a:pt x="5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14" name="Google Shape;1714;p61"/>
            <p:cNvSpPr/>
            <p:nvPr/>
          </p:nvSpPr>
          <p:spPr>
            <a:xfrm>
              <a:off x="4184625" y="3385625"/>
              <a:ext cx="26175" cy="26175"/>
            </a:xfrm>
            <a:custGeom>
              <a:avLst/>
              <a:gdLst/>
              <a:ahLst/>
              <a:cxnLst/>
              <a:rect l="l" t="t" r="r" b="b"/>
              <a:pathLst>
                <a:path w="1047" h="1047" extrusionOk="0">
                  <a:moveTo>
                    <a:pt x="501" y="0"/>
                  </a:moveTo>
                  <a:cubicBezTo>
                    <a:pt x="228" y="0"/>
                    <a:pt x="1" y="228"/>
                    <a:pt x="1" y="546"/>
                  </a:cubicBezTo>
                  <a:cubicBezTo>
                    <a:pt x="1" y="819"/>
                    <a:pt x="228" y="1046"/>
                    <a:pt x="501" y="1046"/>
                  </a:cubicBezTo>
                  <a:cubicBezTo>
                    <a:pt x="819" y="1046"/>
                    <a:pt x="1047" y="819"/>
                    <a:pt x="1047" y="546"/>
                  </a:cubicBezTo>
                  <a:cubicBezTo>
                    <a:pt x="1047" y="228"/>
                    <a:pt x="819" y="0"/>
                    <a:pt x="5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15" name="Google Shape;1715;p61"/>
            <p:cNvSpPr/>
            <p:nvPr/>
          </p:nvSpPr>
          <p:spPr>
            <a:xfrm>
              <a:off x="4261950" y="3568675"/>
              <a:ext cx="151250" cy="151875"/>
            </a:xfrm>
            <a:custGeom>
              <a:avLst/>
              <a:gdLst/>
              <a:ahLst/>
              <a:cxnLst/>
              <a:rect l="l" t="t" r="r" b="b"/>
              <a:pathLst>
                <a:path w="6050" h="6075" extrusionOk="0">
                  <a:moveTo>
                    <a:pt x="3866" y="728"/>
                  </a:moveTo>
                  <a:cubicBezTo>
                    <a:pt x="4275" y="728"/>
                    <a:pt x="4730" y="819"/>
                    <a:pt x="5139" y="956"/>
                  </a:cubicBezTo>
                  <a:lnTo>
                    <a:pt x="955" y="5140"/>
                  </a:lnTo>
                  <a:cubicBezTo>
                    <a:pt x="773" y="4776"/>
                    <a:pt x="682" y="4321"/>
                    <a:pt x="682" y="3866"/>
                  </a:cubicBezTo>
                  <a:cubicBezTo>
                    <a:pt x="682" y="3048"/>
                    <a:pt x="1001" y="2229"/>
                    <a:pt x="1592" y="1638"/>
                  </a:cubicBezTo>
                  <a:cubicBezTo>
                    <a:pt x="2183" y="1047"/>
                    <a:pt x="3002" y="728"/>
                    <a:pt x="3866" y="728"/>
                  </a:cubicBezTo>
                  <a:close/>
                  <a:moveTo>
                    <a:pt x="3866" y="1"/>
                  </a:moveTo>
                  <a:cubicBezTo>
                    <a:pt x="2820" y="1"/>
                    <a:pt x="1865" y="410"/>
                    <a:pt x="1137" y="1138"/>
                  </a:cubicBezTo>
                  <a:cubicBezTo>
                    <a:pt x="410" y="1865"/>
                    <a:pt x="0" y="2820"/>
                    <a:pt x="0" y="3866"/>
                  </a:cubicBezTo>
                  <a:cubicBezTo>
                    <a:pt x="0" y="4594"/>
                    <a:pt x="182" y="5322"/>
                    <a:pt x="546" y="5913"/>
                  </a:cubicBezTo>
                  <a:cubicBezTo>
                    <a:pt x="623" y="6015"/>
                    <a:pt x="742" y="6074"/>
                    <a:pt x="857" y="6074"/>
                  </a:cubicBezTo>
                  <a:cubicBezTo>
                    <a:pt x="946" y="6074"/>
                    <a:pt x="1032" y="6038"/>
                    <a:pt x="1092" y="5958"/>
                  </a:cubicBezTo>
                  <a:lnTo>
                    <a:pt x="5958" y="1138"/>
                  </a:lnTo>
                  <a:cubicBezTo>
                    <a:pt x="6004" y="1047"/>
                    <a:pt x="6049" y="956"/>
                    <a:pt x="6049" y="865"/>
                  </a:cubicBezTo>
                  <a:cubicBezTo>
                    <a:pt x="6049" y="728"/>
                    <a:pt x="5958" y="637"/>
                    <a:pt x="5867" y="592"/>
                  </a:cubicBezTo>
                  <a:cubicBezTo>
                    <a:pt x="5276" y="228"/>
                    <a:pt x="4594" y="1"/>
                    <a:pt x="3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16" name="Google Shape;1716;p61"/>
            <p:cNvSpPr/>
            <p:nvPr/>
          </p:nvSpPr>
          <p:spPr>
            <a:xfrm>
              <a:off x="4302875" y="3610750"/>
              <a:ext cx="153525" cy="151250"/>
            </a:xfrm>
            <a:custGeom>
              <a:avLst/>
              <a:gdLst/>
              <a:ahLst/>
              <a:cxnLst/>
              <a:rect l="l" t="t" r="r" b="b"/>
              <a:pathLst>
                <a:path w="6141" h="6050" extrusionOk="0">
                  <a:moveTo>
                    <a:pt x="5140" y="910"/>
                  </a:moveTo>
                  <a:lnTo>
                    <a:pt x="5140" y="910"/>
                  </a:lnTo>
                  <a:cubicBezTo>
                    <a:pt x="5640" y="2092"/>
                    <a:pt x="5413" y="3502"/>
                    <a:pt x="4458" y="4457"/>
                  </a:cubicBezTo>
                  <a:cubicBezTo>
                    <a:pt x="3866" y="5049"/>
                    <a:pt x="3048" y="5367"/>
                    <a:pt x="2229" y="5367"/>
                  </a:cubicBezTo>
                  <a:cubicBezTo>
                    <a:pt x="1774" y="5367"/>
                    <a:pt x="1319" y="5276"/>
                    <a:pt x="956" y="5094"/>
                  </a:cubicBezTo>
                  <a:lnTo>
                    <a:pt x="5140" y="910"/>
                  </a:lnTo>
                  <a:close/>
                  <a:moveTo>
                    <a:pt x="5231" y="0"/>
                  </a:moveTo>
                  <a:cubicBezTo>
                    <a:pt x="5140" y="0"/>
                    <a:pt x="5049" y="46"/>
                    <a:pt x="4958" y="91"/>
                  </a:cubicBezTo>
                  <a:lnTo>
                    <a:pt x="137" y="4958"/>
                  </a:lnTo>
                  <a:cubicBezTo>
                    <a:pt x="46" y="5003"/>
                    <a:pt x="1" y="5139"/>
                    <a:pt x="46" y="5230"/>
                  </a:cubicBezTo>
                  <a:cubicBezTo>
                    <a:pt x="46" y="5321"/>
                    <a:pt x="91" y="5412"/>
                    <a:pt x="182" y="5503"/>
                  </a:cubicBezTo>
                  <a:cubicBezTo>
                    <a:pt x="774" y="5867"/>
                    <a:pt x="1501" y="6049"/>
                    <a:pt x="2229" y="6049"/>
                  </a:cubicBezTo>
                  <a:cubicBezTo>
                    <a:pt x="3230" y="6049"/>
                    <a:pt x="4230" y="5640"/>
                    <a:pt x="4958" y="4912"/>
                  </a:cubicBezTo>
                  <a:cubicBezTo>
                    <a:pt x="5549" y="4321"/>
                    <a:pt x="5958" y="3502"/>
                    <a:pt x="6049" y="2638"/>
                  </a:cubicBezTo>
                  <a:cubicBezTo>
                    <a:pt x="6140" y="1774"/>
                    <a:pt x="5958" y="910"/>
                    <a:pt x="5504" y="182"/>
                  </a:cubicBezTo>
                  <a:cubicBezTo>
                    <a:pt x="5458" y="91"/>
                    <a:pt x="5367"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17" name="Google Shape;1717;p61"/>
            <p:cNvSpPr/>
            <p:nvPr/>
          </p:nvSpPr>
          <p:spPr>
            <a:xfrm>
              <a:off x="3903800" y="3224175"/>
              <a:ext cx="594675" cy="578750"/>
            </a:xfrm>
            <a:custGeom>
              <a:avLst/>
              <a:gdLst/>
              <a:ahLst/>
              <a:cxnLst/>
              <a:rect l="l" t="t" r="r" b="b"/>
              <a:pathLst>
                <a:path w="23787" h="23150" extrusionOk="0">
                  <a:moveTo>
                    <a:pt x="4421" y="6020"/>
                  </a:moveTo>
                  <a:cubicBezTo>
                    <a:pt x="4608" y="6020"/>
                    <a:pt x="4782" y="6101"/>
                    <a:pt x="4957" y="6276"/>
                  </a:cubicBezTo>
                  <a:lnTo>
                    <a:pt x="4957" y="7868"/>
                  </a:lnTo>
                  <a:cubicBezTo>
                    <a:pt x="4957" y="8187"/>
                    <a:pt x="4957" y="8459"/>
                    <a:pt x="5003" y="8732"/>
                  </a:cubicBezTo>
                  <a:cubicBezTo>
                    <a:pt x="4685" y="8596"/>
                    <a:pt x="4139" y="8096"/>
                    <a:pt x="3820" y="7459"/>
                  </a:cubicBezTo>
                  <a:cubicBezTo>
                    <a:pt x="3366" y="6458"/>
                    <a:pt x="3911" y="6185"/>
                    <a:pt x="4093" y="6094"/>
                  </a:cubicBezTo>
                  <a:cubicBezTo>
                    <a:pt x="4208" y="6046"/>
                    <a:pt x="4316" y="6020"/>
                    <a:pt x="4421" y="6020"/>
                  </a:cubicBezTo>
                  <a:close/>
                  <a:moveTo>
                    <a:pt x="14923" y="6020"/>
                  </a:moveTo>
                  <a:cubicBezTo>
                    <a:pt x="15032" y="6020"/>
                    <a:pt x="15151" y="6046"/>
                    <a:pt x="15281" y="6094"/>
                  </a:cubicBezTo>
                  <a:cubicBezTo>
                    <a:pt x="15463" y="6185"/>
                    <a:pt x="15964" y="6458"/>
                    <a:pt x="15509" y="7459"/>
                  </a:cubicBezTo>
                  <a:cubicBezTo>
                    <a:pt x="15236" y="8050"/>
                    <a:pt x="14690" y="8596"/>
                    <a:pt x="14326" y="8732"/>
                  </a:cubicBezTo>
                  <a:cubicBezTo>
                    <a:pt x="14372" y="8459"/>
                    <a:pt x="14417" y="8187"/>
                    <a:pt x="14417" y="7868"/>
                  </a:cubicBezTo>
                  <a:lnTo>
                    <a:pt x="14417" y="6276"/>
                  </a:lnTo>
                  <a:cubicBezTo>
                    <a:pt x="14563" y="6101"/>
                    <a:pt x="14727" y="6020"/>
                    <a:pt x="14923" y="6020"/>
                  </a:cubicBezTo>
                  <a:close/>
                  <a:moveTo>
                    <a:pt x="13280" y="4594"/>
                  </a:moveTo>
                  <a:cubicBezTo>
                    <a:pt x="13508" y="4594"/>
                    <a:pt x="13735" y="4821"/>
                    <a:pt x="13735" y="5048"/>
                  </a:cubicBezTo>
                  <a:lnTo>
                    <a:pt x="13735" y="7868"/>
                  </a:lnTo>
                  <a:cubicBezTo>
                    <a:pt x="13735" y="9324"/>
                    <a:pt x="13007" y="10642"/>
                    <a:pt x="11825" y="11461"/>
                  </a:cubicBezTo>
                  <a:lnTo>
                    <a:pt x="10551" y="12280"/>
                  </a:lnTo>
                  <a:cubicBezTo>
                    <a:pt x="10279" y="12462"/>
                    <a:pt x="9972" y="12553"/>
                    <a:pt x="9670" y="12553"/>
                  </a:cubicBezTo>
                  <a:cubicBezTo>
                    <a:pt x="9369" y="12553"/>
                    <a:pt x="9073" y="12462"/>
                    <a:pt x="8823" y="12280"/>
                  </a:cubicBezTo>
                  <a:lnTo>
                    <a:pt x="7550" y="11461"/>
                  </a:lnTo>
                  <a:cubicBezTo>
                    <a:pt x="6367" y="10642"/>
                    <a:pt x="5640" y="9324"/>
                    <a:pt x="5640" y="7868"/>
                  </a:cubicBezTo>
                  <a:lnTo>
                    <a:pt x="5640" y="5048"/>
                  </a:lnTo>
                  <a:cubicBezTo>
                    <a:pt x="5640" y="4821"/>
                    <a:pt x="5822" y="4594"/>
                    <a:pt x="6094" y="4594"/>
                  </a:cubicBezTo>
                  <a:close/>
                  <a:moveTo>
                    <a:pt x="12416" y="11870"/>
                  </a:moveTo>
                  <a:lnTo>
                    <a:pt x="12416" y="13007"/>
                  </a:lnTo>
                  <a:cubicBezTo>
                    <a:pt x="12416" y="14235"/>
                    <a:pt x="11416" y="15236"/>
                    <a:pt x="10188" y="15236"/>
                  </a:cubicBezTo>
                  <a:lnTo>
                    <a:pt x="9142" y="15236"/>
                  </a:lnTo>
                  <a:cubicBezTo>
                    <a:pt x="7959" y="15236"/>
                    <a:pt x="6959" y="14235"/>
                    <a:pt x="6959" y="13007"/>
                  </a:cubicBezTo>
                  <a:lnTo>
                    <a:pt x="6959" y="11870"/>
                  </a:lnTo>
                  <a:cubicBezTo>
                    <a:pt x="7049" y="11961"/>
                    <a:pt x="8277" y="12780"/>
                    <a:pt x="8414" y="12871"/>
                  </a:cubicBezTo>
                  <a:cubicBezTo>
                    <a:pt x="8823" y="13144"/>
                    <a:pt x="9233" y="13280"/>
                    <a:pt x="9687" y="13280"/>
                  </a:cubicBezTo>
                  <a:cubicBezTo>
                    <a:pt x="10097" y="13280"/>
                    <a:pt x="10551" y="13144"/>
                    <a:pt x="10915" y="12871"/>
                  </a:cubicBezTo>
                  <a:cubicBezTo>
                    <a:pt x="11052" y="12780"/>
                    <a:pt x="12325" y="11961"/>
                    <a:pt x="12416" y="11870"/>
                  </a:cubicBezTo>
                  <a:close/>
                  <a:moveTo>
                    <a:pt x="9460" y="0"/>
                  </a:moveTo>
                  <a:cubicBezTo>
                    <a:pt x="8414" y="0"/>
                    <a:pt x="7413" y="364"/>
                    <a:pt x="6595" y="1046"/>
                  </a:cubicBezTo>
                  <a:cubicBezTo>
                    <a:pt x="6458" y="1183"/>
                    <a:pt x="6413" y="1365"/>
                    <a:pt x="6549" y="1547"/>
                  </a:cubicBezTo>
                  <a:cubicBezTo>
                    <a:pt x="6624" y="1622"/>
                    <a:pt x="6713" y="1655"/>
                    <a:pt x="6808" y="1655"/>
                  </a:cubicBezTo>
                  <a:cubicBezTo>
                    <a:pt x="6886" y="1655"/>
                    <a:pt x="6968" y="1633"/>
                    <a:pt x="7049" y="1592"/>
                  </a:cubicBezTo>
                  <a:cubicBezTo>
                    <a:pt x="7732" y="1001"/>
                    <a:pt x="8596" y="728"/>
                    <a:pt x="9460" y="728"/>
                  </a:cubicBezTo>
                  <a:lnTo>
                    <a:pt x="9915" y="728"/>
                  </a:lnTo>
                  <a:cubicBezTo>
                    <a:pt x="11825" y="728"/>
                    <a:pt x="13417" y="2138"/>
                    <a:pt x="13690" y="3957"/>
                  </a:cubicBezTo>
                  <a:cubicBezTo>
                    <a:pt x="13553" y="3911"/>
                    <a:pt x="13417" y="3911"/>
                    <a:pt x="13280" y="3911"/>
                  </a:cubicBezTo>
                  <a:lnTo>
                    <a:pt x="6094" y="3911"/>
                  </a:lnTo>
                  <a:cubicBezTo>
                    <a:pt x="5958" y="3911"/>
                    <a:pt x="5822" y="3911"/>
                    <a:pt x="5685" y="3957"/>
                  </a:cubicBezTo>
                  <a:cubicBezTo>
                    <a:pt x="5776" y="3502"/>
                    <a:pt x="5912" y="3047"/>
                    <a:pt x="6140" y="2638"/>
                  </a:cubicBezTo>
                  <a:cubicBezTo>
                    <a:pt x="6231" y="2456"/>
                    <a:pt x="6185" y="2274"/>
                    <a:pt x="6003" y="2183"/>
                  </a:cubicBezTo>
                  <a:cubicBezTo>
                    <a:pt x="5958" y="2153"/>
                    <a:pt x="5902" y="2138"/>
                    <a:pt x="5845" y="2138"/>
                  </a:cubicBezTo>
                  <a:cubicBezTo>
                    <a:pt x="5731" y="2138"/>
                    <a:pt x="5609" y="2198"/>
                    <a:pt x="5549" y="2320"/>
                  </a:cubicBezTo>
                  <a:cubicBezTo>
                    <a:pt x="5139" y="2956"/>
                    <a:pt x="4957" y="3730"/>
                    <a:pt x="4957" y="4548"/>
                  </a:cubicBezTo>
                  <a:lnTo>
                    <a:pt x="4957" y="5412"/>
                  </a:lnTo>
                  <a:cubicBezTo>
                    <a:pt x="4789" y="5349"/>
                    <a:pt x="4610" y="5315"/>
                    <a:pt x="4426" y="5315"/>
                  </a:cubicBezTo>
                  <a:cubicBezTo>
                    <a:pt x="4214" y="5315"/>
                    <a:pt x="3994" y="5360"/>
                    <a:pt x="3775" y="5458"/>
                  </a:cubicBezTo>
                  <a:cubicBezTo>
                    <a:pt x="2956" y="5867"/>
                    <a:pt x="2729" y="6686"/>
                    <a:pt x="3229" y="7732"/>
                  </a:cubicBezTo>
                  <a:cubicBezTo>
                    <a:pt x="3638" y="8596"/>
                    <a:pt x="4457" y="9460"/>
                    <a:pt x="5230" y="9505"/>
                  </a:cubicBezTo>
                  <a:cubicBezTo>
                    <a:pt x="5458" y="10142"/>
                    <a:pt x="5776" y="10733"/>
                    <a:pt x="6276" y="11234"/>
                  </a:cubicBezTo>
                  <a:lnTo>
                    <a:pt x="6276" y="12462"/>
                  </a:lnTo>
                  <a:cubicBezTo>
                    <a:pt x="4594" y="12735"/>
                    <a:pt x="3047" y="13508"/>
                    <a:pt x="1865" y="14781"/>
                  </a:cubicBezTo>
                  <a:cubicBezTo>
                    <a:pt x="682" y="16145"/>
                    <a:pt x="0" y="17874"/>
                    <a:pt x="0" y="19693"/>
                  </a:cubicBezTo>
                  <a:lnTo>
                    <a:pt x="0" y="20512"/>
                  </a:lnTo>
                  <a:cubicBezTo>
                    <a:pt x="0" y="20830"/>
                    <a:pt x="273" y="21103"/>
                    <a:pt x="591" y="21103"/>
                  </a:cubicBezTo>
                  <a:lnTo>
                    <a:pt x="12052" y="21103"/>
                  </a:lnTo>
                  <a:cubicBezTo>
                    <a:pt x="12280" y="21103"/>
                    <a:pt x="12416" y="20966"/>
                    <a:pt x="12416" y="20739"/>
                  </a:cubicBezTo>
                  <a:cubicBezTo>
                    <a:pt x="12416" y="20557"/>
                    <a:pt x="12280" y="20421"/>
                    <a:pt x="12052" y="20421"/>
                  </a:cubicBezTo>
                  <a:lnTo>
                    <a:pt x="682" y="20421"/>
                  </a:lnTo>
                  <a:lnTo>
                    <a:pt x="682" y="19693"/>
                  </a:lnTo>
                  <a:cubicBezTo>
                    <a:pt x="682" y="16418"/>
                    <a:pt x="3093" y="13644"/>
                    <a:pt x="6276" y="13189"/>
                  </a:cubicBezTo>
                  <a:cubicBezTo>
                    <a:pt x="6367" y="14690"/>
                    <a:pt x="7641" y="15918"/>
                    <a:pt x="9187" y="15918"/>
                  </a:cubicBezTo>
                  <a:lnTo>
                    <a:pt x="10188" y="15918"/>
                  </a:lnTo>
                  <a:cubicBezTo>
                    <a:pt x="11734" y="15918"/>
                    <a:pt x="13007" y="14690"/>
                    <a:pt x="13098" y="13189"/>
                  </a:cubicBezTo>
                  <a:cubicBezTo>
                    <a:pt x="13599" y="13235"/>
                    <a:pt x="14099" y="13371"/>
                    <a:pt x="14554" y="13553"/>
                  </a:cubicBezTo>
                  <a:cubicBezTo>
                    <a:pt x="14463" y="13644"/>
                    <a:pt x="14372" y="13690"/>
                    <a:pt x="14326" y="13781"/>
                  </a:cubicBezTo>
                  <a:cubicBezTo>
                    <a:pt x="13280" y="14827"/>
                    <a:pt x="12689" y="16191"/>
                    <a:pt x="12689" y="17646"/>
                  </a:cubicBezTo>
                  <a:cubicBezTo>
                    <a:pt x="12689" y="19102"/>
                    <a:pt x="13280" y="20512"/>
                    <a:pt x="14326" y="21512"/>
                  </a:cubicBezTo>
                  <a:cubicBezTo>
                    <a:pt x="15327" y="22558"/>
                    <a:pt x="16737" y="23149"/>
                    <a:pt x="18192" y="23149"/>
                  </a:cubicBezTo>
                  <a:cubicBezTo>
                    <a:pt x="19647" y="23149"/>
                    <a:pt x="21012" y="22558"/>
                    <a:pt x="22058" y="21512"/>
                  </a:cubicBezTo>
                  <a:cubicBezTo>
                    <a:pt x="22922" y="20693"/>
                    <a:pt x="23422" y="19602"/>
                    <a:pt x="23604" y="18465"/>
                  </a:cubicBezTo>
                  <a:cubicBezTo>
                    <a:pt x="23786" y="17328"/>
                    <a:pt x="23559" y="16145"/>
                    <a:pt x="23058" y="15145"/>
                  </a:cubicBezTo>
                  <a:cubicBezTo>
                    <a:pt x="22959" y="15012"/>
                    <a:pt x="22834" y="14927"/>
                    <a:pt x="22703" y="14927"/>
                  </a:cubicBezTo>
                  <a:cubicBezTo>
                    <a:pt x="22656" y="14927"/>
                    <a:pt x="22607" y="14939"/>
                    <a:pt x="22558" y="14963"/>
                  </a:cubicBezTo>
                  <a:cubicBezTo>
                    <a:pt x="22422" y="15054"/>
                    <a:pt x="22331" y="15281"/>
                    <a:pt x="22422" y="15463"/>
                  </a:cubicBezTo>
                  <a:cubicBezTo>
                    <a:pt x="23377" y="17328"/>
                    <a:pt x="23058" y="19556"/>
                    <a:pt x="21558" y="21057"/>
                  </a:cubicBezTo>
                  <a:cubicBezTo>
                    <a:pt x="20648" y="21967"/>
                    <a:pt x="19465" y="22422"/>
                    <a:pt x="18192" y="22422"/>
                  </a:cubicBezTo>
                  <a:cubicBezTo>
                    <a:pt x="16919" y="22422"/>
                    <a:pt x="15691" y="21967"/>
                    <a:pt x="14781" y="21057"/>
                  </a:cubicBezTo>
                  <a:cubicBezTo>
                    <a:pt x="12916" y="19193"/>
                    <a:pt x="12916" y="16145"/>
                    <a:pt x="14781" y="14281"/>
                  </a:cubicBezTo>
                  <a:cubicBezTo>
                    <a:pt x="15713" y="13348"/>
                    <a:pt x="16941" y="12882"/>
                    <a:pt x="18169" y="12882"/>
                  </a:cubicBezTo>
                  <a:cubicBezTo>
                    <a:pt x="19397" y="12882"/>
                    <a:pt x="20625" y="13348"/>
                    <a:pt x="21558" y="14281"/>
                  </a:cubicBezTo>
                  <a:cubicBezTo>
                    <a:pt x="21626" y="14349"/>
                    <a:pt x="21717" y="14383"/>
                    <a:pt x="21808" y="14383"/>
                  </a:cubicBezTo>
                  <a:cubicBezTo>
                    <a:pt x="21899" y="14383"/>
                    <a:pt x="21990" y="14349"/>
                    <a:pt x="22058" y="14281"/>
                  </a:cubicBezTo>
                  <a:cubicBezTo>
                    <a:pt x="22194" y="14144"/>
                    <a:pt x="22194" y="13917"/>
                    <a:pt x="22058" y="13781"/>
                  </a:cubicBezTo>
                  <a:cubicBezTo>
                    <a:pt x="21012" y="12735"/>
                    <a:pt x="19647" y="12189"/>
                    <a:pt x="18192" y="12189"/>
                  </a:cubicBezTo>
                  <a:cubicBezTo>
                    <a:pt x="17055" y="12189"/>
                    <a:pt x="16009" y="12507"/>
                    <a:pt x="15145" y="13098"/>
                  </a:cubicBezTo>
                  <a:cubicBezTo>
                    <a:pt x="14508" y="12780"/>
                    <a:pt x="13826" y="12598"/>
                    <a:pt x="13098" y="12507"/>
                  </a:cubicBezTo>
                  <a:lnTo>
                    <a:pt x="13098" y="11234"/>
                  </a:lnTo>
                  <a:cubicBezTo>
                    <a:pt x="13553" y="10733"/>
                    <a:pt x="13917" y="10142"/>
                    <a:pt x="14144" y="9505"/>
                  </a:cubicBezTo>
                  <a:cubicBezTo>
                    <a:pt x="14872" y="9460"/>
                    <a:pt x="15736" y="8596"/>
                    <a:pt x="16145" y="7732"/>
                  </a:cubicBezTo>
                  <a:cubicBezTo>
                    <a:pt x="16600" y="6731"/>
                    <a:pt x="16418" y="5867"/>
                    <a:pt x="15554" y="5458"/>
                  </a:cubicBezTo>
                  <a:cubicBezTo>
                    <a:pt x="15335" y="5360"/>
                    <a:pt x="15129" y="5315"/>
                    <a:pt x="14928" y="5315"/>
                  </a:cubicBezTo>
                  <a:cubicBezTo>
                    <a:pt x="14755" y="5315"/>
                    <a:pt x="14586" y="5349"/>
                    <a:pt x="14417" y="5412"/>
                  </a:cubicBezTo>
                  <a:lnTo>
                    <a:pt x="14417" y="4548"/>
                  </a:lnTo>
                  <a:cubicBezTo>
                    <a:pt x="14417" y="2047"/>
                    <a:pt x="12371" y="0"/>
                    <a:pt x="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18" name="Google Shape;1718;p61"/>
            <p:cNvSpPr/>
            <p:nvPr/>
          </p:nvSpPr>
          <p:spPr>
            <a:xfrm>
              <a:off x="4116400" y="3462925"/>
              <a:ext cx="59150" cy="17100"/>
            </a:xfrm>
            <a:custGeom>
              <a:avLst/>
              <a:gdLst/>
              <a:ahLst/>
              <a:cxnLst/>
              <a:rect l="l" t="t" r="r" b="b"/>
              <a:pathLst>
                <a:path w="2366" h="684" extrusionOk="0">
                  <a:moveTo>
                    <a:pt x="319" y="1"/>
                  </a:moveTo>
                  <a:cubicBezTo>
                    <a:pt x="137" y="1"/>
                    <a:pt x="1" y="137"/>
                    <a:pt x="1" y="319"/>
                  </a:cubicBezTo>
                  <a:cubicBezTo>
                    <a:pt x="1" y="547"/>
                    <a:pt x="137" y="683"/>
                    <a:pt x="319" y="683"/>
                  </a:cubicBezTo>
                  <a:lnTo>
                    <a:pt x="2002" y="683"/>
                  </a:lnTo>
                  <a:cubicBezTo>
                    <a:pt x="2229" y="683"/>
                    <a:pt x="2366" y="547"/>
                    <a:pt x="2366" y="319"/>
                  </a:cubicBezTo>
                  <a:cubicBezTo>
                    <a:pt x="2366" y="137"/>
                    <a:pt x="2229"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19" name="Google Shape;1719;p61"/>
          <p:cNvGrpSpPr/>
          <p:nvPr/>
        </p:nvGrpSpPr>
        <p:grpSpPr>
          <a:xfrm>
            <a:off x="7224896" y="1787890"/>
            <a:ext cx="481441" cy="334645"/>
            <a:chOff x="372275" y="3829050"/>
            <a:chExt cx="533275" cy="370675"/>
          </a:xfrm>
        </p:grpSpPr>
        <p:sp>
          <p:nvSpPr>
            <p:cNvPr id="1720" name="Google Shape;1720;p61"/>
            <p:cNvSpPr/>
            <p:nvPr/>
          </p:nvSpPr>
          <p:spPr>
            <a:xfrm>
              <a:off x="372275" y="3829050"/>
              <a:ext cx="533275" cy="370675"/>
            </a:xfrm>
            <a:custGeom>
              <a:avLst/>
              <a:gdLst/>
              <a:ahLst/>
              <a:cxnLst/>
              <a:rect l="l" t="t" r="r" b="b"/>
              <a:pathLst>
                <a:path w="21331" h="14827" extrusionOk="0">
                  <a:moveTo>
                    <a:pt x="2411" y="0"/>
                  </a:moveTo>
                  <a:cubicBezTo>
                    <a:pt x="1092" y="0"/>
                    <a:pt x="1" y="1092"/>
                    <a:pt x="1" y="2411"/>
                  </a:cubicBezTo>
                  <a:lnTo>
                    <a:pt x="1" y="9642"/>
                  </a:lnTo>
                  <a:cubicBezTo>
                    <a:pt x="1" y="10961"/>
                    <a:pt x="1092" y="12052"/>
                    <a:pt x="2411" y="12052"/>
                  </a:cubicBezTo>
                  <a:lnTo>
                    <a:pt x="2911" y="12052"/>
                  </a:lnTo>
                  <a:lnTo>
                    <a:pt x="4321" y="14463"/>
                  </a:lnTo>
                  <a:cubicBezTo>
                    <a:pt x="4458" y="14690"/>
                    <a:pt x="4685" y="14827"/>
                    <a:pt x="4958" y="14827"/>
                  </a:cubicBezTo>
                  <a:cubicBezTo>
                    <a:pt x="5231" y="14827"/>
                    <a:pt x="5458" y="14690"/>
                    <a:pt x="5595" y="14463"/>
                  </a:cubicBezTo>
                  <a:lnTo>
                    <a:pt x="7005" y="12052"/>
                  </a:lnTo>
                  <a:lnTo>
                    <a:pt x="18920" y="12052"/>
                  </a:lnTo>
                  <a:cubicBezTo>
                    <a:pt x="20285" y="12052"/>
                    <a:pt x="21331" y="10961"/>
                    <a:pt x="21331" y="9642"/>
                  </a:cubicBezTo>
                  <a:lnTo>
                    <a:pt x="21331" y="2411"/>
                  </a:lnTo>
                  <a:cubicBezTo>
                    <a:pt x="21331" y="1092"/>
                    <a:pt x="20285" y="0"/>
                    <a:pt x="18966" y="0"/>
                  </a:cubicBezTo>
                  <a:lnTo>
                    <a:pt x="13872" y="0"/>
                  </a:lnTo>
                  <a:cubicBezTo>
                    <a:pt x="13736" y="0"/>
                    <a:pt x="13554" y="137"/>
                    <a:pt x="13554" y="319"/>
                  </a:cubicBezTo>
                  <a:cubicBezTo>
                    <a:pt x="13554" y="455"/>
                    <a:pt x="13736" y="637"/>
                    <a:pt x="13872" y="637"/>
                  </a:cubicBezTo>
                  <a:lnTo>
                    <a:pt x="18966" y="637"/>
                  </a:lnTo>
                  <a:cubicBezTo>
                    <a:pt x="19921" y="637"/>
                    <a:pt x="20739" y="1410"/>
                    <a:pt x="20739" y="2411"/>
                  </a:cubicBezTo>
                  <a:lnTo>
                    <a:pt x="20739" y="9642"/>
                  </a:lnTo>
                  <a:cubicBezTo>
                    <a:pt x="20739" y="10597"/>
                    <a:pt x="19921" y="11416"/>
                    <a:pt x="18966" y="11416"/>
                  </a:cubicBezTo>
                  <a:lnTo>
                    <a:pt x="6914" y="11416"/>
                  </a:lnTo>
                  <a:cubicBezTo>
                    <a:pt x="6732" y="11416"/>
                    <a:pt x="6595" y="11507"/>
                    <a:pt x="6504" y="11643"/>
                  </a:cubicBezTo>
                  <a:lnTo>
                    <a:pt x="5049" y="14145"/>
                  </a:lnTo>
                  <a:cubicBezTo>
                    <a:pt x="5049" y="14190"/>
                    <a:pt x="5003" y="14190"/>
                    <a:pt x="4958" y="14190"/>
                  </a:cubicBezTo>
                  <a:cubicBezTo>
                    <a:pt x="4958" y="14190"/>
                    <a:pt x="4912" y="14190"/>
                    <a:pt x="4867" y="14145"/>
                  </a:cubicBezTo>
                  <a:lnTo>
                    <a:pt x="3412" y="11643"/>
                  </a:lnTo>
                  <a:cubicBezTo>
                    <a:pt x="3366" y="11507"/>
                    <a:pt x="3184" y="11416"/>
                    <a:pt x="3002" y="11416"/>
                  </a:cubicBezTo>
                  <a:lnTo>
                    <a:pt x="2411" y="11416"/>
                  </a:lnTo>
                  <a:cubicBezTo>
                    <a:pt x="1411" y="11416"/>
                    <a:pt x="637" y="10597"/>
                    <a:pt x="637" y="9642"/>
                  </a:cubicBezTo>
                  <a:lnTo>
                    <a:pt x="637" y="2411"/>
                  </a:lnTo>
                  <a:cubicBezTo>
                    <a:pt x="637" y="1410"/>
                    <a:pt x="1411" y="637"/>
                    <a:pt x="2411" y="637"/>
                  </a:cubicBezTo>
                  <a:lnTo>
                    <a:pt x="12326" y="637"/>
                  </a:lnTo>
                  <a:cubicBezTo>
                    <a:pt x="12462" y="637"/>
                    <a:pt x="12644" y="455"/>
                    <a:pt x="12644" y="319"/>
                  </a:cubicBezTo>
                  <a:cubicBezTo>
                    <a:pt x="12644" y="137"/>
                    <a:pt x="12462" y="0"/>
                    <a:pt x="12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1" name="Google Shape;1721;p61"/>
            <p:cNvSpPr/>
            <p:nvPr/>
          </p:nvSpPr>
          <p:spPr>
            <a:xfrm>
              <a:off x="733850" y="3974575"/>
              <a:ext cx="35275" cy="105775"/>
            </a:xfrm>
            <a:custGeom>
              <a:avLst/>
              <a:gdLst/>
              <a:ahLst/>
              <a:cxnLst/>
              <a:rect l="l" t="t" r="r" b="b"/>
              <a:pathLst>
                <a:path w="1411" h="4231" extrusionOk="0">
                  <a:moveTo>
                    <a:pt x="319" y="1"/>
                  </a:moveTo>
                  <a:cubicBezTo>
                    <a:pt x="137" y="1"/>
                    <a:pt x="0" y="137"/>
                    <a:pt x="0" y="319"/>
                  </a:cubicBezTo>
                  <a:cubicBezTo>
                    <a:pt x="0" y="501"/>
                    <a:pt x="137" y="637"/>
                    <a:pt x="319" y="637"/>
                  </a:cubicBezTo>
                  <a:lnTo>
                    <a:pt x="773" y="637"/>
                  </a:lnTo>
                  <a:lnTo>
                    <a:pt x="773" y="3912"/>
                  </a:lnTo>
                  <a:cubicBezTo>
                    <a:pt x="773" y="4094"/>
                    <a:pt x="910" y="4230"/>
                    <a:pt x="1092" y="4230"/>
                  </a:cubicBezTo>
                  <a:cubicBezTo>
                    <a:pt x="1228" y="4230"/>
                    <a:pt x="1410" y="4048"/>
                    <a:pt x="1410" y="3912"/>
                  </a:cubicBezTo>
                  <a:lnTo>
                    <a:pt x="1410" y="319"/>
                  </a:lnTo>
                  <a:cubicBezTo>
                    <a:pt x="1410" y="137"/>
                    <a:pt x="1228" y="1"/>
                    <a:pt x="1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2" name="Google Shape;1722;p61"/>
            <p:cNvSpPr/>
            <p:nvPr/>
          </p:nvSpPr>
          <p:spPr>
            <a:xfrm>
              <a:off x="416625" y="3872250"/>
              <a:ext cx="213775" cy="213775"/>
            </a:xfrm>
            <a:custGeom>
              <a:avLst/>
              <a:gdLst/>
              <a:ahLst/>
              <a:cxnLst/>
              <a:rect l="l" t="t" r="r" b="b"/>
              <a:pathLst>
                <a:path w="8551" h="8551" extrusionOk="0">
                  <a:moveTo>
                    <a:pt x="4275" y="2547"/>
                  </a:moveTo>
                  <a:cubicBezTo>
                    <a:pt x="5003" y="2547"/>
                    <a:pt x="5594" y="3139"/>
                    <a:pt x="5594" y="3866"/>
                  </a:cubicBezTo>
                  <a:cubicBezTo>
                    <a:pt x="5594" y="4321"/>
                    <a:pt x="5321" y="4730"/>
                    <a:pt x="4958" y="5003"/>
                  </a:cubicBezTo>
                  <a:cubicBezTo>
                    <a:pt x="4821" y="5049"/>
                    <a:pt x="4776" y="5185"/>
                    <a:pt x="4776" y="5367"/>
                  </a:cubicBezTo>
                  <a:cubicBezTo>
                    <a:pt x="4821" y="5504"/>
                    <a:pt x="5049" y="5595"/>
                    <a:pt x="5185" y="5595"/>
                  </a:cubicBezTo>
                  <a:cubicBezTo>
                    <a:pt x="5958" y="5595"/>
                    <a:pt x="6686" y="5958"/>
                    <a:pt x="7050" y="6595"/>
                  </a:cubicBezTo>
                  <a:cubicBezTo>
                    <a:pt x="6413" y="7414"/>
                    <a:pt x="5367" y="7914"/>
                    <a:pt x="4275" y="7914"/>
                  </a:cubicBezTo>
                  <a:cubicBezTo>
                    <a:pt x="3138" y="7914"/>
                    <a:pt x="2138" y="7414"/>
                    <a:pt x="1456" y="6595"/>
                  </a:cubicBezTo>
                  <a:cubicBezTo>
                    <a:pt x="1865" y="5958"/>
                    <a:pt x="2547" y="5595"/>
                    <a:pt x="3320" y="5595"/>
                  </a:cubicBezTo>
                  <a:cubicBezTo>
                    <a:pt x="3502" y="5595"/>
                    <a:pt x="3684" y="5504"/>
                    <a:pt x="3730" y="5367"/>
                  </a:cubicBezTo>
                  <a:cubicBezTo>
                    <a:pt x="3775" y="5185"/>
                    <a:pt x="3730" y="5049"/>
                    <a:pt x="3593" y="5003"/>
                  </a:cubicBezTo>
                  <a:cubicBezTo>
                    <a:pt x="3184" y="4776"/>
                    <a:pt x="2957" y="4321"/>
                    <a:pt x="2957" y="3866"/>
                  </a:cubicBezTo>
                  <a:cubicBezTo>
                    <a:pt x="2957" y="3139"/>
                    <a:pt x="3548" y="2547"/>
                    <a:pt x="4275" y="2547"/>
                  </a:cubicBezTo>
                  <a:close/>
                  <a:moveTo>
                    <a:pt x="4275" y="1"/>
                  </a:moveTo>
                  <a:cubicBezTo>
                    <a:pt x="3138" y="1"/>
                    <a:pt x="2092" y="410"/>
                    <a:pt x="1274" y="1183"/>
                  </a:cubicBezTo>
                  <a:cubicBezTo>
                    <a:pt x="1183" y="1320"/>
                    <a:pt x="1183" y="1501"/>
                    <a:pt x="1274" y="1638"/>
                  </a:cubicBezTo>
                  <a:cubicBezTo>
                    <a:pt x="1342" y="1706"/>
                    <a:pt x="1422" y="1740"/>
                    <a:pt x="1501" y="1740"/>
                  </a:cubicBezTo>
                  <a:cubicBezTo>
                    <a:pt x="1581" y="1740"/>
                    <a:pt x="1660" y="1706"/>
                    <a:pt x="1729" y="1638"/>
                  </a:cubicBezTo>
                  <a:cubicBezTo>
                    <a:pt x="2411" y="956"/>
                    <a:pt x="3320" y="592"/>
                    <a:pt x="4275" y="592"/>
                  </a:cubicBezTo>
                  <a:cubicBezTo>
                    <a:pt x="6277" y="592"/>
                    <a:pt x="7959" y="2229"/>
                    <a:pt x="7959" y="4276"/>
                  </a:cubicBezTo>
                  <a:cubicBezTo>
                    <a:pt x="7959" y="4912"/>
                    <a:pt x="7777" y="5549"/>
                    <a:pt x="7459" y="6049"/>
                  </a:cubicBezTo>
                  <a:cubicBezTo>
                    <a:pt x="7050" y="5549"/>
                    <a:pt x="6504" y="5185"/>
                    <a:pt x="5822" y="5003"/>
                  </a:cubicBezTo>
                  <a:cubicBezTo>
                    <a:pt x="6095" y="4685"/>
                    <a:pt x="6231" y="4276"/>
                    <a:pt x="6231" y="3866"/>
                  </a:cubicBezTo>
                  <a:cubicBezTo>
                    <a:pt x="6231" y="2775"/>
                    <a:pt x="5367" y="1911"/>
                    <a:pt x="4275" y="1911"/>
                  </a:cubicBezTo>
                  <a:cubicBezTo>
                    <a:pt x="3184" y="1911"/>
                    <a:pt x="2320" y="2775"/>
                    <a:pt x="2320" y="3866"/>
                  </a:cubicBezTo>
                  <a:cubicBezTo>
                    <a:pt x="2320" y="4276"/>
                    <a:pt x="2456" y="4685"/>
                    <a:pt x="2729" y="5003"/>
                  </a:cubicBezTo>
                  <a:cubicBezTo>
                    <a:pt x="2047" y="5140"/>
                    <a:pt x="1501" y="5549"/>
                    <a:pt x="1092" y="6049"/>
                  </a:cubicBezTo>
                  <a:cubicBezTo>
                    <a:pt x="773" y="5549"/>
                    <a:pt x="592" y="4912"/>
                    <a:pt x="592" y="4276"/>
                  </a:cubicBezTo>
                  <a:cubicBezTo>
                    <a:pt x="592" y="3730"/>
                    <a:pt x="728" y="3230"/>
                    <a:pt x="955" y="2729"/>
                  </a:cubicBezTo>
                  <a:cubicBezTo>
                    <a:pt x="1001" y="2593"/>
                    <a:pt x="955" y="2411"/>
                    <a:pt x="773" y="2320"/>
                  </a:cubicBezTo>
                  <a:cubicBezTo>
                    <a:pt x="741" y="2309"/>
                    <a:pt x="707" y="2304"/>
                    <a:pt x="671" y="2304"/>
                  </a:cubicBezTo>
                  <a:cubicBezTo>
                    <a:pt x="556" y="2304"/>
                    <a:pt x="434" y="2363"/>
                    <a:pt x="364" y="2502"/>
                  </a:cubicBezTo>
                  <a:cubicBezTo>
                    <a:pt x="137" y="3048"/>
                    <a:pt x="0" y="3639"/>
                    <a:pt x="0" y="4276"/>
                  </a:cubicBezTo>
                  <a:cubicBezTo>
                    <a:pt x="0" y="6641"/>
                    <a:pt x="1910" y="8551"/>
                    <a:pt x="4275" y="8551"/>
                  </a:cubicBezTo>
                  <a:cubicBezTo>
                    <a:pt x="6640" y="8551"/>
                    <a:pt x="8551" y="6641"/>
                    <a:pt x="8551" y="4276"/>
                  </a:cubicBezTo>
                  <a:cubicBezTo>
                    <a:pt x="8551" y="1911"/>
                    <a:pt x="6640" y="1"/>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3" name="Google Shape;1723;p61"/>
            <p:cNvSpPr/>
            <p:nvPr/>
          </p:nvSpPr>
          <p:spPr>
            <a:xfrm>
              <a:off x="659950" y="3893850"/>
              <a:ext cx="183075" cy="15950"/>
            </a:xfrm>
            <a:custGeom>
              <a:avLst/>
              <a:gdLst/>
              <a:ahLst/>
              <a:cxnLst/>
              <a:rect l="l" t="t" r="r" b="b"/>
              <a:pathLst>
                <a:path w="7323" h="638" extrusionOk="0">
                  <a:moveTo>
                    <a:pt x="318" y="1"/>
                  </a:moveTo>
                  <a:cubicBezTo>
                    <a:pt x="136" y="1"/>
                    <a:pt x="0" y="137"/>
                    <a:pt x="0" y="319"/>
                  </a:cubicBezTo>
                  <a:cubicBezTo>
                    <a:pt x="0" y="456"/>
                    <a:pt x="136" y="637"/>
                    <a:pt x="318" y="637"/>
                  </a:cubicBezTo>
                  <a:lnTo>
                    <a:pt x="7004" y="637"/>
                  </a:lnTo>
                  <a:cubicBezTo>
                    <a:pt x="7140" y="637"/>
                    <a:pt x="7322" y="456"/>
                    <a:pt x="7322" y="319"/>
                  </a:cubicBezTo>
                  <a:cubicBezTo>
                    <a:pt x="7322" y="137"/>
                    <a:pt x="7140" y="1"/>
                    <a:pt x="7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4" name="Google Shape;1724;p61"/>
            <p:cNvSpPr/>
            <p:nvPr/>
          </p:nvSpPr>
          <p:spPr>
            <a:xfrm>
              <a:off x="786150" y="3930250"/>
              <a:ext cx="56875" cy="15925"/>
            </a:xfrm>
            <a:custGeom>
              <a:avLst/>
              <a:gdLst/>
              <a:ahLst/>
              <a:cxnLst/>
              <a:rect l="l" t="t" r="r" b="b"/>
              <a:pathLst>
                <a:path w="2275" h="637" extrusionOk="0">
                  <a:moveTo>
                    <a:pt x="319" y="0"/>
                  </a:moveTo>
                  <a:cubicBezTo>
                    <a:pt x="182" y="0"/>
                    <a:pt x="0" y="137"/>
                    <a:pt x="0" y="318"/>
                  </a:cubicBezTo>
                  <a:cubicBezTo>
                    <a:pt x="0" y="455"/>
                    <a:pt x="182" y="637"/>
                    <a:pt x="319" y="637"/>
                  </a:cubicBezTo>
                  <a:lnTo>
                    <a:pt x="1956" y="637"/>
                  </a:lnTo>
                  <a:cubicBezTo>
                    <a:pt x="2092" y="637"/>
                    <a:pt x="2274" y="455"/>
                    <a:pt x="2274" y="318"/>
                  </a:cubicBezTo>
                  <a:cubicBezTo>
                    <a:pt x="2274" y="137"/>
                    <a:pt x="2092" y="0"/>
                    <a:pt x="1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5" name="Google Shape;1725;p61"/>
            <p:cNvSpPr/>
            <p:nvPr/>
          </p:nvSpPr>
          <p:spPr>
            <a:xfrm>
              <a:off x="659950" y="3930250"/>
              <a:ext cx="102350" cy="14975"/>
            </a:xfrm>
            <a:custGeom>
              <a:avLst/>
              <a:gdLst/>
              <a:ahLst/>
              <a:cxnLst/>
              <a:rect l="l" t="t" r="r" b="b"/>
              <a:pathLst>
                <a:path w="4094" h="599" extrusionOk="0">
                  <a:moveTo>
                    <a:pt x="318" y="0"/>
                  </a:moveTo>
                  <a:cubicBezTo>
                    <a:pt x="136" y="0"/>
                    <a:pt x="0" y="137"/>
                    <a:pt x="0" y="318"/>
                  </a:cubicBezTo>
                  <a:cubicBezTo>
                    <a:pt x="0" y="455"/>
                    <a:pt x="136" y="591"/>
                    <a:pt x="318" y="591"/>
                  </a:cubicBezTo>
                  <a:lnTo>
                    <a:pt x="3775" y="591"/>
                  </a:lnTo>
                  <a:cubicBezTo>
                    <a:pt x="3794" y="596"/>
                    <a:pt x="3813" y="598"/>
                    <a:pt x="3832" y="598"/>
                  </a:cubicBezTo>
                  <a:cubicBezTo>
                    <a:pt x="3984" y="598"/>
                    <a:pt x="4093" y="440"/>
                    <a:pt x="4093" y="318"/>
                  </a:cubicBezTo>
                  <a:cubicBezTo>
                    <a:pt x="4093" y="137"/>
                    <a:pt x="3957" y="0"/>
                    <a:pt x="3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6" name="Google Shape;1726;p61"/>
            <p:cNvSpPr/>
            <p:nvPr/>
          </p:nvSpPr>
          <p:spPr>
            <a:xfrm>
              <a:off x="639475" y="4007275"/>
              <a:ext cx="94400" cy="77625"/>
            </a:xfrm>
            <a:custGeom>
              <a:avLst/>
              <a:gdLst/>
              <a:ahLst/>
              <a:cxnLst/>
              <a:rect l="l" t="t" r="r" b="b"/>
              <a:pathLst>
                <a:path w="3776" h="3105" extrusionOk="0">
                  <a:moveTo>
                    <a:pt x="2571" y="637"/>
                  </a:moveTo>
                  <a:cubicBezTo>
                    <a:pt x="2607" y="637"/>
                    <a:pt x="2645" y="641"/>
                    <a:pt x="2684" y="648"/>
                  </a:cubicBezTo>
                  <a:cubicBezTo>
                    <a:pt x="2911" y="648"/>
                    <a:pt x="3093" y="830"/>
                    <a:pt x="3093" y="1103"/>
                  </a:cubicBezTo>
                  <a:cubicBezTo>
                    <a:pt x="3139" y="1285"/>
                    <a:pt x="3048" y="1467"/>
                    <a:pt x="2866" y="1603"/>
                  </a:cubicBezTo>
                  <a:cubicBezTo>
                    <a:pt x="2547" y="1740"/>
                    <a:pt x="2365" y="1876"/>
                    <a:pt x="2138" y="2058"/>
                  </a:cubicBezTo>
                  <a:cubicBezTo>
                    <a:pt x="2047" y="2149"/>
                    <a:pt x="1956" y="2240"/>
                    <a:pt x="1865" y="2331"/>
                  </a:cubicBezTo>
                  <a:cubicBezTo>
                    <a:pt x="1820" y="2240"/>
                    <a:pt x="1729" y="2149"/>
                    <a:pt x="1592" y="2058"/>
                  </a:cubicBezTo>
                  <a:cubicBezTo>
                    <a:pt x="1410" y="1876"/>
                    <a:pt x="1228" y="1740"/>
                    <a:pt x="910" y="1603"/>
                  </a:cubicBezTo>
                  <a:cubicBezTo>
                    <a:pt x="728" y="1467"/>
                    <a:pt x="637" y="1285"/>
                    <a:pt x="637" y="1058"/>
                  </a:cubicBezTo>
                  <a:cubicBezTo>
                    <a:pt x="679" y="850"/>
                    <a:pt x="872" y="643"/>
                    <a:pt x="1078" y="643"/>
                  </a:cubicBezTo>
                  <a:cubicBezTo>
                    <a:pt x="1098" y="643"/>
                    <a:pt x="1118" y="644"/>
                    <a:pt x="1137" y="648"/>
                  </a:cubicBezTo>
                  <a:cubicBezTo>
                    <a:pt x="1319" y="648"/>
                    <a:pt x="1501" y="694"/>
                    <a:pt x="1592" y="876"/>
                  </a:cubicBezTo>
                  <a:cubicBezTo>
                    <a:pt x="1638" y="967"/>
                    <a:pt x="1774" y="1012"/>
                    <a:pt x="1865" y="1012"/>
                  </a:cubicBezTo>
                  <a:cubicBezTo>
                    <a:pt x="2002" y="1012"/>
                    <a:pt x="2092" y="967"/>
                    <a:pt x="2183" y="876"/>
                  </a:cubicBezTo>
                  <a:cubicBezTo>
                    <a:pt x="2259" y="725"/>
                    <a:pt x="2397" y="637"/>
                    <a:pt x="2571" y="637"/>
                  </a:cubicBezTo>
                  <a:close/>
                  <a:moveTo>
                    <a:pt x="1207" y="0"/>
                  </a:moveTo>
                  <a:cubicBezTo>
                    <a:pt x="1154" y="0"/>
                    <a:pt x="1101" y="4"/>
                    <a:pt x="1046" y="12"/>
                  </a:cubicBezTo>
                  <a:cubicBezTo>
                    <a:pt x="501" y="57"/>
                    <a:pt x="91" y="512"/>
                    <a:pt x="46" y="1012"/>
                  </a:cubicBezTo>
                  <a:cubicBezTo>
                    <a:pt x="0" y="1467"/>
                    <a:pt x="228" y="1922"/>
                    <a:pt x="637" y="2149"/>
                  </a:cubicBezTo>
                  <a:cubicBezTo>
                    <a:pt x="865" y="2286"/>
                    <a:pt x="1046" y="2377"/>
                    <a:pt x="1228" y="2559"/>
                  </a:cubicBezTo>
                  <a:cubicBezTo>
                    <a:pt x="1365" y="2650"/>
                    <a:pt x="1456" y="2786"/>
                    <a:pt x="1592" y="2922"/>
                  </a:cubicBezTo>
                  <a:cubicBezTo>
                    <a:pt x="1638" y="3059"/>
                    <a:pt x="1774" y="3104"/>
                    <a:pt x="1911" y="3104"/>
                  </a:cubicBezTo>
                  <a:cubicBezTo>
                    <a:pt x="2002" y="3104"/>
                    <a:pt x="2138" y="3059"/>
                    <a:pt x="2183" y="2922"/>
                  </a:cubicBezTo>
                  <a:cubicBezTo>
                    <a:pt x="2320" y="2786"/>
                    <a:pt x="2411" y="2650"/>
                    <a:pt x="2593" y="2559"/>
                  </a:cubicBezTo>
                  <a:cubicBezTo>
                    <a:pt x="2729" y="2377"/>
                    <a:pt x="2911" y="2286"/>
                    <a:pt x="3139" y="2149"/>
                  </a:cubicBezTo>
                  <a:cubicBezTo>
                    <a:pt x="3548" y="1922"/>
                    <a:pt x="3775" y="1467"/>
                    <a:pt x="3730" y="1012"/>
                  </a:cubicBezTo>
                  <a:cubicBezTo>
                    <a:pt x="3684" y="512"/>
                    <a:pt x="3275" y="57"/>
                    <a:pt x="2775" y="12"/>
                  </a:cubicBezTo>
                  <a:cubicBezTo>
                    <a:pt x="2712" y="4"/>
                    <a:pt x="2652" y="0"/>
                    <a:pt x="2595" y="0"/>
                  </a:cubicBezTo>
                  <a:cubicBezTo>
                    <a:pt x="2319" y="0"/>
                    <a:pt x="2099" y="88"/>
                    <a:pt x="1911" y="239"/>
                  </a:cubicBezTo>
                  <a:cubicBezTo>
                    <a:pt x="1684" y="88"/>
                    <a:pt x="1458" y="0"/>
                    <a:pt x="12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7" name="Google Shape;1727;p61"/>
            <p:cNvSpPr/>
            <p:nvPr/>
          </p:nvSpPr>
          <p:spPr>
            <a:xfrm>
              <a:off x="791825" y="3989375"/>
              <a:ext cx="59150" cy="90125"/>
            </a:xfrm>
            <a:custGeom>
              <a:avLst/>
              <a:gdLst/>
              <a:ahLst/>
              <a:cxnLst/>
              <a:rect l="l" t="t" r="r" b="b"/>
              <a:pathLst>
                <a:path w="2366" h="3605" extrusionOk="0">
                  <a:moveTo>
                    <a:pt x="319" y="0"/>
                  </a:moveTo>
                  <a:cubicBezTo>
                    <a:pt x="137" y="0"/>
                    <a:pt x="1" y="136"/>
                    <a:pt x="1" y="318"/>
                  </a:cubicBezTo>
                  <a:lnTo>
                    <a:pt x="1" y="3320"/>
                  </a:lnTo>
                  <a:cubicBezTo>
                    <a:pt x="1" y="3456"/>
                    <a:pt x="137" y="3593"/>
                    <a:pt x="319" y="3593"/>
                  </a:cubicBezTo>
                  <a:cubicBezTo>
                    <a:pt x="501" y="3593"/>
                    <a:pt x="637" y="3456"/>
                    <a:pt x="637" y="3320"/>
                  </a:cubicBezTo>
                  <a:lnTo>
                    <a:pt x="637" y="2365"/>
                  </a:lnTo>
                  <a:lnTo>
                    <a:pt x="1820" y="3502"/>
                  </a:lnTo>
                  <a:cubicBezTo>
                    <a:pt x="1888" y="3570"/>
                    <a:pt x="1968" y="3604"/>
                    <a:pt x="2047" y="3604"/>
                  </a:cubicBezTo>
                  <a:cubicBezTo>
                    <a:pt x="2127" y="3604"/>
                    <a:pt x="2206" y="3570"/>
                    <a:pt x="2275" y="3502"/>
                  </a:cubicBezTo>
                  <a:cubicBezTo>
                    <a:pt x="2366" y="3411"/>
                    <a:pt x="2366" y="3184"/>
                    <a:pt x="2275" y="3093"/>
                  </a:cubicBezTo>
                  <a:lnTo>
                    <a:pt x="865" y="1728"/>
                  </a:lnTo>
                  <a:lnTo>
                    <a:pt x="2138" y="591"/>
                  </a:lnTo>
                  <a:cubicBezTo>
                    <a:pt x="2275" y="455"/>
                    <a:pt x="2275" y="273"/>
                    <a:pt x="2184" y="136"/>
                  </a:cubicBezTo>
                  <a:cubicBezTo>
                    <a:pt x="2116" y="68"/>
                    <a:pt x="2036" y="34"/>
                    <a:pt x="1956" y="34"/>
                  </a:cubicBezTo>
                  <a:cubicBezTo>
                    <a:pt x="1877" y="34"/>
                    <a:pt x="1797" y="68"/>
                    <a:pt x="1729" y="136"/>
                  </a:cubicBezTo>
                  <a:lnTo>
                    <a:pt x="637" y="1092"/>
                  </a:lnTo>
                  <a:lnTo>
                    <a:pt x="637" y="318"/>
                  </a:lnTo>
                  <a:cubicBezTo>
                    <a:pt x="637" y="136"/>
                    <a:pt x="501"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28" name="Google Shape;1728;p61"/>
          <p:cNvGrpSpPr/>
          <p:nvPr/>
        </p:nvGrpSpPr>
        <p:grpSpPr>
          <a:xfrm>
            <a:off x="4421740" y="3223164"/>
            <a:ext cx="443478" cy="492726"/>
            <a:chOff x="5039975" y="3969775"/>
            <a:chExt cx="491225" cy="545775"/>
          </a:xfrm>
        </p:grpSpPr>
        <p:sp>
          <p:nvSpPr>
            <p:cNvPr id="1729" name="Google Shape;1729;p61"/>
            <p:cNvSpPr/>
            <p:nvPr/>
          </p:nvSpPr>
          <p:spPr>
            <a:xfrm>
              <a:off x="5115025" y="4017525"/>
              <a:ext cx="75075" cy="15950"/>
            </a:xfrm>
            <a:custGeom>
              <a:avLst/>
              <a:gdLst/>
              <a:ahLst/>
              <a:cxnLst/>
              <a:rect l="l" t="t" r="r" b="b"/>
              <a:pathLst>
                <a:path w="3003" h="638" extrusionOk="0">
                  <a:moveTo>
                    <a:pt x="319" y="1"/>
                  </a:moveTo>
                  <a:cubicBezTo>
                    <a:pt x="137" y="1"/>
                    <a:pt x="0" y="137"/>
                    <a:pt x="0" y="319"/>
                  </a:cubicBezTo>
                  <a:cubicBezTo>
                    <a:pt x="0" y="501"/>
                    <a:pt x="137" y="637"/>
                    <a:pt x="319" y="637"/>
                  </a:cubicBezTo>
                  <a:lnTo>
                    <a:pt x="2684" y="637"/>
                  </a:lnTo>
                  <a:cubicBezTo>
                    <a:pt x="2866" y="637"/>
                    <a:pt x="3002" y="501"/>
                    <a:pt x="3002" y="319"/>
                  </a:cubicBezTo>
                  <a:cubicBezTo>
                    <a:pt x="3002" y="137"/>
                    <a:pt x="2866" y="1"/>
                    <a:pt x="2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30" name="Google Shape;1730;p61"/>
            <p:cNvGrpSpPr/>
            <p:nvPr/>
          </p:nvGrpSpPr>
          <p:grpSpPr>
            <a:xfrm>
              <a:off x="5039975" y="3969775"/>
              <a:ext cx="491225" cy="545775"/>
              <a:chOff x="4625775" y="3293525"/>
              <a:chExt cx="491225" cy="545775"/>
            </a:xfrm>
          </p:grpSpPr>
          <p:sp>
            <p:nvSpPr>
              <p:cNvPr id="1731" name="Google Shape;1731;p61"/>
              <p:cNvSpPr/>
              <p:nvPr/>
            </p:nvSpPr>
            <p:spPr>
              <a:xfrm>
                <a:off x="4625775" y="3293525"/>
                <a:ext cx="491225" cy="545775"/>
              </a:xfrm>
              <a:custGeom>
                <a:avLst/>
                <a:gdLst/>
                <a:ahLst/>
                <a:cxnLst/>
                <a:rect l="l" t="t" r="r" b="b"/>
                <a:pathLst>
                  <a:path w="19649" h="21831" extrusionOk="0">
                    <a:moveTo>
                      <a:pt x="11371" y="1820"/>
                    </a:moveTo>
                    <a:cubicBezTo>
                      <a:pt x="11644" y="1820"/>
                      <a:pt x="11871" y="2047"/>
                      <a:pt x="11871" y="2320"/>
                    </a:cubicBezTo>
                    <a:cubicBezTo>
                      <a:pt x="11871" y="2365"/>
                      <a:pt x="11826" y="2638"/>
                      <a:pt x="11371" y="3684"/>
                    </a:cubicBezTo>
                    <a:cubicBezTo>
                      <a:pt x="10870" y="2638"/>
                      <a:pt x="10870" y="2365"/>
                      <a:pt x="10870" y="2320"/>
                    </a:cubicBezTo>
                    <a:cubicBezTo>
                      <a:pt x="10870" y="2047"/>
                      <a:pt x="11098" y="1820"/>
                      <a:pt x="11371" y="1820"/>
                    </a:cubicBezTo>
                    <a:close/>
                    <a:moveTo>
                      <a:pt x="1183" y="0"/>
                    </a:moveTo>
                    <a:cubicBezTo>
                      <a:pt x="547" y="0"/>
                      <a:pt x="1" y="546"/>
                      <a:pt x="1" y="1183"/>
                    </a:cubicBezTo>
                    <a:lnTo>
                      <a:pt x="1" y="3411"/>
                    </a:lnTo>
                    <a:cubicBezTo>
                      <a:pt x="1" y="3593"/>
                      <a:pt x="137" y="3730"/>
                      <a:pt x="319" y="3730"/>
                    </a:cubicBezTo>
                    <a:cubicBezTo>
                      <a:pt x="501" y="3730"/>
                      <a:pt x="638" y="3593"/>
                      <a:pt x="638" y="3411"/>
                    </a:cubicBezTo>
                    <a:lnTo>
                      <a:pt x="638" y="1183"/>
                    </a:lnTo>
                    <a:cubicBezTo>
                      <a:pt x="638" y="910"/>
                      <a:pt x="910" y="637"/>
                      <a:pt x="1183" y="637"/>
                    </a:cubicBezTo>
                    <a:lnTo>
                      <a:pt x="7823" y="637"/>
                    </a:lnTo>
                    <a:cubicBezTo>
                      <a:pt x="8096" y="637"/>
                      <a:pt x="8369" y="910"/>
                      <a:pt x="8369" y="1183"/>
                    </a:cubicBezTo>
                    <a:lnTo>
                      <a:pt x="8369" y="4594"/>
                    </a:lnTo>
                    <a:cubicBezTo>
                      <a:pt x="8096" y="4776"/>
                      <a:pt x="7823" y="4958"/>
                      <a:pt x="7596" y="5185"/>
                    </a:cubicBezTo>
                    <a:cubicBezTo>
                      <a:pt x="7369" y="5413"/>
                      <a:pt x="7141" y="5685"/>
                      <a:pt x="6959" y="5958"/>
                    </a:cubicBezTo>
                    <a:lnTo>
                      <a:pt x="5959" y="5958"/>
                    </a:lnTo>
                    <a:cubicBezTo>
                      <a:pt x="5777" y="5958"/>
                      <a:pt x="5595" y="6049"/>
                      <a:pt x="5504" y="6231"/>
                    </a:cubicBezTo>
                    <a:lnTo>
                      <a:pt x="4594" y="7823"/>
                    </a:lnTo>
                    <a:cubicBezTo>
                      <a:pt x="4549" y="7868"/>
                      <a:pt x="4549" y="7868"/>
                      <a:pt x="4503" y="7868"/>
                    </a:cubicBezTo>
                    <a:cubicBezTo>
                      <a:pt x="4503" y="7868"/>
                      <a:pt x="4458" y="7868"/>
                      <a:pt x="4412" y="7823"/>
                    </a:cubicBezTo>
                    <a:lnTo>
                      <a:pt x="3503" y="6231"/>
                    </a:lnTo>
                    <a:cubicBezTo>
                      <a:pt x="3412" y="6049"/>
                      <a:pt x="3230" y="5958"/>
                      <a:pt x="3048" y="5958"/>
                    </a:cubicBezTo>
                    <a:lnTo>
                      <a:pt x="1183" y="5958"/>
                    </a:lnTo>
                    <a:cubicBezTo>
                      <a:pt x="910" y="5958"/>
                      <a:pt x="638" y="5731"/>
                      <a:pt x="638" y="5413"/>
                    </a:cubicBezTo>
                    <a:lnTo>
                      <a:pt x="638" y="5049"/>
                    </a:lnTo>
                    <a:cubicBezTo>
                      <a:pt x="638" y="4867"/>
                      <a:pt x="501" y="4730"/>
                      <a:pt x="319" y="4730"/>
                    </a:cubicBezTo>
                    <a:cubicBezTo>
                      <a:pt x="137" y="4730"/>
                      <a:pt x="1" y="4867"/>
                      <a:pt x="1" y="5049"/>
                    </a:cubicBezTo>
                    <a:lnTo>
                      <a:pt x="1" y="5413"/>
                    </a:lnTo>
                    <a:cubicBezTo>
                      <a:pt x="1" y="6095"/>
                      <a:pt x="547" y="6595"/>
                      <a:pt x="1183" y="6595"/>
                    </a:cubicBezTo>
                    <a:lnTo>
                      <a:pt x="2957" y="6595"/>
                    </a:lnTo>
                    <a:lnTo>
                      <a:pt x="3867" y="8141"/>
                    </a:lnTo>
                    <a:cubicBezTo>
                      <a:pt x="4003" y="8369"/>
                      <a:pt x="4230" y="8505"/>
                      <a:pt x="4503" y="8505"/>
                    </a:cubicBezTo>
                    <a:cubicBezTo>
                      <a:pt x="4776" y="8505"/>
                      <a:pt x="5004" y="8369"/>
                      <a:pt x="5140" y="8141"/>
                    </a:cubicBezTo>
                    <a:lnTo>
                      <a:pt x="6004" y="6595"/>
                    </a:lnTo>
                    <a:lnTo>
                      <a:pt x="6550" y="6595"/>
                    </a:lnTo>
                    <a:cubicBezTo>
                      <a:pt x="6186" y="7368"/>
                      <a:pt x="5959" y="8187"/>
                      <a:pt x="5959" y="9051"/>
                    </a:cubicBezTo>
                    <a:cubicBezTo>
                      <a:pt x="5959" y="9870"/>
                      <a:pt x="6141" y="10597"/>
                      <a:pt x="6459" y="11325"/>
                    </a:cubicBezTo>
                    <a:cubicBezTo>
                      <a:pt x="6914" y="12325"/>
                      <a:pt x="6641" y="13553"/>
                      <a:pt x="5731" y="14281"/>
                    </a:cubicBezTo>
                    <a:lnTo>
                      <a:pt x="4640" y="15191"/>
                    </a:lnTo>
                    <a:cubicBezTo>
                      <a:pt x="4049" y="15691"/>
                      <a:pt x="3594" y="16419"/>
                      <a:pt x="3412" y="17192"/>
                    </a:cubicBezTo>
                    <a:lnTo>
                      <a:pt x="3139" y="18420"/>
                    </a:lnTo>
                    <a:cubicBezTo>
                      <a:pt x="3093" y="18693"/>
                      <a:pt x="3139" y="18920"/>
                      <a:pt x="3321" y="19147"/>
                    </a:cubicBezTo>
                    <a:cubicBezTo>
                      <a:pt x="3457" y="19329"/>
                      <a:pt x="3685" y="19466"/>
                      <a:pt x="3958" y="19466"/>
                    </a:cubicBezTo>
                    <a:lnTo>
                      <a:pt x="9142" y="19466"/>
                    </a:lnTo>
                    <a:cubicBezTo>
                      <a:pt x="9142" y="19511"/>
                      <a:pt x="9142" y="19557"/>
                      <a:pt x="9142" y="19602"/>
                    </a:cubicBezTo>
                    <a:cubicBezTo>
                      <a:pt x="9142" y="20830"/>
                      <a:pt x="10143" y="21831"/>
                      <a:pt x="11371" y="21831"/>
                    </a:cubicBezTo>
                    <a:cubicBezTo>
                      <a:pt x="11507" y="21831"/>
                      <a:pt x="11644" y="21785"/>
                      <a:pt x="11780" y="21785"/>
                    </a:cubicBezTo>
                    <a:cubicBezTo>
                      <a:pt x="11962" y="21740"/>
                      <a:pt x="12098" y="21558"/>
                      <a:pt x="12053" y="21421"/>
                    </a:cubicBezTo>
                    <a:cubicBezTo>
                      <a:pt x="12013" y="21263"/>
                      <a:pt x="11871" y="21140"/>
                      <a:pt x="11745" y="21140"/>
                    </a:cubicBezTo>
                    <a:cubicBezTo>
                      <a:pt x="11726" y="21140"/>
                      <a:pt x="11707" y="21143"/>
                      <a:pt x="11689" y="21149"/>
                    </a:cubicBezTo>
                    <a:cubicBezTo>
                      <a:pt x="11553" y="21194"/>
                      <a:pt x="11462" y="21194"/>
                      <a:pt x="11371" y="21194"/>
                    </a:cubicBezTo>
                    <a:cubicBezTo>
                      <a:pt x="10461" y="21194"/>
                      <a:pt x="9779" y="20466"/>
                      <a:pt x="9779" y="19602"/>
                    </a:cubicBezTo>
                    <a:cubicBezTo>
                      <a:pt x="9779" y="19557"/>
                      <a:pt x="9779" y="19511"/>
                      <a:pt x="9779" y="19466"/>
                    </a:cubicBezTo>
                    <a:lnTo>
                      <a:pt x="12917" y="19466"/>
                    </a:lnTo>
                    <a:cubicBezTo>
                      <a:pt x="12917" y="19511"/>
                      <a:pt x="12917" y="19557"/>
                      <a:pt x="12917" y="19602"/>
                    </a:cubicBezTo>
                    <a:cubicBezTo>
                      <a:pt x="12917" y="19875"/>
                      <a:pt x="12872" y="20148"/>
                      <a:pt x="12735" y="20421"/>
                    </a:cubicBezTo>
                    <a:cubicBezTo>
                      <a:pt x="12575" y="20645"/>
                      <a:pt x="12798" y="20891"/>
                      <a:pt x="13023" y="20891"/>
                    </a:cubicBezTo>
                    <a:cubicBezTo>
                      <a:pt x="13118" y="20891"/>
                      <a:pt x="13213" y="20847"/>
                      <a:pt x="13281" y="20739"/>
                    </a:cubicBezTo>
                    <a:cubicBezTo>
                      <a:pt x="13463" y="20375"/>
                      <a:pt x="13599" y="20012"/>
                      <a:pt x="13599" y="19602"/>
                    </a:cubicBezTo>
                    <a:cubicBezTo>
                      <a:pt x="13599" y="19557"/>
                      <a:pt x="13599" y="19511"/>
                      <a:pt x="13599" y="19466"/>
                    </a:cubicBezTo>
                    <a:lnTo>
                      <a:pt x="18739" y="19466"/>
                    </a:lnTo>
                    <a:cubicBezTo>
                      <a:pt x="19011" y="19466"/>
                      <a:pt x="19239" y="19329"/>
                      <a:pt x="19421" y="19147"/>
                    </a:cubicBezTo>
                    <a:cubicBezTo>
                      <a:pt x="19557" y="18920"/>
                      <a:pt x="19648" y="18647"/>
                      <a:pt x="19557" y="18420"/>
                    </a:cubicBezTo>
                    <a:lnTo>
                      <a:pt x="19284" y="17192"/>
                    </a:lnTo>
                    <a:cubicBezTo>
                      <a:pt x="19102" y="16419"/>
                      <a:pt x="18693" y="15691"/>
                      <a:pt x="18056" y="15191"/>
                    </a:cubicBezTo>
                    <a:lnTo>
                      <a:pt x="16919" y="14236"/>
                    </a:lnTo>
                    <a:cubicBezTo>
                      <a:pt x="16055" y="13553"/>
                      <a:pt x="15782" y="12325"/>
                      <a:pt x="16237" y="11234"/>
                    </a:cubicBezTo>
                    <a:cubicBezTo>
                      <a:pt x="16555" y="10506"/>
                      <a:pt x="16737" y="9733"/>
                      <a:pt x="16692" y="8914"/>
                    </a:cubicBezTo>
                    <a:cubicBezTo>
                      <a:pt x="16692" y="8232"/>
                      <a:pt x="16555" y="7596"/>
                      <a:pt x="16328" y="7004"/>
                    </a:cubicBezTo>
                    <a:cubicBezTo>
                      <a:pt x="16253" y="6892"/>
                      <a:pt x="16117" y="6811"/>
                      <a:pt x="15969" y="6811"/>
                    </a:cubicBezTo>
                    <a:cubicBezTo>
                      <a:pt x="15938" y="6811"/>
                      <a:pt x="15906" y="6814"/>
                      <a:pt x="15873" y="6822"/>
                    </a:cubicBezTo>
                    <a:cubicBezTo>
                      <a:pt x="15737" y="6913"/>
                      <a:pt x="15646" y="7095"/>
                      <a:pt x="15691" y="7277"/>
                    </a:cubicBezTo>
                    <a:cubicBezTo>
                      <a:pt x="15919" y="7777"/>
                      <a:pt x="16055" y="8369"/>
                      <a:pt x="16055" y="8914"/>
                    </a:cubicBezTo>
                    <a:cubicBezTo>
                      <a:pt x="16101" y="9642"/>
                      <a:pt x="15919" y="10324"/>
                      <a:pt x="15646" y="11007"/>
                    </a:cubicBezTo>
                    <a:cubicBezTo>
                      <a:pt x="15055" y="12325"/>
                      <a:pt x="15418" y="13872"/>
                      <a:pt x="16510" y="14736"/>
                    </a:cubicBezTo>
                    <a:lnTo>
                      <a:pt x="17647" y="15691"/>
                    </a:lnTo>
                    <a:cubicBezTo>
                      <a:pt x="18147" y="16100"/>
                      <a:pt x="18511" y="16691"/>
                      <a:pt x="18648" y="17374"/>
                    </a:cubicBezTo>
                    <a:lnTo>
                      <a:pt x="18920" y="18556"/>
                    </a:lnTo>
                    <a:cubicBezTo>
                      <a:pt x="18966" y="18647"/>
                      <a:pt x="18920" y="18693"/>
                      <a:pt x="18920" y="18738"/>
                    </a:cubicBezTo>
                    <a:cubicBezTo>
                      <a:pt x="18875" y="18738"/>
                      <a:pt x="18829" y="18784"/>
                      <a:pt x="18739" y="18784"/>
                    </a:cubicBezTo>
                    <a:lnTo>
                      <a:pt x="3958" y="18784"/>
                    </a:lnTo>
                    <a:cubicBezTo>
                      <a:pt x="3867" y="18784"/>
                      <a:pt x="3821" y="18738"/>
                      <a:pt x="3821" y="18738"/>
                    </a:cubicBezTo>
                    <a:cubicBezTo>
                      <a:pt x="3776" y="18693"/>
                      <a:pt x="3730" y="18647"/>
                      <a:pt x="3776" y="18556"/>
                    </a:cubicBezTo>
                    <a:lnTo>
                      <a:pt x="4049" y="17328"/>
                    </a:lnTo>
                    <a:cubicBezTo>
                      <a:pt x="4185" y="16691"/>
                      <a:pt x="4549" y="16100"/>
                      <a:pt x="5049" y="15691"/>
                    </a:cubicBezTo>
                    <a:lnTo>
                      <a:pt x="6141" y="14781"/>
                    </a:lnTo>
                    <a:cubicBezTo>
                      <a:pt x="7278" y="13872"/>
                      <a:pt x="7641" y="12325"/>
                      <a:pt x="7050" y="11052"/>
                    </a:cubicBezTo>
                    <a:cubicBezTo>
                      <a:pt x="6732" y="10415"/>
                      <a:pt x="6595" y="9733"/>
                      <a:pt x="6595" y="9051"/>
                    </a:cubicBezTo>
                    <a:cubicBezTo>
                      <a:pt x="6595" y="7777"/>
                      <a:pt x="7096" y="6550"/>
                      <a:pt x="8051" y="5640"/>
                    </a:cubicBezTo>
                    <a:cubicBezTo>
                      <a:pt x="8919" y="4772"/>
                      <a:pt x="10119" y="4318"/>
                      <a:pt x="11333" y="4318"/>
                    </a:cubicBezTo>
                    <a:cubicBezTo>
                      <a:pt x="11391" y="4318"/>
                      <a:pt x="11449" y="4319"/>
                      <a:pt x="11507" y="4321"/>
                    </a:cubicBezTo>
                    <a:cubicBezTo>
                      <a:pt x="12872" y="4367"/>
                      <a:pt x="14145" y="5003"/>
                      <a:pt x="14964" y="6049"/>
                    </a:cubicBezTo>
                    <a:cubicBezTo>
                      <a:pt x="15039" y="6124"/>
                      <a:pt x="15128" y="6158"/>
                      <a:pt x="15215" y="6158"/>
                    </a:cubicBezTo>
                    <a:cubicBezTo>
                      <a:pt x="15287" y="6158"/>
                      <a:pt x="15357" y="6136"/>
                      <a:pt x="15418" y="6095"/>
                    </a:cubicBezTo>
                    <a:cubicBezTo>
                      <a:pt x="15555" y="5958"/>
                      <a:pt x="15600" y="5776"/>
                      <a:pt x="15464" y="5640"/>
                    </a:cubicBezTo>
                    <a:cubicBezTo>
                      <a:pt x="14600" y="4594"/>
                      <a:pt x="13372" y="3912"/>
                      <a:pt x="12053" y="3730"/>
                    </a:cubicBezTo>
                    <a:cubicBezTo>
                      <a:pt x="12508" y="2684"/>
                      <a:pt x="12508" y="2456"/>
                      <a:pt x="12508" y="2365"/>
                    </a:cubicBezTo>
                    <a:cubicBezTo>
                      <a:pt x="12508" y="1729"/>
                      <a:pt x="11962" y="1228"/>
                      <a:pt x="11371" y="1228"/>
                    </a:cubicBezTo>
                    <a:cubicBezTo>
                      <a:pt x="10734" y="1228"/>
                      <a:pt x="10234" y="1729"/>
                      <a:pt x="10234" y="2365"/>
                    </a:cubicBezTo>
                    <a:cubicBezTo>
                      <a:pt x="10234" y="2456"/>
                      <a:pt x="10234" y="2684"/>
                      <a:pt x="10643" y="3730"/>
                    </a:cubicBezTo>
                    <a:cubicBezTo>
                      <a:pt x="10097" y="3821"/>
                      <a:pt x="9506" y="3957"/>
                      <a:pt x="9006" y="4230"/>
                    </a:cubicBezTo>
                    <a:lnTo>
                      <a:pt x="9006" y="1183"/>
                    </a:lnTo>
                    <a:cubicBezTo>
                      <a:pt x="9006" y="546"/>
                      <a:pt x="8460" y="0"/>
                      <a:pt x="7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32" name="Google Shape;1732;p61"/>
              <p:cNvSpPr/>
              <p:nvPr/>
            </p:nvSpPr>
            <p:spPr>
              <a:xfrm>
                <a:off x="4700825" y="3378800"/>
                <a:ext cx="75075" cy="15950"/>
              </a:xfrm>
              <a:custGeom>
                <a:avLst/>
                <a:gdLst/>
                <a:ahLst/>
                <a:cxnLst/>
                <a:rect l="l" t="t" r="r" b="b"/>
                <a:pathLst>
                  <a:path w="3003" h="638" extrusionOk="0">
                    <a:moveTo>
                      <a:pt x="319" y="0"/>
                    </a:moveTo>
                    <a:cubicBezTo>
                      <a:pt x="137" y="0"/>
                      <a:pt x="0" y="137"/>
                      <a:pt x="0" y="319"/>
                    </a:cubicBezTo>
                    <a:cubicBezTo>
                      <a:pt x="0" y="501"/>
                      <a:pt x="137" y="637"/>
                      <a:pt x="319" y="637"/>
                    </a:cubicBezTo>
                    <a:lnTo>
                      <a:pt x="2684" y="637"/>
                    </a:lnTo>
                    <a:cubicBezTo>
                      <a:pt x="2866" y="637"/>
                      <a:pt x="3002" y="501"/>
                      <a:pt x="3002" y="319"/>
                    </a:cubicBezTo>
                    <a:cubicBezTo>
                      <a:pt x="3002" y="137"/>
                      <a:pt x="2866" y="0"/>
                      <a:pt x="26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33" name="Google Shape;1733;p61"/>
              <p:cNvSpPr/>
              <p:nvPr/>
            </p:nvSpPr>
            <p:spPr>
              <a:xfrm>
                <a:off x="4795200" y="3588000"/>
                <a:ext cx="114850" cy="141025"/>
              </a:xfrm>
              <a:custGeom>
                <a:avLst/>
                <a:gdLst/>
                <a:ahLst/>
                <a:cxnLst/>
                <a:rect l="l" t="t" r="r" b="b"/>
                <a:pathLst>
                  <a:path w="4594" h="5641" extrusionOk="0">
                    <a:moveTo>
                      <a:pt x="2320" y="1274"/>
                    </a:moveTo>
                    <a:cubicBezTo>
                      <a:pt x="2547" y="1911"/>
                      <a:pt x="3002" y="2457"/>
                      <a:pt x="3639" y="2820"/>
                    </a:cubicBezTo>
                    <a:cubicBezTo>
                      <a:pt x="3002" y="3230"/>
                      <a:pt x="2547" y="3730"/>
                      <a:pt x="2320" y="4412"/>
                    </a:cubicBezTo>
                    <a:cubicBezTo>
                      <a:pt x="2092" y="3730"/>
                      <a:pt x="1638" y="3184"/>
                      <a:pt x="1001" y="2820"/>
                    </a:cubicBezTo>
                    <a:cubicBezTo>
                      <a:pt x="1638" y="2457"/>
                      <a:pt x="2092" y="1911"/>
                      <a:pt x="2320" y="1274"/>
                    </a:cubicBezTo>
                    <a:close/>
                    <a:moveTo>
                      <a:pt x="2320" y="1"/>
                    </a:moveTo>
                    <a:cubicBezTo>
                      <a:pt x="2092" y="1"/>
                      <a:pt x="1956" y="137"/>
                      <a:pt x="1910" y="319"/>
                    </a:cubicBezTo>
                    <a:lnTo>
                      <a:pt x="1774" y="865"/>
                    </a:lnTo>
                    <a:cubicBezTo>
                      <a:pt x="1547" y="1729"/>
                      <a:pt x="864" y="2184"/>
                      <a:pt x="319" y="2411"/>
                    </a:cubicBezTo>
                    <a:cubicBezTo>
                      <a:pt x="0" y="2593"/>
                      <a:pt x="0" y="3093"/>
                      <a:pt x="319" y="3230"/>
                    </a:cubicBezTo>
                    <a:cubicBezTo>
                      <a:pt x="864" y="3457"/>
                      <a:pt x="1547" y="3912"/>
                      <a:pt x="1774" y="4822"/>
                    </a:cubicBezTo>
                    <a:lnTo>
                      <a:pt x="1910" y="5322"/>
                    </a:lnTo>
                    <a:cubicBezTo>
                      <a:pt x="1956" y="5549"/>
                      <a:pt x="2092" y="5640"/>
                      <a:pt x="2320" y="5640"/>
                    </a:cubicBezTo>
                    <a:cubicBezTo>
                      <a:pt x="2502" y="5640"/>
                      <a:pt x="2684" y="5504"/>
                      <a:pt x="2729" y="5322"/>
                    </a:cubicBezTo>
                    <a:lnTo>
                      <a:pt x="2866" y="4822"/>
                    </a:lnTo>
                    <a:cubicBezTo>
                      <a:pt x="3093" y="3912"/>
                      <a:pt x="3730" y="3457"/>
                      <a:pt x="4275" y="3230"/>
                    </a:cubicBezTo>
                    <a:cubicBezTo>
                      <a:pt x="4594" y="3093"/>
                      <a:pt x="4594" y="2639"/>
                      <a:pt x="4321" y="2457"/>
                    </a:cubicBezTo>
                    <a:cubicBezTo>
                      <a:pt x="4321" y="2457"/>
                      <a:pt x="4275" y="2457"/>
                      <a:pt x="4275" y="2411"/>
                    </a:cubicBezTo>
                    <a:cubicBezTo>
                      <a:pt x="3730" y="2184"/>
                      <a:pt x="3093" y="1729"/>
                      <a:pt x="2866" y="865"/>
                    </a:cubicBezTo>
                    <a:lnTo>
                      <a:pt x="2729" y="319"/>
                    </a:lnTo>
                    <a:cubicBezTo>
                      <a:pt x="2684" y="137"/>
                      <a:pt x="2502" y="1"/>
                      <a:pt x="2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grpSp>
        <p:nvGrpSpPr>
          <p:cNvPr id="1734" name="Google Shape;1734;p61"/>
          <p:cNvGrpSpPr/>
          <p:nvPr/>
        </p:nvGrpSpPr>
        <p:grpSpPr>
          <a:xfrm>
            <a:off x="5203772" y="1664390"/>
            <a:ext cx="395223" cy="581832"/>
            <a:chOff x="5496725" y="1234650"/>
            <a:chExt cx="437775" cy="644475"/>
          </a:xfrm>
        </p:grpSpPr>
        <p:sp>
          <p:nvSpPr>
            <p:cNvPr id="1735" name="Google Shape;1735;p61"/>
            <p:cNvSpPr/>
            <p:nvPr/>
          </p:nvSpPr>
          <p:spPr>
            <a:xfrm>
              <a:off x="5496725" y="1234650"/>
              <a:ext cx="437775" cy="644475"/>
            </a:xfrm>
            <a:custGeom>
              <a:avLst/>
              <a:gdLst/>
              <a:ahLst/>
              <a:cxnLst/>
              <a:rect l="l" t="t" r="r" b="b"/>
              <a:pathLst>
                <a:path w="17511" h="25779" extrusionOk="0">
                  <a:moveTo>
                    <a:pt x="6368" y="11680"/>
                  </a:moveTo>
                  <a:lnTo>
                    <a:pt x="5731" y="12317"/>
                  </a:lnTo>
                  <a:lnTo>
                    <a:pt x="5049" y="11680"/>
                  </a:lnTo>
                  <a:close/>
                  <a:moveTo>
                    <a:pt x="9369" y="11680"/>
                  </a:moveTo>
                  <a:lnTo>
                    <a:pt x="8733" y="12317"/>
                  </a:lnTo>
                  <a:lnTo>
                    <a:pt x="8096" y="11680"/>
                  </a:lnTo>
                  <a:close/>
                  <a:moveTo>
                    <a:pt x="12416" y="11680"/>
                  </a:moveTo>
                  <a:lnTo>
                    <a:pt x="11780" y="12317"/>
                  </a:lnTo>
                  <a:lnTo>
                    <a:pt x="11097" y="11680"/>
                  </a:lnTo>
                  <a:close/>
                  <a:moveTo>
                    <a:pt x="3320" y="11680"/>
                  </a:moveTo>
                  <a:lnTo>
                    <a:pt x="2638" y="12362"/>
                  </a:lnTo>
                  <a:lnTo>
                    <a:pt x="2047" y="11726"/>
                  </a:lnTo>
                  <a:lnTo>
                    <a:pt x="2047" y="11680"/>
                  </a:lnTo>
                  <a:close/>
                  <a:moveTo>
                    <a:pt x="15464" y="11680"/>
                  </a:moveTo>
                  <a:lnTo>
                    <a:pt x="15464" y="11726"/>
                  </a:lnTo>
                  <a:lnTo>
                    <a:pt x="14827" y="12362"/>
                  </a:lnTo>
                  <a:lnTo>
                    <a:pt x="14145" y="11680"/>
                  </a:lnTo>
                  <a:close/>
                  <a:moveTo>
                    <a:pt x="10233" y="11862"/>
                  </a:moveTo>
                  <a:lnTo>
                    <a:pt x="11234" y="12863"/>
                  </a:lnTo>
                  <a:lnTo>
                    <a:pt x="10597" y="13499"/>
                  </a:lnTo>
                  <a:cubicBezTo>
                    <a:pt x="10279" y="13363"/>
                    <a:pt x="9960" y="13272"/>
                    <a:pt x="9597" y="13181"/>
                  </a:cubicBezTo>
                  <a:lnTo>
                    <a:pt x="9278" y="12863"/>
                  </a:lnTo>
                  <a:lnTo>
                    <a:pt x="10233" y="11862"/>
                  </a:lnTo>
                  <a:close/>
                  <a:moveTo>
                    <a:pt x="7232" y="11907"/>
                  </a:moveTo>
                  <a:lnTo>
                    <a:pt x="8232" y="12863"/>
                  </a:lnTo>
                  <a:lnTo>
                    <a:pt x="7868" y="13181"/>
                  </a:lnTo>
                  <a:cubicBezTo>
                    <a:pt x="7550" y="13272"/>
                    <a:pt x="7186" y="13363"/>
                    <a:pt x="6913" y="13545"/>
                  </a:cubicBezTo>
                  <a:lnTo>
                    <a:pt x="6231" y="12863"/>
                  </a:lnTo>
                  <a:lnTo>
                    <a:pt x="7232" y="11907"/>
                  </a:lnTo>
                  <a:close/>
                  <a:moveTo>
                    <a:pt x="4185" y="11862"/>
                  </a:moveTo>
                  <a:lnTo>
                    <a:pt x="5185" y="12863"/>
                  </a:lnTo>
                  <a:lnTo>
                    <a:pt x="4185" y="13863"/>
                  </a:lnTo>
                  <a:lnTo>
                    <a:pt x="3184" y="12908"/>
                  </a:lnTo>
                  <a:lnTo>
                    <a:pt x="4185" y="11862"/>
                  </a:lnTo>
                  <a:close/>
                  <a:moveTo>
                    <a:pt x="13281" y="11862"/>
                  </a:moveTo>
                  <a:lnTo>
                    <a:pt x="14281" y="12908"/>
                  </a:lnTo>
                  <a:lnTo>
                    <a:pt x="13326" y="13863"/>
                  </a:lnTo>
                  <a:lnTo>
                    <a:pt x="12325" y="12863"/>
                  </a:lnTo>
                  <a:lnTo>
                    <a:pt x="13281" y="11862"/>
                  </a:lnTo>
                  <a:close/>
                  <a:moveTo>
                    <a:pt x="5731" y="13408"/>
                  </a:moveTo>
                  <a:lnTo>
                    <a:pt x="6231" y="13909"/>
                  </a:lnTo>
                  <a:cubicBezTo>
                    <a:pt x="5867" y="14227"/>
                    <a:pt x="5549" y="14545"/>
                    <a:pt x="5276" y="14955"/>
                  </a:cubicBezTo>
                  <a:lnTo>
                    <a:pt x="4730" y="14409"/>
                  </a:lnTo>
                  <a:lnTo>
                    <a:pt x="5731" y="13408"/>
                  </a:lnTo>
                  <a:close/>
                  <a:moveTo>
                    <a:pt x="11780" y="13408"/>
                  </a:moveTo>
                  <a:lnTo>
                    <a:pt x="12780" y="14409"/>
                  </a:lnTo>
                  <a:lnTo>
                    <a:pt x="12234" y="14955"/>
                  </a:lnTo>
                  <a:cubicBezTo>
                    <a:pt x="11962" y="14545"/>
                    <a:pt x="11643" y="14227"/>
                    <a:pt x="11234" y="13909"/>
                  </a:cubicBezTo>
                  <a:lnTo>
                    <a:pt x="11780" y="13408"/>
                  </a:lnTo>
                  <a:close/>
                  <a:moveTo>
                    <a:pt x="2638" y="13408"/>
                  </a:moveTo>
                  <a:lnTo>
                    <a:pt x="3639" y="14409"/>
                  </a:lnTo>
                  <a:lnTo>
                    <a:pt x="2638" y="15409"/>
                  </a:lnTo>
                  <a:lnTo>
                    <a:pt x="2411" y="15137"/>
                  </a:lnTo>
                  <a:lnTo>
                    <a:pt x="2274" y="13818"/>
                  </a:lnTo>
                  <a:lnTo>
                    <a:pt x="2638" y="13408"/>
                  </a:lnTo>
                  <a:close/>
                  <a:moveTo>
                    <a:pt x="14827" y="13408"/>
                  </a:moveTo>
                  <a:lnTo>
                    <a:pt x="15236" y="13863"/>
                  </a:lnTo>
                  <a:lnTo>
                    <a:pt x="15100" y="15137"/>
                  </a:lnTo>
                  <a:lnTo>
                    <a:pt x="14827" y="15409"/>
                  </a:lnTo>
                  <a:lnTo>
                    <a:pt x="13826" y="14409"/>
                  </a:lnTo>
                  <a:lnTo>
                    <a:pt x="14827" y="13408"/>
                  </a:lnTo>
                  <a:close/>
                  <a:moveTo>
                    <a:pt x="4185" y="14955"/>
                  </a:moveTo>
                  <a:lnTo>
                    <a:pt x="4867" y="15637"/>
                  </a:lnTo>
                  <a:cubicBezTo>
                    <a:pt x="4776" y="15910"/>
                    <a:pt x="4685" y="16137"/>
                    <a:pt x="4639" y="16410"/>
                  </a:cubicBezTo>
                  <a:lnTo>
                    <a:pt x="4139" y="16910"/>
                  </a:lnTo>
                  <a:lnTo>
                    <a:pt x="3184" y="15955"/>
                  </a:lnTo>
                  <a:lnTo>
                    <a:pt x="4185" y="14955"/>
                  </a:lnTo>
                  <a:close/>
                  <a:moveTo>
                    <a:pt x="13326" y="14955"/>
                  </a:moveTo>
                  <a:lnTo>
                    <a:pt x="14281" y="15955"/>
                  </a:lnTo>
                  <a:lnTo>
                    <a:pt x="13326" y="16910"/>
                  </a:lnTo>
                  <a:lnTo>
                    <a:pt x="12871" y="16455"/>
                  </a:lnTo>
                  <a:cubicBezTo>
                    <a:pt x="12826" y="16183"/>
                    <a:pt x="12735" y="15910"/>
                    <a:pt x="12598" y="15637"/>
                  </a:cubicBezTo>
                  <a:lnTo>
                    <a:pt x="13326" y="14955"/>
                  </a:lnTo>
                  <a:close/>
                  <a:moveTo>
                    <a:pt x="2638" y="16455"/>
                  </a:moveTo>
                  <a:lnTo>
                    <a:pt x="3639" y="17456"/>
                  </a:lnTo>
                  <a:lnTo>
                    <a:pt x="2729" y="18320"/>
                  </a:lnTo>
                  <a:lnTo>
                    <a:pt x="2547" y="16592"/>
                  </a:lnTo>
                  <a:lnTo>
                    <a:pt x="2638" y="16455"/>
                  </a:lnTo>
                  <a:close/>
                  <a:moveTo>
                    <a:pt x="14827" y="16455"/>
                  </a:moveTo>
                  <a:lnTo>
                    <a:pt x="14963" y="16592"/>
                  </a:lnTo>
                  <a:lnTo>
                    <a:pt x="14781" y="18366"/>
                  </a:lnTo>
                  <a:lnTo>
                    <a:pt x="13872" y="17410"/>
                  </a:lnTo>
                  <a:lnTo>
                    <a:pt x="14827" y="16455"/>
                  </a:lnTo>
                  <a:close/>
                  <a:moveTo>
                    <a:pt x="4139" y="17956"/>
                  </a:moveTo>
                  <a:lnTo>
                    <a:pt x="4730" y="18547"/>
                  </a:lnTo>
                  <a:cubicBezTo>
                    <a:pt x="4776" y="18729"/>
                    <a:pt x="4867" y="18957"/>
                    <a:pt x="4958" y="19139"/>
                  </a:cubicBezTo>
                  <a:lnTo>
                    <a:pt x="4185" y="19912"/>
                  </a:lnTo>
                  <a:lnTo>
                    <a:pt x="3184" y="18957"/>
                  </a:lnTo>
                  <a:lnTo>
                    <a:pt x="4139" y="17956"/>
                  </a:lnTo>
                  <a:close/>
                  <a:moveTo>
                    <a:pt x="13326" y="17956"/>
                  </a:moveTo>
                  <a:lnTo>
                    <a:pt x="14281" y="18957"/>
                  </a:lnTo>
                  <a:lnTo>
                    <a:pt x="13326" y="19957"/>
                  </a:lnTo>
                  <a:lnTo>
                    <a:pt x="12553" y="19139"/>
                  </a:lnTo>
                  <a:cubicBezTo>
                    <a:pt x="12644" y="18957"/>
                    <a:pt x="12735" y="18729"/>
                    <a:pt x="12780" y="18502"/>
                  </a:cubicBezTo>
                  <a:lnTo>
                    <a:pt x="13326" y="17956"/>
                  </a:lnTo>
                  <a:close/>
                  <a:moveTo>
                    <a:pt x="8733" y="13863"/>
                  </a:moveTo>
                  <a:cubicBezTo>
                    <a:pt x="10643" y="13863"/>
                    <a:pt x="12189" y="15409"/>
                    <a:pt x="12189" y="17320"/>
                  </a:cubicBezTo>
                  <a:cubicBezTo>
                    <a:pt x="12189" y="19230"/>
                    <a:pt x="10643" y="20776"/>
                    <a:pt x="8733" y="20776"/>
                  </a:cubicBezTo>
                  <a:cubicBezTo>
                    <a:pt x="6868" y="20776"/>
                    <a:pt x="5276" y="19230"/>
                    <a:pt x="5276" y="17320"/>
                  </a:cubicBezTo>
                  <a:cubicBezTo>
                    <a:pt x="5276" y="15409"/>
                    <a:pt x="6868" y="13863"/>
                    <a:pt x="8733" y="13863"/>
                  </a:cubicBezTo>
                  <a:close/>
                  <a:moveTo>
                    <a:pt x="2866" y="19730"/>
                  </a:moveTo>
                  <a:lnTo>
                    <a:pt x="3639" y="20458"/>
                  </a:lnTo>
                  <a:lnTo>
                    <a:pt x="3048" y="21094"/>
                  </a:lnTo>
                  <a:lnTo>
                    <a:pt x="2866" y="19730"/>
                  </a:lnTo>
                  <a:close/>
                  <a:moveTo>
                    <a:pt x="14645" y="19684"/>
                  </a:moveTo>
                  <a:lnTo>
                    <a:pt x="14463" y="21094"/>
                  </a:lnTo>
                  <a:lnTo>
                    <a:pt x="13826" y="20458"/>
                  </a:lnTo>
                  <a:lnTo>
                    <a:pt x="14645" y="19684"/>
                  </a:lnTo>
                  <a:close/>
                  <a:moveTo>
                    <a:pt x="5367" y="19821"/>
                  </a:moveTo>
                  <a:cubicBezTo>
                    <a:pt x="5640" y="20185"/>
                    <a:pt x="6004" y="20549"/>
                    <a:pt x="6413" y="20821"/>
                  </a:cubicBezTo>
                  <a:lnTo>
                    <a:pt x="5731" y="21458"/>
                  </a:lnTo>
                  <a:lnTo>
                    <a:pt x="4730" y="20458"/>
                  </a:lnTo>
                  <a:lnTo>
                    <a:pt x="5367" y="19821"/>
                  </a:lnTo>
                  <a:close/>
                  <a:moveTo>
                    <a:pt x="12144" y="19821"/>
                  </a:moveTo>
                  <a:lnTo>
                    <a:pt x="12780" y="20458"/>
                  </a:lnTo>
                  <a:lnTo>
                    <a:pt x="11780" y="21458"/>
                  </a:lnTo>
                  <a:lnTo>
                    <a:pt x="11097" y="20821"/>
                  </a:lnTo>
                  <a:cubicBezTo>
                    <a:pt x="11507" y="20549"/>
                    <a:pt x="11825" y="20185"/>
                    <a:pt x="12144" y="19821"/>
                  </a:cubicBezTo>
                  <a:close/>
                  <a:moveTo>
                    <a:pt x="4185" y="21003"/>
                  </a:moveTo>
                  <a:lnTo>
                    <a:pt x="5185" y="22004"/>
                  </a:lnTo>
                  <a:lnTo>
                    <a:pt x="4185" y="23004"/>
                  </a:lnTo>
                  <a:lnTo>
                    <a:pt x="3184" y="22004"/>
                  </a:lnTo>
                  <a:lnTo>
                    <a:pt x="4185" y="21003"/>
                  </a:lnTo>
                  <a:close/>
                  <a:moveTo>
                    <a:pt x="7095" y="21185"/>
                  </a:moveTo>
                  <a:cubicBezTo>
                    <a:pt x="7232" y="21231"/>
                    <a:pt x="7368" y="21276"/>
                    <a:pt x="7550" y="21322"/>
                  </a:cubicBezTo>
                  <a:lnTo>
                    <a:pt x="8232" y="22004"/>
                  </a:lnTo>
                  <a:lnTo>
                    <a:pt x="7232" y="23004"/>
                  </a:lnTo>
                  <a:lnTo>
                    <a:pt x="6231" y="22004"/>
                  </a:lnTo>
                  <a:lnTo>
                    <a:pt x="7095" y="21185"/>
                  </a:lnTo>
                  <a:close/>
                  <a:moveTo>
                    <a:pt x="10415" y="21185"/>
                  </a:moveTo>
                  <a:lnTo>
                    <a:pt x="11234" y="22004"/>
                  </a:lnTo>
                  <a:lnTo>
                    <a:pt x="10233" y="23004"/>
                  </a:lnTo>
                  <a:lnTo>
                    <a:pt x="9278" y="22004"/>
                  </a:lnTo>
                  <a:lnTo>
                    <a:pt x="9960" y="21367"/>
                  </a:lnTo>
                  <a:cubicBezTo>
                    <a:pt x="10097" y="21322"/>
                    <a:pt x="10279" y="21231"/>
                    <a:pt x="10415" y="21185"/>
                  </a:cubicBezTo>
                  <a:close/>
                  <a:moveTo>
                    <a:pt x="13326" y="21003"/>
                  </a:moveTo>
                  <a:lnTo>
                    <a:pt x="14281" y="22004"/>
                  </a:lnTo>
                  <a:lnTo>
                    <a:pt x="13281" y="23004"/>
                  </a:lnTo>
                  <a:lnTo>
                    <a:pt x="12325" y="22004"/>
                  </a:lnTo>
                  <a:lnTo>
                    <a:pt x="13326" y="21003"/>
                  </a:lnTo>
                  <a:close/>
                  <a:moveTo>
                    <a:pt x="3229" y="23095"/>
                  </a:moveTo>
                  <a:lnTo>
                    <a:pt x="3684" y="23550"/>
                  </a:lnTo>
                  <a:lnTo>
                    <a:pt x="3320" y="23869"/>
                  </a:lnTo>
                  <a:cubicBezTo>
                    <a:pt x="3320" y="23823"/>
                    <a:pt x="3229" y="23096"/>
                    <a:pt x="3229" y="23095"/>
                  </a:cubicBezTo>
                  <a:close/>
                  <a:moveTo>
                    <a:pt x="14281" y="23095"/>
                  </a:moveTo>
                  <a:cubicBezTo>
                    <a:pt x="14281" y="23096"/>
                    <a:pt x="14190" y="23869"/>
                    <a:pt x="14190" y="23869"/>
                  </a:cubicBezTo>
                  <a:lnTo>
                    <a:pt x="13826" y="23550"/>
                  </a:lnTo>
                  <a:lnTo>
                    <a:pt x="14281" y="23095"/>
                  </a:lnTo>
                  <a:close/>
                  <a:moveTo>
                    <a:pt x="5731" y="22550"/>
                  </a:moveTo>
                  <a:lnTo>
                    <a:pt x="6686" y="23550"/>
                  </a:lnTo>
                  <a:lnTo>
                    <a:pt x="5731" y="24505"/>
                  </a:lnTo>
                  <a:lnTo>
                    <a:pt x="4730" y="23550"/>
                  </a:lnTo>
                  <a:lnTo>
                    <a:pt x="5731" y="22550"/>
                  </a:lnTo>
                  <a:close/>
                  <a:moveTo>
                    <a:pt x="8733" y="22550"/>
                  </a:moveTo>
                  <a:lnTo>
                    <a:pt x="9733" y="23550"/>
                  </a:lnTo>
                  <a:lnTo>
                    <a:pt x="8733" y="24505"/>
                  </a:lnTo>
                  <a:lnTo>
                    <a:pt x="7777" y="23550"/>
                  </a:lnTo>
                  <a:lnTo>
                    <a:pt x="8733" y="22550"/>
                  </a:lnTo>
                  <a:close/>
                  <a:moveTo>
                    <a:pt x="11780" y="22550"/>
                  </a:moveTo>
                  <a:lnTo>
                    <a:pt x="12780" y="23550"/>
                  </a:lnTo>
                  <a:lnTo>
                    <a:pt x="11780" y="24505"/>
                  </a:lnTo>
                  <a:lnTo>
                    <a:pt x="10779" y="23550"/>
                  </a:lnTo>
                  <a:lnTo>
                    <a:pt x="11780" y="22550"/>
                  </a:lnTo>
                  <a:close/>
                  <a:moveTo>
                    <a:pt x="4185" y="24051"/>
                  </a:moveTo>
                  <a:lnTo>
                    <a:pt x="5140" y="25006"/>
                  </a:lnTo>
                  <a:lnTo>
                    <a:pt x="4685" y="25006"/>
                  </a:lnTo>
                  <a:cubicBezTo>
                    <a:pt x="4321" y="25006"/>
                    <a:pt x="3957" y="24869"/>
                    <a:pt x="3684" y="24596"/>
                  </a:cubicBezTo>
                  <a:lnTo>
                    <a:pt x="4185" y="24051"/>
                  </a:lnTo>
                  <a:close/>
                  <a:moveTo>
                    <a:pt x="7232" y="24051"/>
                  </a:moveTo>
                  <a:lnTo>
                    <a:pt x="8187" y="25006"/>
                  </a:lnTo>
                  <a:lnTo>
                    <a:pt x="6277" y="25006"/>
                  </a:lnTo>
                  <a:lnTo>
                    <a:pt x="7232" y="24051"/>
                  </a:lnTo>
                  <a:close/>
                  <a:moveTo>
                    <a:pt x="10233" y="24051"/>
                  </a:moveTo>
                  <a:lnTo>
                    <a:pt x="11188" y="25006"/>
                  </a:lnTo>
                  <a:lnTo>
                    <a:pt x="9278" y="25006"/>
                  </a:lnTo>
                  <a:lnTo>
                    <a:pt x="10233" y="24051"/>
                  </a:lnTo>
                  <a:close/>
                  <a:moveTo>
                    <a:pt x="13281" y="24051"/>
                  </a:moveTo>
                  <a:lnTo>
                    <a:pt x="13826" y="24596"/>
                  </a:lnTo>
                  <a:cubicBezTo>
                    <a:pt x="13553" y="24869"/>
                    <a:pt x="13190" y="25006"/>
                    <a:pt x="12826" y="25006"/>
                  </a:cubicBezTo>
                  <a:lnTo>
                    <a:pt x="12325" y="25006"/>
                  </a:lnTo>
                  <a:lnTo>
                    <a:pt x="13281" y="24051"/>
                  </a:lnTo>
                  <a:close/>
                  <a:moveTo>
                    <a:pt x="8803" y="1"/>
                  </a:moveTo>
                  <a:cubicBezTo>
                    <a:pt x="8747" y="1"/>
                    <a:pt x="8692" y="12"/>
                    <a:pt x="8642" y="37"/>
                  </a:cubicBezTo>
                  <a:cubicBezTo>
                    <a:pt x="8460" y="83"/>
                    <a:pt x="8278" y="219"/>
                    <a:pt x="8187" y="401"/>
                  </a:cubicBezTo>
                  <a:cubicBezTo>
                    <a:pt x="7868" y="1356"/>
                    <a:pt x="7368" y="2220"/>
                    <a:pt x="6686" y="2948"/>
                  </a:cubicBezTo>
                  <a:cubicBezTo>
                    <a:pt x="6004" y="3676"/>
                    <a:pt x="5185" y="4267"/>
                    <a:pt x="4275" y="4631"/>
                  </a:cubicBezTo>
                  <a:cubicBezTo>
                    <a:pt x="4048" y="4722"/>
                    <a:pt x="3912" y="4904"/>
                    <a:pt x="3912" y="5131"/>
                  </a:cubicBezTo>
                  <a:cubicBezTo>
                    <a:pt x="3866" y="5313"/>
                    <a:pt x="3912" y="5540"/>
                    <a:pt x="4094" y="5677"/>
                  </a:cubicBezTo>
                  <a:lnTo>
                    <a:pt x="6686" y="8087"/>
                  </a:lnTo>
                  <a:lnTo>
                    <a:pt x="4185" y="8087"/>
                  </a:lnTo>
                  <a:cubicBezTo>
                    <a:pt x="4003" y="8087"/>
                    <a:pt x="3821" y="8269"/>
                    <a:pt x="3821" y="8496"/>
                  </a:cubicBezTo>
                  <a:cubicBezTo>
                    <a:pt x="3821" y="8678"/>
                    <a:pt x="4003" y="8860"/>
                    <a:pt x="4185" y="8860"/>
                  </a:cubicBezTo>
                  <a:lnTo>
                    <a:pt x="16419" y="8860"/>
                  </a:lnTo>
                  <a:cubicBezTo>
                    <a:pt x="16601" y="8860"/>
                    <a:pt x="16782" y="9042"/>
                    <a:pt x="16782" y="9224"/>
                  </a:cubicBezTo>
                  <a:lnTo>
                    <a:pt x="16782" y="10543"/>
                  </a:lnTo>
                  <a:cubicBezTo>
                    <a:pt x="16782" y="10770"/>
                    <a:pt x="16601" y="10907"/>
                    <a:pt x="16419" y="10907"/>
                  </a:cubicBezTo>
                  <a:lnTo>
                    <a:pt x="1137" y="10907"/>
                  </a:lnTo>
                  <a:cubicBezTo>
                    <a:pt x="910" y="10907"/>
                    <a:pt x="728" y="10770"/>
                    <a:pt x="728" y="10543"/>
                  </a:cubicBezTo>
                  <a:lnTo>
                    <a:pt x="728" y="9224"/>
                  </a:lnTo>
                  <a:cubicBezTo>
                    <a:pt x="728" y="8997"/>
                    <a:pt x="910" y="8860"/>
                    <a:pt x="1137" y="8860"/>
                  </a:cubicBezTo>
                  <a:lnTo>
                    <a:pt x="2320" y="8860"/>
                  </a:lnTo>
                  <a:cubicBezTo>
                    <a:pt x="2547" y="8860"/>
                    <a:pt x="2729" y="8678"/>
                    <a:pt x="2729" y="8496"/>
                  </a:cubicBezTo>
                  <a:cubicBezTo>
                    <a:pt x="2729" y="8269"/>
                    <a:pt x="2547" y="8087"/>
                    <a:pt x="2320" y="8087"/>
                  </a:cubicBezTo>
                  <a:lnTo>
                    <a:pt x="1137" y="8087"/>
                  </a:lnTo>
                  <a:cubicBezTo>
                    <a:pt x="501" y="8087"/>
                    <a:pt x="0" y="8587"/>
                    <a:pt x="0" y="9224"/>
                  </a:cubicBezTo>
                  <a:lnTo>
                    <a:pt x="0" y="10543"/>
                  </a:lnTo>
                  <a:cubicBezTo>
                    <a:pt x="0" y="11180"/>
                    <a:pt x="501" y="11680"/>
                    <a:pt x="1137" y="11680"/>
                  </a:cubicBezTo>
                  <a:lnTo>
                    <a:pt x="1274" y="11680"/>
                  </a:lnTo>
                  <a:lnTo>
                    <a:pt x="2593" y="23869"/>
                  </a:lnTo>
                  <a:cubicBezTo>
                    <a:pt x="2684" y="24960"/>
                    <a:pt x="3593" y="25779"/>
                    <a:pt x="4730" y="25779"/>
                  </a:cubicBezTo>
                  <a:lnTo>
                    <a:pt x="12826" y="25779"/>
                  </a:lnTo>
                  <a:cubicBezTo>
                    <a:pt x="13917" y="25779"/>
                    <a:pt x="14827" y="24960"/>
                    <a:pt x="14963" y="23869"/>
                  </a:cubicBezTo>
                  <a:lnTo>
                    <a:pt x="16237" y="11680"/>
                  </a:lnTo>
                  <a:lnTo>
                    <a:pt x="16419" y="11680"/>
                  </a:lnTo>
                  <a:cubicBezTo>
                    <a:pt x="17010" y="11680"/>
                    <a:pt x="17510" y="11180"/>
                    <a:pt x="17510" y="10543"/>
                  </a:cubicBezTo>
                  <a:lnTo>
                    <a:pt x="17510" y="9224"/>
                  </a:lnTo>
                  <a:cubicBezTo>
                    <a:pt x="17510" y="8587"/>
                    <a:pt x="17010" y="8087"/>
                    <a:pt x="16373" y="8087"/>
                  </a:cubicBezTo>
                  <a:lnTo>
                    <a:pt x="11007" y="8087"/>
                  </a:lnTo>
                  <a:cubicBezTo>
                    <a:pt x="11234" y="7905"/>
                    <a:pt x="11416" y="7723"/>
                    <a:pt x="11598" y="7541"/>
                  </a:cubicBezTo>
                  <a:cubicBezTo>
                    <a:pt x="12371" y="6723"/>
                    <a:pt x="12962" y="5768"/>
                    <a:pt x="13326" y="4676"/>
                  </a:cubicBezTo>
                  <a:cubicBezTo>
                    <a:pt x="13417" y="4358"/>
                    <a:pt x="13326" y="3994"/>
                    <a:pt x="13053" y="3767"/>
                  </a:cubicBezTo>
                  <a:lnTo>
                    <a:pt x="11279" y="2084"/>
                  </a:lnTo>
                  <a:cubicBezTo>
                    <a:pt x="11188" y="2016"/>
                    <a:pt x="11086" y="1982"/>
                    <a:pt x="10989" y="1982"/>
                  </a:cubicBezTo>
                  <a:cubicBezTo>
                    <a:pt x="10893" y="1982"/>
                    <a:pt x="10802" y="2016"/>
                    <a:pt x="10734" y="2084"/>
                  </a:cubicBezTo>
                  <a:cubicBezTo>
                    <a:pt x="10597" y="2220"/>
                    <a:pt x="10597" y="2493"/>
                    <a:pt x="10734" y="2630"/>
                  </a:cubicBezTo>
                  <a:lnTo>
                    <a:pt x="12553" y="4312"/>
                  </a:lnTo>
                  <a:cubicBezTo>
                    <a:pt x="12598" y="4358"/>
                    <a:pt x="12598" y="4403"/>
                    <a:pt x="12598" y="4449"/>
                  </a:cubicBezTo>
                  <a:cubicBezTo>
                    <a:pt x="12280" y="5404"/>
                    <a:pt x="11734" y="6268"/>
                    <a:pt x="11052" y="7041"/>
                  </a:cubicBezTo>
                  <a:cubicBezTo>
                    <a:pt x="10688" y="7405"/>
                    <a:pt x="10233" y="7769"/>
                    <a:pt x="9824" y="8087"/>
                  </a:cubicBezTo>
                  <a:lnTo>
                    <a:pt x="7777" y="8087"/>
                  </a:lnTo>
                  <a:lnTo>
                    <a:pt x="4730" y="5267"/>
                  </a:lnTo>
                  <a:cubicBezTo>
                    <a:pt x="5685" y="4813"/>
                    <a:pt x="6504" y="4221"/>
                    <a:pt x="7232" y="3448"/>
                  </a:cubicBezTo>
                  <a:cubicBezTo>
                    <a:pt x="7914" y="2675"/>
                    <a:pt x="8460" y="1811"/>
                    <a:pt x="8823" y="856"/>
                  </a:cubicBezTo>
                  <a:lnTo>
                    <a:pt x="9460" y="1402"/>
                  </a:lnTo>
                  <a:cubicBezTo>
                    <a:pt x="9528" y="1470"/>
                    <a:pt x="9619" y="1504"/>
                    <a:pt x="9716" y="1504"/>
                  </a:cubicBezTo>
                  <a:cubicBezTo>
                    <a:pt x="9813" y="1504"/>
                    <a:pt x="9915" y="1470"/>
                    <a:pt x="10006" y="1402"/>
                  </a:cubicBezTo>
                  <a:cubicBezTo>
                    <a:pt x="10142" y="1265"/>
                    <a:pt x="10142" y="992"/>
                    <a:pt x="9960" y="856"/>
                  </a:cubicBezTo>
                  <a:lnTo>
                    <a:pt x="9233" y="174"/>
                  </a:lnTo>
                  <a:cubicBezTo>
                    <a:pt x="9102" y="75"/>
                    <a:pt x="8947" y="1"/>
                    <a:pt x="8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36" name="Google Shape;1736;p61"/>
            <p:cNvSpPr/>
            <p:nvPr/>
          </p:nvSpPr>
          <p:spPr>
            <a:xfrm>
              <a:off x="5653625" y="1610775"/>
              <a:ext cx="71650" cy="100375"/>
            </a:xfrm>
            <a:custGeom>
              <a:avLst/>
              <a:gdLst/>
              <a:ahLst/>
              <a:cxnLst/>
              <a:rect l="l" t="t" r="r" b="b"/>
              <a:pathLst>
                <a:path w="2866" h="4015" extrusionOk="0">
                  <a:moveTo>
                    <a:pt x="2457" y="1"/>
                  </a:moveTo>
                  <a:cubicBezTo>
                    <a:pt x="1229" y="1"/>
                    <a:pt x="183" y="1001"/>
                    <a:pt x="183" y="2275"/>
                  </a:cubicBezTo>
                  <a:cubicBezTo>
                    <a:pt x="183" y="2593"/>
                    <a:pt x="273" y="2957"/>
                    <a:pt x="455" y="3275"/>
                  </a:cubicBezTo>
                  <a:lnTo>
                    <a:pt x="183" y="3457"/>
                  </a:lnTo>
                  <a:cubicBezTo>
                    <a:pt x="1" y="3502"/>
                    <a:pt x="46" y="3775"/>
                    <a:pt x="228" y="3821"/>
                  </a:cubicBezTo>
                  <a:lnTo>
                    <a:pt x="1138" y="4003"/>
                  </a:lnTo>
                  <a:cubicBezTo>
                    <a:pt x="1163" y="4011"/>
                    <a:pt x="1188" y="4015"/>
                    <a:pt x="1212" y="4015"/>
                  </a:cubicBezTo>
                  <a:cubicBezTo>
                    <a:pt x="1320" y="4015"/>
                    <a:pt x="1410" y="3941"/>
                    <a:pt x="1410" y="3866"/>
                  </a:cubicBezTo>
                  <a:lnTo>
                    <a:pt x="1683" y="2957"/>
                  </a:lnTo>
                  <a:cubicBezTo>
                    <a:pt x="1719" y="2815"/>
                    <a:pt x="1616" y="2700"/>
                    <a:pt x="1482" y="2700"/>
                  </a:cubicBezTo>
                  <a:cubicBezTo>
                    <a:pt x="1445" y="2700"/>
                    <a:pt x="1405" y="2709"/>
                    <a:pt x="1365" y="2729"/>
                  </a:cubicBezTo>
                  <a:lnTo>
                    <a:pt x="1092" y="2911"/>
                  </a:lnTo>
                  <a:cubicBezTo>
                    <a:pt x="1001" y="2684"/>
                    <a:pt x="956" y="2502"/>
                    <a:pt x="956" y="2275"/>
                  </a:cubicBezTo>
                  <a:cubicBezTo>
                    <a:pt x="956" y="1410"/>
                    <a:pt x="1638" y="728"/>
                    <a:pt x="2457" y="728"/>
                  </a:cubicBezTo>
                  <a:cubicBezTo>
                    <a:pt x="2684" y="728"/>
                    <a:pt x="2866" y="592"/>
                    <a:pt x="2866" y="364"/>
                  </a:cubicBezTo>
                  <a:cubicBezTo>
                    <a:pt x="2866" y="137"/>
                    <a:pt x="2684"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37" name="Google Shape;1737;p61"/>
            <p:cNvSpPr/>
            <p:nvPr/>
          </p:nvSpPr>
          <p:spPr>
            <a:xfrm>
              <a:off x="5707075" y="1626400"/>
              <a:ext cx="71650" cy="98100"/>
            </a:xfrm>
            <a:custGeom>
              <a:avLst/>
              <a:gdLst/>
              <a:ahLst/>
              <a:cxnLst/>
              <a:rect l="l" t="t" r="r" b="b"/>
              <a:pathLst>
                <a:path w="2866" h="3924" extrusionOk="0">
                  <a:moveTo>
                    <a:pt x="1702" y="0"/>
                  </a:moveTo>
                  <a:cubicBezTo>
                    <a:pt x="1592" y="0"/>
                    <a:pt x="1493" y="82"/>
                    <a:pt x="1456" y="194"/>
                  </a:cubicBezTo>
                  <a:lnTo>
                    <a:pt x="1228" y="1104"/>
                  </a:lnTo>
                  <a:cubicBezTo>
                    <a:pt x="1191" y="1215"/>
                    <a:pt x="1304" y="1356"/>
                    <a:pt x="1421" y="1356"/>
                  </a:cubicBezTo>
                  <a:cubicBezTo>
                    <a:pt x="1448" y="1356"/>
                    <a:pt x="1475" y="1348"/>
                    <a:pt x="1501" y="1331"/>
                  </a:cubicBezTo>
                  <a:lnTo>
                    <a:pt x="1774" y="1149"/>
                  </a:lnTo>
                  <a:cubicBezTo>
                    <a:pt x="1819" y="1331"/>
                    <a:pt x="1865" y="1468"/>
                    <a:pt x="1865" y="1650"/>
                  </a:cubicBezTo>
                  <a:cubicBezTo>
                    <a:pt x="1865" y="2468"/>
                    <a:pt x="1183" y="3150"/>
                    <a:pt x="364" y="3150"/>
                  </a:cubicBezTo>
                  <a:cubicBezTo>
                    <a:pt x="137" y="3150"/>
                    <a:pt x="0" y="3332"/>
                    <a:pt x="0" y="3560"/>
                  </a:cubicBezTo>
                  <a:cubicBezTo>
                    <a:pt x="0" y="3742"/>
                    <a:pt x="137" y="3924"/>
                    <a:pt x="364" y="3924"/>
                  </a:cubicBezTo>
                  <a:cubicBezTo>
                    <a:pt x="1592" y="3878"/>
                    <a:pt x="2593" y="2877"/>
                    <a:pt x="2593" y="1650"/>
                  </a:cubicBezTo>
                  <a:cubicBezTo>
                    <a:pt x="2593" y="1331"/>
                    <a:pt x="2547" y="1013"/>
                    <a:pt x="2411" y="740"/>
                  </a:cubicBezTo>
                  <a:lnTo>
                    <a:pt x="2683" y="604"/>
                  </a:lnTo>
                  <a:cubicBezTo>
                    <a:pt x="2865" y="513"/>
                    <a:pt x="2820" y="285"/>
                    <a:pt x="2638" y="240"/>
                  </a:cubicBezTo>
                  <a:lnTo>
                    <a:pt x="1774" y="12"/>
                  </a:lnTo>
                  <a:cubicBezTo>
                    <a:pt x="1750" y="4"/>
                    <a:pt x="1726"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38" name="Google Shape;1738;p61"/>
          <p:cNvGrpSpPr/>
          <p:nvPr/>
        </p:nvGrpSpPr>
        <p:grpSpPr>
          <a:xfrm>
            <a:off x="5862621" y="2464335"/>
            <a:ext cx="455779" cy="455779"/>
            <a:chOff x="5506950" y="1979150"/>
            <a:chExt cx="504850" cy="504850"/>
          </a:xfrm>
        </p:grpSpPr>
        <p:sp>
          <p:nvSpPr>
            <p:cNvPr id="1739" name="Google Shape;1739;p61"/>
            <p:cNvSpPr/>
            <p:nvPr/>
          </p:nvSpPr>
          <p:spPr>
            <a:xfrm>
              <a:off x="5552425" y="1979150"/>
              <a:ext cx="412775" cy="504850"/>
            </a:xfrm>
            <a:custGeom>
              <a:avLst/>
              <a:gdLst/>
              <a:ahLst/>
              <a:cxnLst/>
              <a:rect l="l" t="t" r="r" b="b"/>
              <a:pathLst>
                <a:path w="16511" h="20194" extrusionOk="0">
                  <a:moveTo>
                    <a:pt x="8187" y="3003"/>
                  </a:moveTo>
                  <a:cubicBezTo>
                    <a:pt x="8779" y="3003"/>
                    <a:pt x="9324" y="3094"/>
                    <a:pt x="9870" y="3275"/>
                  </a:cubicBezTo>
                  <a:cubicBezTo>
                    <a:pt x="9825" y="3503"/>
                    <a:pt x="9825" y="3730"/>
                    <a:pt x="9825" y="3958"/>
                  </a:cubicBezTo>
                  <a:cubicBezTo>
                    <a:pt x="9324" y="3730"/>
                    <a:pt x="8779" y="3639"/>
                    <a:pt x="8187" y="3639"/>
                  </a:cubicBezTo>
                  <a:cubicBezTo>
                    <a:pt x="7642" y="3639"/>
                    <a:pt x="7141" y="3730"/>
                    <a:pt x="6641" y="3912"/>
                  </a:cubicBezTo>
                  <a:cubicBezTo>
                    <a:pt x="6641" y="3685"/>
                    <a:pt x="6641" y="3503"/>
                    <a:pt x="6595" y="3275"/>
                  </a:cubicBezTo>
                  <a:cubicBezTo>
                    <a:pt x="7141" y="3094"/>
                    <a:pt x="7642" y="3003"/>
                    <a:pt x="8187" y="3003"/>
                  </a:cubicBezTo>
                  <a:close/>
                  <a:moveTo>
                    <a:pt x="11780" y="638"/>
                  </a:moveTo>
                  <a:lnTo>
                    <a:pt x="12326" y="1729"/>
                  </a:lnTo>
                  <a:cubicBezTo>
                    <a:pt x="12508" y="2093"/>
                    <a:pt x="12599" y="2548"/>
                    <a:pt x="12553" y="2957"/>
                  </a:cubicBezTo>
                  <a:cubicBezTo>
                    <a:pt x="12417" y="3867"/>
                    <a:pt x="12235" y="4731"/>
                    <a:pt x="11917" y="5549"/>
                  </a:cubicBezTo>
                  <a:cubicBezTo>
                    <a:pt x="11507" y="5004"/>
                    <a:pt x="11007" y="4549"/>
                    <a:pt x="10461" y="4231"/>
                  </a:cubicBezTo>
                  <a:cubicBezTo>
                    <a:pt x="10416" y="3730"/>
                    <a:pt x="10461" y="3230"/>
                    <a:pt x="10507" y="2730"/>
                  </a:cubicBezTo>
                  <a:lnTo>
                    <a:pt x="10507" y="2684"/>
                  </a:lnTo>
                  <a:cubicBezTo>
                    <a:pt x="10552" y="2275"/>
                    <a:pt x="10734" y="1911"/>
                    <a:pt x="10962" y="1547"/>
                  </a:cubicBezTo>
                  <a:lnTo>
                    <a:pt x="11735" y="638"/>
                  </a:lnTo>
                  <a:close/>
                  <a:moveTo>
                    <a:pt x="4731" y="638"/>
                  </a:moveTo>
                  <a:lnTo>
                    <a:pt x="5504" y="1547"/>
                  </a:lnTo>
                  <a:cubicBezTo>
                    <a:pt x="5777" y="1911"/>
                    <a:pt x="5913" y="2275"/>
                    <a:pt x="5959" y="2684"/>
                  </a:cubicBezTo>
                  <a:lnTo>
                    <a:pt x="5959" y="2730"/>
                  </a:lnTo>
                  <a:cubicBezTo>
                    <a:pt x="6050" y="3230"/>
                    <a:pt x="6050" y="3730"/>
                    <a:pt x="6050" y="4185"/>
                  </a:cubicBezTo>
                  <a:cubicBezTo>
                    <a:pt x="5868" y="4276"/>
                    <a:pt x="5731" y="4367"/>
                    <a:pt x="5595" y="4503"/>
                  </a:cubicBezTo>
                  <a:cubicBezTo>
                    <a:pt x="5458" y="4594"/>
                    <a:pt x="5413" y="4776"/>
                    <a:pt x="5504" y="4913"/>
                  </a:cubicBezTo>
                  <a:cubicBezTo>
                    <a:pt x="5554" y="4988"/>
                    <a:pt x="5632" y="5022"/>
                    <a:pt x="5714" y="5022"/>
                  </a:cubicBezTo>
                  <a:cubicBezTo>
                    <a:pt x="5781" y="5022"/>
                    <a:pt x="5852" y="4999"/>
                    <a:pt x="5913" y="4958"/>
                  </a:cubicBezTo>
                  <a:cubicBezTo>
                    <a:pt x="6595" y="4503"/>
                    <a:pt x="7369" y="4231"/>
                    <a:pt x="8187" y="4231"/>
                  </a:cubicBezTo>
                  <a:cubicBezTo>
                    <a:pt x="9916" y="4231"/>
                    <a:pt x="11371" y="5322"/>
                    <a:pt x="11917" y="6868"/>
                  </a:cubicBezTo>
                  <a:cubicBezTo>
                    <a:pt x="11507" y="7050"/>
                    <a:pt x="11098" y="7141"/>
                    <a:pt x="10598" y="7141"/>
                  </a:cubicBezTo>
                  <a:cubicBezTo>
                    <a:pt x="9825" y="7141"/>
                    <a:pt x="9051" y="6868"/>
                    <a:pt x="8460" y="6368"/>
                  </a:cubicBezTo>
                  <a:cubicBezTo>
                    <a:pt x="8392" y="6323"/>
                    <a:pt x="8301" y="6300"/>
                    <a:pt x="8210" y="6300"/>
                  </a:cubicBezTo>
                  <a:cubicBezTo>
                    <a:pt x="8119" y="6300"/>
                    <a:pt x="8028" y="6323"/>
                    <a:pt x="7960" y="6368"/>
                  </a:cubicBezTo>
                  <a:cubicBezTo>
                    <a:pt x="7369" y="6868"/>
                    <a:pt x="6595" y="7141"/>
                    <a:pt x="5777" y="7141"/>
                  </a:cubicBezTo>
                  <a:cubicBezTo>
                    <a:pt x="5322" y="7141"/>
                    <a:pt x="4913" y="7050"/>
                    <a:pt x="4458" y="6868"/>
                  </a:cubicBezTo>
                  <a:cubicBezTo>
                    <a:pt x="4594" y="6505"/>
                    <a:pt x="4776" y="6186"/>
                    <a:pt x="5004" y="5868"/>
                  </a:cubicBezTo>
                  <a:cubicBezTo>
                    <a:pt x="5095" y="5731"/>
                    <a:pt x="5095" y="5549"/>
                    <a:pt x="4958" y="5459"/>
                  </a:cubicBezTo>
                  <a:cubicBezTo>
                    <a:pt x="4897" y="5418"/>
                    <a:pt x="4836" y="5395"/>
                    <a:pt x="4774" y="5395"/>
                  </a:cubicBezTo>
                  <a:cubicBezTo>
                    <a:pt x="4699" y="5395"/>
                    <a:pt x="4624" y="5429"/>
                    <a:pt x="4549" y="5504"/>
                  </a:cubicBezTo>
                  <a:cubicBezTo>
                    <a:pt x="4231" y="4685"/>
                    <a:pt x="4049" y="3821"/>
                    <a:pt x="3958" y="2957"/>
                  </a:cubicBezTo>
                  <a:cubicBezTo>
                    <a:pt x="3867" y="2548"/>
                    <a:pt x="3958" y="2093"/>
                    <a:pt x="4140" y="1729"/>
                  </a:cubicBezTo>
                  <a:lnTo>
                    <a:pt x="4685" y="638"/>
                  </a:lnTo>
                  <a:close/>
                  <a:moveTo>
                    <a:pt x="8187" y="6959"/>
                  </a:moveTo>
                  <a:cubicBezTo>
                    <a:pt x="8869" y="7460"/>
                    <a:pt x="9734" y="7733"/>
                    <a:pt x="10598" y="7733"/>
                  </a:cubicBezTo>
                  <a:cubicBezTo>
                    <a:pt x="10962" y="7733"/>
                    <a:pt x="11325" y="7687"/>
                    <a:pt x="11689" y="7596"/>
                  </a:cubicBezTo>
                  <a:lnTo>
                    <a:pt x="11689" y="9643"/>
                  </a:lnTo>
                  <a:cubicBezTo>
                    <a:pt x="11689" y="10825"/>
                    <a:pt x="11098" y="11962"/>
                    <a:pt x="10052" y="12644"/>
                  </a:cubicBezTo>
                  <a:lnTo>
                    <a:pt x="8960" y="13372"/>
                  </a:lnTo>
                  <a:cubicBezTo>
                    <a:pt x="8733" y="13531"/>
                    <a:pt x="8483" y="13611"/>
                    <a:pt x="8233" y="13611"/>
                  </a:cubicBezTo>
                  <a:cubicBezTo>
                    <a:pt x="7983" y="13611"/>
                    <a:pt x="7732" y="13531"/>
                    <a:pt x="7505" y="13372"/>
                  </a:cubicBezTo>
                  <a:lnTo>
                    <a:pt x="6414" y="12644"/>
                  </a:lnTo>
                  <a:cubicBezTo>
                    <a:pt x="5413" y="11962"/>
                    <a:pt x="4776" y="10825"/>
                    <a:pt x="4776" y="9597"/>
                  </a:cubicBezTo>
                  <a:lnTo>
                    <a:pt x="4776" y="7596"/>
                  </a:lnTo>
                  <a:cubicBezTo>
                    <a:pt x="5095" y="7687"/>
                    <a:pt x="5458" y="7733"/>
                    <a:pt x="5777" y="7733"/>
                  </a:cubicBezTo>
                  <a:cubicBezTo>
                    <a:pt x="6686" y="7733"/>
                    <a:pt x="7551" y="7460"/>
                    <a:pt x="8187" y="6959"/>
                  </a:cubicBezTo>
                  <a:close/>
                  <a:moveTo>
                    <a:pt x="3912" y="5368"/>
                  </a:moveTo>
                  <a:cubicBezTo>
                    <a:pt x="3958" y="5549"/>
                    <a:pt x="4049" y="5731"/>
                    <a:pt x="4094" y="5913"/>
                  </a:cubicBezTo>
                  <a:lnTo>
                    <a:pt x="4185" y="6095"/>
                  </a:lnTo>
                  <a:cubicBezTo>
                    <a:pt x="4049" y="6323"/>
                    <a:pt x="3958" y="6550"/>
                    <a:pt x="3867" y="6777"/>
                  </a:cubicBezTo>
                  <a:cubicBezTo>
                    <a:pt x="3821" y="7005"/>
                    <a:pt x="3958" y="7323"/>
                    <a:pt x="4185" y="7414"/>
                  </a:cubicBezTo>
                  <a:lnTo>
                    <a:pt x="4185" y="9597"/>
                  </a:lnTo>
                  <a:cubicBezTo>
                    <a:pt x="4185" y="10689"/>
                    <a:pt x="4594" y="11689"/>
                    <a:pt x="5322" y="12462"/>
                  </a:cubicBezTo>
                  <a:lnTo>
                    <a:pt x="5322" y="13554"/>
                  </a:lnTo>
                  <a:cubicBezTo>
                    <a:pt x="4549" y="13645"/>
                    <a:pt x="3776" y="13918"/>
                    <a:pt x="3094" y="14282"/>
                  </a:cubicBezTo>
                  <a:lnTo>
                    <a:pt x="3094" y="8096"/>
                  </a:lnTo>
                  <a:cubicBezTo>
                    <a:pt x="3094" y="7141"/>
                    <a:pt x="3366" y="6186"/>
                    <a:pt x="3912" y="5368"/>
                  </a:cubicBezTo>
                  <a:close/>
                  <a:moveTo>
                    <a:pt x="10552" y="13008"/>
                  </a:moveTo>
                  <a:lnTo>
                    <a:pt x="10552" y="14009"/>
                  </a:lnTo>
                  <a:cubicBezTo>
                    <a:pt x="10552" y="15055"/>
                    <a:pt x="9734" y="15873"/>
                    <a:pt x="8688" y="15873"/>
                  </a:cubicBezTo>
                  <a:lnTo>
                    <a:pt x="7778" y="15873"/>
                  </a:lnTo>
                  <a:cubicBezTo>
                    <a:pt x="6777" y="15873"/>
                    <a:pt x="5913" y="15055"/>
                    <a:pt x="5913" y="14009"/>
                  </a:cubicBezTo>
                  <a:lnTo>
                    <a:pt x="5913" y="13008"/>
                  </a:lnTo>
                  <a:cubicBezTo>
                    <a:pt x="5959" y="13054"/>
                    <a:pt x="7187" y="13872"/>
                    <a:pt x="7187" y="13872"/>
                  </a:cubicBezTo>
                  <a:cubicBezTo>
                    <a:pt x="7505" y="14100"/>
                    <a:pt x="7869" y="14191"/>
                    <a:pt x="8233" y="14191"/>
                  </a:cubicBezTo>
                  <a:cubicBezTo>
                    <a:pt x="8597" y="14191"/>
                    <a:pt x="8960" y="14100"/>
                    <a:pt x="9324" y="13872"/>
                  </a:cubicBezTo>
                  <a:cubicBezTo>
                    <a:pt x="9324" y="13872"/>
                    <a:pt x="10507" y="13054"/>
                    <a:pt x="10552" y="13008"/>
                  </a:cubicBezTo>
                  <a:close/>
                  <a:moveTo>
                    <a:pt x="4640" y="1"/>
                  </a:moveTo>
                  <a:cubicBezTo>
                    <a:pt x="4458" y="46"/>
                    <a:pt x="4276" y="183"/>
                    <a:pt x="4185" y="365"/>
                  </a:cubicBezTo>
                  <a:lnTo>
                    <a:pt x="3639" y="1456"/>
                  </a:lnTo>
                  <a:cubicBezTo>
                    <a:pt x="3366" y="1911"/>
                    <a:pt x="3275" y="2502"/>
                    <a:pt x="3366" y="3048"/>
                  </a:cubicBezTo>
                  <a:cubicBezTo>
                    <a:pt x="3412" y="3594"/>
                    <a:pt x="3548" y="4140"/>
                    <a:pt x="3685" y="4685"/>
                  </a:cubicBezTo>
                  <a:cubicBezTo>
                    <a:pt x="2912" y="5686"/>
                    <a:pt x="2502" y="6868"/>
                    <a:pt x="2502" y="8096"/>
                  </a:cubicBezTo>
                  <a:lnTo>
                    <a:pt x="2502" y="14691"/>
                  </a:lnTo>
                  <a:cubicBezTo>
                    <a:pt x="2184" y="14918"/>
                    <a:pt x="1866" y="15191"/>
                    <a:pt x="1593" y="15510"/>
                  </a:cubicBezTo>
                  <a:cubicBezTo>
                    <a:pt x="547" y="16647"/>
                    <a:pt x="1" y="18147"/>
                    <a:pt x="1" y="19694"/>
                  </a:cubicBezTo>
                  <a:cubicBezTo>
                    <a:pt x="1" y="19967"/>
                    <a:pt x="183" y="20194"/>
                    <a:pt x="456" y="20194"/>
                  </a:cubicBezTo>
                  <a:lnTo>
                    <a:pt x="3776" y="20194"/>
                  </a:lnTo>
                  <a:cubicBezTo>
                    <a:pt x="3958" y="20194"/>
                    <a:pt x="4094" y="20057"/>
                    <a:pt x="4094" y="19921"/>
                  </a:cubicBezTo>
                  <a:cubicBezTo>
                    <a:pt x="4094" y="19739"/>
                    <a:pt x="3958" y="19603"/>
                    <a:pt x="3776" y="19603"/>
                  </a:cubicBezTo>
                  <a:lnTo>
                    <a:pt x="592" y="19603"/>
                  </a:lnTo>
                  <a:cubicBezTo>
                    <a:pt x="592" y="16828"/>
                    <a:pt x="2639" y="14554"/>
                    <a:pt x="5322" y="14145"/>
                  </a:cubicBezTo>
                  <a:cubicBezTo>
                    <a:pt x="5413" y="15419"/>
                    <a:pt x="6505" y="16465"/>
                    <a:pt x="7823" y="16465"/>
                  </a:cubicBezTo>
                  <a:lnTo>
                    <a:pt x="8688" y="16465"/>
                  </a:lnTo>
                  <a:cubicBezTo>
                    <a:pt x="10006" y="16465"/>
                    <a:pt x="11098" y="15419"/>
                    <a:pt x="11143" y="14145"/>
                  </a:cubicBezTo>
                  <a:cubicBezTo>
                    <a:pt x="13872" y="14554"/>
                    <a:pt x="15873" y="16828"/>
                    <a:pt x="15919" y="19603"/>
                  </a:cubicBezTo>
                  <a:lnTo>
                    <a:pt x="5277" y="19603"/>
                  </a:lnTo>
                  <a:cubicBezTo>
                    <a:pt x="5095" y="19603"/>
                    <a:pt x="4958" y="19739"/>
                    <a:pt x="4958" y="19921"/>
                  </a:cubicBezTo>
                  <a:cubicBezTo>
                    <a:pt x="4958" y="20057"/>
                    <a:pt x="5095" y="20194"/>
                    <a:pt x="5277" y="20194"/>
                  </a:cubicBezTo>
                  <a:lnTo>
                    <a:pt x="16010" y="20194"/>
                  </a:lnTo>
                  <a:cubicBezTo>
                    <a:pt x="16283" y="20194"/>
                    <a:pt x="16510" y="19967"/>
                    <a:pt x="16510" y="19694"/>
                  </a:cubicBezTo>
                  <a:cubicBezTo>
                    <a:pt x="16510" y="18147"/>
                    <a:pt x="15964" y="16647"/>
                    <a:pt x="14918" y="15510"/>
                  </a:cubicBezTo>
                  <a:cubicBezTo>
                    <a:pt x="14600" y="15191"/>
                    <a:pt x="14236" y="14873"/>
                    <a:pt x="13872" y="14645"/>
                  </a:cubicBezTo>
                  <a:lnTo>
                    <a:pt x="13872" y="12553"/>
                  </a:lnTo>
                  <a:cubicBezTo>
                    <a:pt x="13872" y="12417"/>
                    <a:pt x="13781" y="12280"/>
                    <a:pt x="13599" y="12280"/>
                  </a:cubicBezTo>
                  <a:cubicBezTo>
                    <a:pt x="13417" y="12280"/>
                    <a:pt x="13281" y="12417"/>
                    <a:pt x="13281" y="12553"/>
                  </a:cubicBezTo>
                  <a:lnTo>
                    <a:pt x="13281" y="14236"/>
                  </a:lnTo>
                  <a:cubicBezTo>
                    <a:pt x="12644" y="13872"/>
                    <a:pt x="11917" y="13645"/>
                    <a:pt x="11143" y="13554"/>
                  </a:cubicBezTo>
                  <a:lnTo>
                    <a:pt x="11143" y="12508"/>
                  </a:lnTo>
                  <a:cubicBezTo>
                    <a:pt x="11871" y="11735"/>
                    <a:pt x="12280" y="10689"/>
                    <a:pt x="12280" y="9597"/>
                  </a:cubicBezTo>
                  <a:lnTo>
                    <a:pt x="12280" y="7369"/>
                  </a:lnTo>
                  <a:cubicBezTo>
                    <a:pt x="12508" y="7278"/>
                    <a:pt x="12599" y="7005"/>
                    <a:pt x="12508" y="6777"/>
                  </a:cubicBezTo>
                  <a:cubicBezTo>
                    <a:pt x="12462" y="6550"/>
                    <a:pt x="12371" y="6368"/>
                    <a:pt x="12280" y="6186"/>
                  </a:cubicBezTo>
                  <a:lnTo>
                    <a:pt x="12371" y="5913"/>
                  </a:lnTo>
                  <a:cubicBezTo>
                    <a:pt x="12462" y="5731"/>
                    <a:pt x="12508" y="5595"/>
                    <a:pt x="12553" y="5459"/>
                  </a:cubicBezTo>
                  <a:cubicBezTo>
                    <a:pt x="13054" y="6277"/>
                    <a:pt x="13281" y="7187"/>
                    <a:pt x="13281" y="8096"/>
                  </a:cubicBezTo>
                  <a:lnTo>
                    <a:pt x="13281" y="11098"/>
                  </a:lnTo>
                  <a:cubicBezTo>
                    <a:pt x="13281" y="11280"/>
                    <a:pt x="13417" y="11416"/>
                    <a:pt x="13599" y="11416"/>
                  </a:cubicBezTo>
                  <a:cubicBezTo>
                    <a:pt x="13781" y="11416"/>
                    <a:pt x="13872" y="11280"/>
                    <a:pt x="13872" y="11098"/>
                  </a:cubicBezTo>
                  <a:lnTo>
                    <a:pt x="13872" y="8096"/>
                  </a:lnTo>
                  <a:cubicBezTo>
                    <a:pt x="13872" y="6868"/>
                    <a:pt x="13508" y="5731"/>
                    <a:pt x="12781" y="4731"/>
                  </a:cubicBezTo>
                  <a:cubicBezTo>
                    <a:pt x="12963" y="4185"/>
                    <a:pt x="13054" y="3594"/>
                    <a:pt x="13145" y="3048"/>
                  </a:cubicBezTo>
                  <a:cubicBezTo>
                    <a:pt x="13190" y="2502"/>
                    <a:pt x="13099" y="1957"/>
                    <a:pt x="12872" y="1456"/>
                  </a:cubicBezTo>
                  <a:lnTo>
                    <a:pt x="12326" y="365"/>
                  </a:lnTo>
                  <a:cubicBezTo>
                    <a:pt x="12235" y="183"/>
                    <a:pt x="12053" y="46"/>
                    <a:pt x="11826" y="1"/>
                  </a:cubicBezTo>
                  <a:cubicBezTo>
                    <a:pt x="11598" y="1"/>
                    <a:pt x="11416" y="92"/>
                    <a:pt x="11280" y="228"/>
                  </a:cubicBezTo>
                  <a:lnTo>
                    <a:pt x="10507" y="1183"/>
                  </a:lnTo>
                  <a:cubicBezTo>
                    <a:pt x="10188" y="1593"/>
                    <a:pt x="9961" y="2139"/>
                    <a:pt x="9916" y="2684"/>
                  </a:cubicBezTo>
                  <a:cubicBezTo>
                    <a:pt x="9370" y="2502"/>
                    <a:pt x="8779" y="2411"/>
                    <a:pt x="8187" y="2411"/>
                  </a:cubicBezTo>
                  <a:cubicBezTo>
                    <a:pt x="7642" y="2411"/>
                    <a:pt x="7096" y="2502"/>
                    <a:pt x="6550" y="2639"/>
                  </a:cubicBezTo>
                  <a:cubicBezTo>
                    <a:pt x="6505" y="2093"/>
                    <a:pt x="6323" y="1593"/>
                    <a:pt x="5959" y="1183"/>
                  </a:cubicBezTo>
                  <a:lnTo>
                    <a:pt x="5231" y="228"/>
                  </a:lnTo>
                  <a:cubicBezTo>
                    <a:pt x="5095" y="92"/>
                    <a:pt x="4867" y="1"/>
                    <a:pt x="4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40" name="Google Shape;1740;p61"/>
            <p:cNvSpPr/>
            <p:nvPr/>
          </p:nvSpPr>
          <p:spPr>
            <a:xfrm>
              <a:off x="5506950" y="2244075"/>
              <a:ext cx="87575" cy="87575"/>
            </a:xfrm>
            <a:custGeom>
              <a:avLst/>
              <a:gdLst/>
              <a:ahLst/>
              <a:cxnLst/>
              <a:rect l="l" t="t" r="r" b="b"/>
              <a:pathLst>
                <a:path w="3503" h="3503" extrusionOk="0">
                  <a:moveTo>
                    <a:pt x="1729" y="1"/>
                  </a:moveTo>
                  <a:cubicBezTo>
                    <a:pt x="1593" y="1"/>
                    <a:pt x="1456" y="137"/>
                    <a:pt x="1456" y="319"/>
                  </a:cubicBezTo>
                  <a:lnTo>
                    <a:pt x="1456" y="1047"/>
                  </a:lnTo>
                  <a:lnTo>
                    <a:pt x="910" y="501"/>
                  </a:lnTo>
                  <a:cubicBezTo>
                    <a:pt x="865" y="456"/>
                    <a:pt x="797" y="433"/>
                    <a:pt x="723" y="433"/>
                  </a:cubicBezTo>
                  <a:cubicBezTo>
                    <a:pt x="649" y="433"/>
                    <a:pt x="569" y="456"/>
                    <a:pt x="501" y="501"/>
                  </a:cubicBezTo>
                  <a:cubicBezTo>
                    <a:pt x="410" y="637"/>
                    <a:pt x="410" y="819"/>
                    <a:pt x="501" y="910"/>
                  </a:cubicBezTo>
                  <a:lnTo>
                    <a:pt x="1047" y="1456"/>
                  </a:lnTo>
                  <a:lnTo>
                    <a:pt x="274" y="1456"/>
                  </a:lnTo>
                  <a:cubicBezTo>
                    <a:pt x="137" y="1456"/>
                    <a:pt x="1" y="1593"/>
                    <a:pt x="1" y="1774"/>
                  </a:cubicBezTo>
                  <a:cubicBezTo>
                    <a:pt x="1" y="1911"/>
                    <a:pt x="137" y="2047"/>
                    <a:pt x="274" y="2047"/>
                  </a:cubicBezTo>
                  <a:lnTo>
                    <a:pt x="1047" y="2047"/>
                  </a:lnTo>
                  <a:lnTo>
                    <a:pt x="501" y="2593"/>
                  </a:lnTo>
                  <a:cubicBezTo>
                    <a:pt x="410" y="2684"/>
                    <a:pt x="410" y="2866"/>
                    <a:pt x="501" y="3002"/>
                  </a:cubicBezTo>
                  <a:cubicBezTo>
                    <a:pt x="569" y="3048"/>
                    <a:pt x="649" y="3071"/>
                    <a:pt x="723" y="3071"/>
                  </a:cubicBezTo>
                  <a:cubicBezTo>
                    <a:pt x="797" y="3071"/>
                    <a:pt x="865" y="3048"/>
                    <a:pt x="910" y="3002"/>
                  </a:cubicBezTo>
                  <a:lnTo>
                    <a:pt x="1456" y="2457"/>
                  </a:lnTo>
                  <a:lnTo>
                    <a:pt x="1456" y="3230"/>
                  </a:lnTo>
                  <a:cubicBezTo>
                    <a:pt x="1456" y="3366"/>
                    <a:pt x="1593" y="3503"/>
                    <a:pt x="1729" y="3503"/>
                  </a:cubicBezTo>
                  <a:cubicBezTo>
                    <a:pt x="1911" y="3503"/>
                    <a:pt x="2047" y="3366"/>
                    <a:pt x="2047" y="3230"/>
                  </a:cubicBezTo>
                  <a:lnTo>
                    <a:pt x="2047" y="2457"/>
                  </a:lnTo>
                  <a:lnTo>
                    <a:pt x="2548" y="3002"/>
                  </a:lnTo>
                  <a:cubicBezTo>
                    <a:pt x="2616" y="3048"/>
                    <a:pt x="2695" y="3071"/>
                    <a:pt x="2775" y="3071"/>
                  </a:cubicBezTo>
                  <a:cubicBezTo>
                    <a:pt x="2855" y="3071"/>
                    <a:pt x="2934" y="3048"/>
                    <a:pt x="3002" y="3002"/>
                  </a:cubicBezTo>
                  <a:cubicBezTo>
                    <a:pt x="3093" y="2866"/>
                    <a:pt x="3093" y="2684"/>
                    <a:pt x="3002" y="2593"/>
                  </a:cubicBezTo>
                  <a:lnTo>
                    <a:pt x="2457" y="2047"/>
                  </a:lnTo>
                  <a:lnTo>
                    <a:pt x="3184" y="2047"/>
                  </a:lnTo>
                  <a:cubicBezTo>
                    <a:pt x="3366" y="2047"/>
                    <a:pt x="3503" y="1911"/>
                    <a:pt x="3503" y="1774"/>
                  </a:cubicBezTo>
                  <a:cubicBezTo>
                    <a:pt x="3503" y="1593"/>
                    <a:pt x="3366" y="1456"/>
                    <a:pt x="3184" y="1456"/>
                  </a:cubicBezTo>
                  <a:lnTo>
                    <a:pt x="2457" y="1456"/>
                  </a:lnTo>
                  <a:lnTo>
                    <a:pt x="3002" y="910"/>
                  </a:lnTo>
                  <a:cubicBezTo>
                    <a:pt x="3093" y="819"/>
                    <a:pt x="3093" y="637"/>
                    <a:pt x="3002" y="501"/>
                  </a:cubicBezTo>
                  <a:cubicBezTo>
                    <a:pt x="2934" y="456"/>
                    <a:pt x="2855" y="433"/>
                    <a:pt x="2775" y="433"/>
                  </a:cubicBezTo>
                  <a:cubicBezTo>
                    <a:pt x="2695" y="433"/>
                    <a:pt x="2616" y="456"/>
                    <a:pt x="2548" y="501"/>
                  </a:cubicBezTo>
                  <a:lnTo>
                    <a:pt x="2047" y="1047"/>
                  </a:lnTo>
                  <a:lnTo>
                    <a:pt x="2047" y="319"/>
                  </a:lnTo>
                  <a:cubicBezTo>
                    <a:pt x="2047" y="137"/>
                    <a:pt x="1911" y="1"/>
                    <a:pt x="1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41" name="Google Shape;1741;p61"/>
            <p:cNvSpPr/>
            <p:nvPr/>
          </p:nvSpPr>
          <p:spPr>
            <a:xfrm>
              <a:off x="5924225" y="2101950"/>
              <a:ext cx="87575" cy="87575"/>
            </a:xfrm>
            <a:custGeom>
              <a:avLst/>
              <a:gdLst/>
              <a:ahLst/>
              <a:cxnLst/>
              <a:rect l="l" t="t" r="r" b="b"/>
              <a:pathLst>
                <a:path w="3503" h="3503" extrusionOk="0">
                  <a:moveTo>
                    <a:pt x="1729" y="1"/>
                  </a:moveTo>
                  <a:cubicBezTo>
                    <a:pt x="1593" y="1"/>
                    <a:pt x="1456" y="137"/>
                    <a:pt x="1456" y="319"/>
                  </a:cubicBezTo>
                  <a:lnTo>
                    <a:pt x="1456" y="1047"/>
                  </a:lnTo>
                  <a:lnTo>
                    <a:pt x="910" y="547"/>
                  </a:lnTo>
                  <a:cubicBezTo>
                    <a:pt x="865" y="478"/>
                    <a:pt x="797" y="444"/>
                    <a:pt x="723" y="444"/>
                  </a:cubicBezTo>
                  <a:cubicBezTo>
                    <a:pt x="649" y="444"/>
                    <a:pt x="569" y="478"/>
                    <a:pt x="501" y="547"/>
                  </a:cubicBezTo>
                  <a:cubicBezTo>
                    <a:pt x="410" y="637"/>
                    <a:pt x="410" y="819"/>
                    <a:pt x="501" y="956"/>
                  </a:cubicBezTo>
                  <a:lnTo>
                    <a:pt x="1047" y="1456"/>
                  </a:lnTo>
                  <a:lnTo>
                    <a:pt x="274" y="1456"/>
                  </a:lnTo>
                  <a:cubicBezTo>
                    <a:pt x="137" y="1456"/>
                    <a:pt x="1" y="1593"/>
                    <a:pt x="1" y="1774"/>
                  </a:cubicBezTo>
                  <a:cubicBezTo>
                    <a:pt x="1" y="1911"/>
                    <a:pt x="137" y="2047"/>
                    <a:pt x="274" y="2047"/>
                  </a:cubicBezTo>
                  <a:lnTo>
                    <a:pt x="1047" y="2047"/>
                  </a:lnTo>
                  <a:lnTo>
                    <a:pt x="501" y="2593"/>
                  </a:lnTo>
                  <a:cubicBezTo>
                    <a:pt x="410" y="2730"/>
                    <a:pt x="410" y="2911"/>
                    <a:pt x="501" y="3002"/>
                  </a:cubicBezTo>
                  <a:cubicBezTo>
                    <a:pt x="569" y="3071"/>
                    <a:pt x="649" y="3105"/>
                    <a:pt x="723" y="3105"/>
                  </a:cubicBezTo>
                  <a:cubicBezTo>
                    <a:pt x="797" y="3105"/>
                    <a:pt x="865" y="3071"/>
                    <a:pt x="910" y="3002"/>
                  </a:cubicBezTo>
                  <a:lnTo>
                    <a:pt x="1456" y="2502"/>
                  </a:lnTo>
                  <a:lnTo>
                    <a:pt x="1456" y="3230"/>
                  </a:lnTo>
                  <a:cubicBezTo>
                    <a:pt x="1456" y="3412"/>
                    <a:pt x="1593" y="3503"/>
                    <a:pt x="1729" y="3503"/>
                  </a:cubicBezTo>
                  <a:cubicBezTo>
                    <a:pt x="1911" y="3503"/>
                    <a:pt x="2047" y="3412"/>
                    <a:pt x="2047" y="3230"/>
                  </a:cubicBezTo>
                  <a:lnTo>
                    <a:pt x="2047" y="2502"/>
                  </a:lnTo>
                  <a:lnTo>
                    <a:pt x="2548" y="3002"/>
                  </a:lnTo>
                  <a:cubicBezTo>
                    <a:pt x="2616" y="3071"/>
                    <a:pt x="2696" y="3105"/>
                    <a:pt x="2775" y="3105"/>
                  </a:cubicBezTo>
                  <a:cubicBezTo>
                    <a:pt x="2855" y="3105"/>
                    <a:pt x="2934" y="3071"/>
                    <a:pt x="3002" y="3002"/>
                  </a:cubicBezTo>
                  <a:cubicBezTo>
                    <a:pt x="3093" y="2911"/>
                    <a:pt x="3093" y="2730"/>
                    <a:pt x="3002" y="2593"/>
                  </a:cubicBezTo>
                  <a:lnTo>
                    <a:pt x="2457" y="2047"/>
                  </a:lnTo>
                  <a:lnTo>
                    <a:pt x="3184" y="2047"/>
                  </a:lnTo>
                  <a:cubicBezTo>
                    <a:pt x="3366" y="2047"/>
                    <a:pt x="3503" y="1911"/>
                    <a:pt x="3503" y="1774"/>
                  </a:cubicBezTo>
                  <a:cubicBezTo>
                    <a:pt x="3503" y="1593"/>
                    <a:pt x="3366" y="1456"/>
                    <a:pt x="3184" y="1456"/>
                  </a:cubicBezTo>
                  <a:lnTo>
                    <a:pt x="2457" y="1456"/>
                  </a:lnTo>
                  <a:lnTo>
                    <a:pt x="3002" y="956"/>
                  </a:lnTo>
                  <a:cubicBezTo>
                    <a:pt x="3093" y="819"/>
                    <a:pt x="3093" y="637"/>
                    <a:pt x="3002" y="547"/>
                  </a:cubicBezTo>
                  <a:cubicBezTo>
                    <a:pt x="2934" y="478"/>
                    <a:pt x="2855" y="444"/>
                    <a:pt x="2775" y="444"/>
                  </a:cubicBezTo>
                  <a:cubicBezTo>
                    <a:pt x="2696" y="444"/>
                    <a:pt x="2616" y="478"/>
                    <a:pt x="2548" y="547"/>
                  </a:cubicBezTo>
                  <a:lnTo>
                    <a:pt x="2047" y="1047"/>
                  </a:lnTo>
                  <a:lnTo>
                    <a:pt x="2047" y="319"/>
                  </a:lnTo>
                  <a:cubicBezTo>
                    <a:pt x="2047" y="137"/>
                    <a:pt x="1911" y="1"/>
                    <a:pt x="1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42" name="Google Shape;1742;p61"/>
            <p:cNvSpPr/>
            <p:nvPr/>
          </p:nvSpPr>
          <p:spPr>
            <a:xfrm>
              <a:off x="5506950" y="2041475"/>
              <a:ext cx="108050" cy="88925"/>
            </a:xfrm>
            <a:custGeom>
              <a:avLst/>
              <a:gdLst/>
              <a:ahLst/>
              <a:cxnLst/>
              <a:rect l="l" t="t" r="r" b="b"/>
              <a:pathLst>
                <a:path w="4322" h="3557" extrusionOk="0">
                  <a:moveTo>
                    <a:pt x="2990" y="592"/>
                  </a:moveTo>
                  <a:cubicBezTo>
                    <a:pt x="3024" y="592"/>
                    <a:pt x="3058" y="595"/>
                    <a:pt x="3093" y="601"/>
                  </a:cubicBezTo>
                  <a:cubicBezTo>
                    <a:pt x="3412" y="601"/>
                    <a:pt x="3639" y="873"/>
                    <a:pt x="3685" y="1192"/>
                  </a:cubicBezTo>
                  <a:cubicBezTo>
                    <a:pt x="3730" y="1465"/>
                    <a:pt x="3594" y="1738"/>
                    <a:pt x="3321" y="1874"/>
                  </a:cubicBezTo>
                  <a:cubicBezTo>
                    <a:pt x="3048" y="2010"/>
                    <a:pt x="2775" y="2192"/>
                    <a:pt x="2548" y="2420"/>
                  </a:cubicBezTo>
                  <a:cubicBezTo>
                    <a:pt x="2411" y="2556"/>
                    <a:pt x="2275" y="2693"/>
                    <a:pt x="2138" y="2829"/>
                  </a:cubicBezTo>
                  <a:cubicBezTo>
                    <a:pt x="2047" y="2693"/>
                    <a:pt x="1911" y="2556"/>
                    <a:pt x="1774" y="2420"/>
                  </a:cubicBezTo>
                  <a:cubicBezTo>
                    <a:pt x="1547" y="2192"/>
                    <a:pt x="1274" y="2010"/>
                    <a:pt x="956" y="1874"/>
                  </a:cubicBezTo>
                  <a:cubicBezTo>
                    <a:pt x="728" y="1738"/>
                    <a:pt x="592" y="1465"/>
                    <a:pt x="637" y="1192"/>
                  </a:cubicBezTo>
                  <a:cubicBezTo>
                    <a:pt x="637" y="873"/>
                    <a:pt x="956" y="601"/>
                    <a:pt x="1320" y="601"/>
                  </a:cubicBezTo>
                  <a:cubicBezTo>
                    <a:pt x="1547" y="601"/>
                    <a:pt x="1774" y="692"/>
                    <a:pt x="1865" y="919"/>
                  </a:cubicBezTo>
                  <a:cubicBezTo>
                    <a:pt x="1956" y="1010"/>
                    <a:pt x="2047" y="1055"/>
                    <a:pt x="2138" y="1055"/>
                  </a:cubicBezTo>
                  <a:cubicBezTo>
                    <a:pt x="2275" y="1055"/>
                    <a:pt x="2366" y="1010"/>
                    <a:pt x="2457" y="919"/>
                  </a:cubicBezTo>
                  <a:cubicBezTo>
                    <a:pt x="2575" y="721"/>
                    <a:pt x="2763" y="592"/>
                    <a:pt x="2990" y="592"/>
                  </a:cubicBezTo>
                  <a:close/>
                  <a:moveTo>
                    <a:pt x="1324" y="1"/>
                  </a:moveTo>
                  <a:cubicBezTo>
                    <a:pt x="1277" y="1"/>
                    <a:pt x="1230" y="3"/>
                    <a:pt x="1183" y="9"/>
                  </a:cubicBezTo>
                  <a:cubicBezTo>
                    <a:pt x="592" y="55"/>
                    <a:pt x="92" y="510"/>
                    <a:pt x="1" y="1146"/>
                  </a:cubicBezTo>
                  <a:cubicBezTo>
                    <a:pt x="1" y="1647"/>
                    <a:pt x="228" y="2147"/>
                    <a:pt x="683" y="2374"/>
                  </a:cubicBezTo>
                  <a:cubicBezTo>
                    <a:pt x="956" y="2511"/>
                    <a:pt x="1138" y="2647"/>
                    <a:pt x="1320" y="2829"/>
                  </a:cubicBezTo>
                  <a:cubicBezTo>
                    <a:pt x="1547" y="3011"/>
                    <a:pt x="1683" y="3193"/>
                    <a:pt x="1865" y="3375"/>
                  </a:cubicBezTo>
                  <a:cubicBezTo>
                    <a:pt x="1911" y="3466"/>
                    <a:pt x="2047" y="3557"/>
                    <a:pt x="2138" y="3557"/>
                  </a:cubicBezTo>
                  <a:cubicBezTo>
                    <a:pt x="2275" y="3557"/>
                    <a:pt x="2366" y="3466"/>
                    <a:pt x="2457" y="3375"/>
                  </a:cubicBezTo>
                  <a:cubicBezTo>
                    <a:pt x="2593" y="3193"/>
                    <a:pt x="2775" y="3011"/>
                    <a:pt x="2957" y="2829"/>
                  </a:cubicBezTo>
                  <a:cubicBezTo>
                    <a:pt x="3139" y="2647"/>
                    <a:pt x="3366" y="2511"/>
                    <a:pt x="3594" y="2374"/>
                  </a:cubicBezTo>
                  <a:cubicBezTo>
                    <a:pt x="4048" y="2147"/>
                    <a:pt x="4321" y="1647"/>
                    <a:pt x="4276" y="1146"/>
                  </a:cubicBezTo>
                  <a:cubicBezTo>
                    <a:pt x="4185" y="510"/>
                    <a:pt x="3730" y="55"/>
                    <a:pt x="3093" y="9"/>
                  </a:cubicBezTo>
                  <a:cubicBezTo>
                    <a:pt x="3046" y="3"/>
                    <a:pt x="3000" y="1"/>
                    <a:pt x="2955" y="1"/>
                  </a:cubicBezTo>
                  <a:cubicBezTo>
                    <a:pt x="2648" y="1"/>
                    <a:pt x="2376" y="130"/>
                    <a:pt x="2138" y="328"/>
                  </a:cubicBezTo>
                  <a:cubicBezTo>
                    <a:pt x="1940" y="130"/>
                    <a:pt x="1639"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43" name="Google Shape;1743;p61"/>
            <p:cNvSpPr/>
            <p:nvPr/>
          </p:nvSpPr>
          <p:spPr>
            <a:xfrm>
              <a:off x="5703650" y="2219075"/>
              <a:ext cx="108050" cy="65950"/>
            </a:xfrm>
            <a:custGeom>
              <a:avLst/>
              <a:gdLst/>
              <a:ahLst/>
              <a:cxnLst/>
              <a:rect l="l" t="t" r="r" b="b"/>
              <a:pathLst>
                <a:path w="4322" h="2638" extrusionOk="0">
                  <a:moveTo>
                    <a:pt x="2957" y="591"/>
                  </a:moveTo>
                  <a:cubicBezTo>
                    <a:pt x="3184" y="591"/>
                    <a:pt x="3366" y="682"/>
                    <a:pt x="3503" y="864"/>
                  </a:cubicBezTo>
                  <a:cubicBezTo>
                    <a:pt x="3639" y="1001"/>
                    <a:pt x="3730" y="1228"/>
                    <a:pt x="3685" y="1410"/>
                  </a:cubicBezTo>
                  <a:cubicBezTo>
                    <a:pt x="3639" y="1774"/>
                    <a:pt x="3366" y="2001"/>
                    <a:pt x="3048" y="2047"/>
                  </a:cubicBezTo>
                  <a:cubicBezTo>
                    <a:pt x="3009" y="2055"/>
                    <a:pt x="2970" y="2058"/>
                    <a:pt x="2931" y="2058"/>
                  </a:cubicBezTo>
                  <a:cubicBezTo>
                    <a:pt x="2744" y="2058"/>
                    <a:pt x="2562" y="1970"/>
                    <a:pt x="2411" y="1819"/>
                  </a:cubicBezTo>
                  <a:cubicBezTo>
                    <a:pt x="2411" y="1774"/>
                    <a:pt x="2366" y="1728"/>
                    <a:pt x="2320" y="1728"/>
                  </a:cubicBezTo>
                  <a:lnTo>
                    <a:pt x="2457" y="1728"/>
                  </a:lnTo>
                  <a:cubicBezTo>
                    <a:pt x="2684" y="1728"/>
                    <a:pt x="2820" y="1592"/>
                    <a:pt x="2820" y="1365"/>
                  </a:cubicBezTo>
                  <a:cubicBezTo>
                    <a:pt x="2820" y="1183"/>
                    <a:pt x="2684" y="1046"/>
                    <a:pt x="2457" y="1046"/>
                  </a:cubicBezTo>
                  <a:lnTo>
                    <a:pt x="1820" y="1046"/>
                  </a:lnTo>
                  <a:cubicBezTo>
                    <a:pt x="1638" y="1046"/>
                    <a:pt x="1502" y="1183"/>
                    <a:pt x="1502" y="1365"/>
                  </a:cubicBezTo>
                  <a:cubicBezTo>
                    <a:pt x="1502" y="1592"/>
                    <a:pt x="1638" y="1728"/>
                    <a:pt x="1820" y="1728"/>
                  </a:cubicBezTo>
                  <a:lnTo>
                    <a:pt x="2002" y="1728"/>
                  </a:lnTo>
                  <a:cubicBezTo>
                    <a:pt x="1956" y="1774"/>
                    <a:pt x="1911" y="1774"/>
                    <a:pt x="1865" y="1819"/>
                  </a:cubicBezTo>
                  <a:cubicBezTo>
                    <a:pt x="1729" y="1956"/>
                    <a:pt x="1547" y="2047"/>
                    <a:pt x="1320" y="2047"/>
                  </a:cubicBezTo>
                  <a:cubicBezTo>
                    <a:pt x="1138" y="2047"/>
                    <a:pt x="956" y="2001"/>
                    <a:pt x="819" y="1819"/>
                  </a:cubicBezTo>
                  <a:cubicBezTo>
                    <a:pt x="683" y="1683"/>
                    <a:pt x="592" y="1501"/>
                    <a:pt x="637" y="1319"/>
                  </a:cubicBezTo>
                  <a:cubicBezTo>
                    <a:pt x="637" y="910"/>
                    <a:pt x="956" y="591"/>
                    <a:pt x="1365" y="591"/>
                  </a:cubicBezTo>
                  <a:close/>
                  <a:moveTo>
                    <a:pt x="1365" y="0"/>
                  </a:moveTo>
                  <a:cubicBezTo>
                    <a:pt x="637" y="0"/>
                    <a:pt x="46" y="591"/>
                    <a:pt x="46" y="1274"/>
                  </a:cubicBezTo>
                  <a:cubicBezTo>
                    <a:pt x="1" y="2001"/>
                    <a:pt x="637" y="2638"/>
                    <a:pt x="1320" y="2638"/>
                  </a:cubicBezTo>
                  <a:cubicBezTo>
                    <a:pt x="1638" y="2638"/>
                    <a:pt x="1911" y="2547"/>
                    <a:pt x="2138" y="2365"/>
                  </a:cubicBezTo>
                  <a:cubicBezTo>
                    <a:pt x="2366" y="2547"/>
                    <a:pt x="2639" y="2638"/>
                    <a:pt x="2957" y="2638"/>
                  </a:cubicBezTo>
                  <a:cubicBezTo>
                    <a:pt x="3639" y="2638"/>
                    <a:pt x="4185" y="2138"/>
                    <a:pt x="4276" y="1456"/>
                  </a:cubicBezTo>
                  <a:cubicBezTo>
                    <a:pt x="4321" y="1092"/>
                    <a:pt x="4185" y="728"/>
                    <a:pt x="3957" y="455"/>
                  </a:cubicBezTo>
                  <a:cubicBezTo>
                    <a:pt x="3685" y="182"/>
                    <a:pt x="3321" y="0"/>
                    <a:pt x="29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44" name="Google Shape;1744;p61"/>
            <p:cNvSpPr/>
            <p:nvPr/>
          </p:nvSpPr>
          <p:spPr>
            <a:xfrm>
              <a:off x="5693425" y="2188375"/>
              <a:ext cx="43225" cy="21675"/>
            </a:xfrm>
            <a:custGeom>
              <a:avLst/>
              <a:gdLst/>
              <a:ahLst/>
              <a:cxnLst/>
              <a:rect l="l" t="t" r="r" b="b"/>
              <a:pathLst>
                <a:path w="1729" h="867" extrusionOk="0">
                  <a:moveTo>
                    <a:pt x="865" y="0"/>
                  </a:moveTo>
                  <a:cubicBezTo>
                    <a:pt x="546" y="0"/>
                    <a:pt x="273" y="137"/>
                    <a:pt x="91" y="410"/>
                  </a:cubicBezTo>
                  <a:cubicBezTo>
                    <a:pt x="0" y="546"/>
                    <a:pt x="46" y="728"/>
                    <a:pt x="182" y="819"/>
                  </a:cubicBezTo>
                  <a:cubicBezTo>
                    <a:pt x="231" y="851"/>
                    <a:pt x="285" y="866"/>
                    <a:pt x="338" y="866"/>
                  </a:cubicBezTo>
                  <a:cubicBezTo>
                    <a:pt x="436" y="866"/>
                    <a:pt x="533" y="816"/>
                    <a:pt x="592" y="728"/>
                  </a:cubicBezTo>
                  <a:cubicBezTo>
                    <a:pt x="637" y="637"/>
                    <a:pt x="774" y="591"/>
                    <a:pt x="865" y="591"/>
                  </a:cubicBezTo>
                  <a:cubicBezTo>
                    <a:pt x="1001" y="591"/>
                    <a:pt x="1092" y="637"/>
                    <a:pt x="1137" y="728"/>
                  </a:cubicBezTo>
                  <a:cubicBezTo>
                    <a:pt x="1196" y="816"/>
                    <a:pt x="1293" y="866"/>
                    <a:pt x="1391" y="866"/>
                  </a:cubicBezTo>
                  <a:cubicBezTo>
                    <a:pt x="1444" y="866"/>
                    <a:pt x="1498" y="851"/>
                    <a:pt x="1547" y="819"/>
                  </a:cubicBezTo>
                  <a:cubicBezTo>
                    <a:pt x="1683" y="728"/>
                    <a:pt x="1729" y="546"/>
                    <a:pt x="1638" y="410"/>
                  </a:cubicBezTo>
                  <a:cubicBezTo>
                    <a:pt x="1456" y="137"/>
                    <a:pt x="1183" y="0"/>
                    <a:pt x="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45" name="Google Shape;1745;p61"/>
            <p:cNvSpPr/>
            <p:nvPr/>
          </p:nvSpPr>
          <p:spPr>
            <a:xfrm>
              <a:off x="5778700" y="2188375"/>
              <a:ext cx="43225" cy="21675"/>
            </a:xfrm>
            <a:custGeom>
              <a:avLst/>
              <a:gdLst/>
              <a:ahLst/>
              <a:cxnLst/>
              <a:rect l="l" t="t" r="r" b="b"/>
              <a:pathLst>
                <a:path w="1729" h="867" extrusionOk="0">
                  <a:moveTo>
                    <a:pt x="910" y="0"/>
                  </a:moveTo>
                  <a:cubicBezTo>
                    <a:pt x="592" y="0"/>
                    <a:pt x="273" y="137"/>
                    <a:pt x="137" y="410"/>
                  </a:cubicBezTo>
                  <a:cubicBezTo>
                    <a:pt x="0" y="546"/>
                    <a:pt x="46" y="728"/>
                    <a:pt x="182" y="819"/>
                  </a:cubicBezTo>
                  <a:cubicBezTo>
                    <a:pt x="231" y="851"/>
                    <a:pt x="285" y="866"/>
                    <a:pt x="338" y="866"/>
                  </a:cubicBezTo>
                  <a:cubicBezTo>
                    <a:pt x="436" y="866"/>
                    <a:pt x="533" y="816"/>
                    <a:pt x="592" y="728"/>
                  </a:cubicBezTo>
                  <a:cubicBezTo>
                    <a:pt x="683" y="637"/>
                    <a:pt x="774" y="591"/>
                    <a:pt x="865" y="591"/>
                  </a:cubicBezTo>
                  <a:cubicBezTo>
                    <a:pt x="1001" y="591"/>
                    <a:pt x="1092" y="637"/>
                    <a:pt x="1183" y="728"/>
                  </a:cubicBezTo>
                  <a:cubicBezTo>
                    <a:pt x="1242" y="816"/>
                    <a:pt x="1338" y="866"/>
                    <a:pt x="1436" y="866"/>
                  </a:cubicBezTo>
                  <a:cubicBezTo>
                    <a:pt x="1490" y="866"/>
                    <a:pt x="1544" y="851"/>
                    <a:pt x="1592" y="819"/>
                  </a:cubicBezTo>
                  <a:cubicBezTo>
                    <a:pt x="1729" y="728"/>
                    <a:pt x="1729" y="546"/>
                    <a:pt x="1638" y="410"/>
                  </a:cubicBezTo>
                  <a:cubicBezTo>
                    <a:pt x="1501" y="137"/>
                    <a:pt x="118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46" name="Google Shape;1746;p61"/>
          <p:cNvGrpSpPr/>
          <p:nvPr/>
        </p:nvGrpSpPr>
        <p:grpSpPr>
          <a:xfrm>
            <a:off x="5843640" y="3258256"/>
            <a:ext cx="493741" cy="422646"/>
            <a:chOff x="5451250" y="2639750"/>
            <a:chExt cx="546900" cy="468150"/>
          </a:xfrm>
        </p:grpSpPr>
        <p:sp>
          <p:nvSpPr>
            <p:cNvPr id="1747" name="Google Shape;1747;p61"/>
            <p:cNvSpPr/>
            <p:nvPr/>
          </p:nvSpPr>
          <p:spPr>
            <a:xfrm>
              <a:off x="5451250" y="2639750"/>
              <a:ext cx="546900" cy="468150"/>
            </a:xfrm>
            <a:custGeom>
              <a:avLst/>
              <a:gdLst/>
              <a:ahLst/>
              <a:cxnLst/>
              <a:rect l="l" t="t" r="r" b="b"/>
              <a:pathLst>
                <a:path w="21876" h="18726" extrusionOk="0">
                  <a:moveTo>
                    <a:pt x="17283" y="1911"/>
                  </a:moveTo>
                  <a:cubicBezTo>
                    <a:pt x="18738" y="1911"/>
                    <a:pt x="19920" y="3093"/>
                    <a:pt x="19920" y="4503"/>
                  </a:cubicBezTo>
                  <a:cubicBezTo>
                    <a:pt x="19920" y="5958"/>
                    <a:pt x="18738" y="7141"/>
                    <a:pt x="17283" y="7141"/>
                  </a:cubicBezTo>
                  <a:cubicBezTo>
                    <a:pt x="15827" y="7141"/>
                    <a:pt x="14645" y="5958"/>
                    <a:pt x="14645" y="4503"/>
                  </a:cubicBezTo>
                  <a:cubicBezTo>
                    <a:pt x="14645" y="3093"/>
                    <a:pt x="15827" y="1911"/>
                    <a:pt x="17283" y="1911"/>
                  </a:cubicBezTo>
                  <a:close/>
                  <a:moveTo>
                    <a:pt x="4594" y="10006"/>
                  </a:moveTo>
                  <a:lnTo>
                    <a:pt x="4594" y="11643"/>
                  </a:lnTo>
                  <a:lnTo>
                    <a:pt x="3457" y="11643"/>
                  </a:lnTo>
                  <a:cubicBezTo>
                    <a:pt x="3411" y="11643"/>
                    <a:pt x="3320" y="11598"/>
                    <a:pt x="3320" y="11507"/>
                  </a:cubicBezTo>
                  <a:lnTo>
                    <a:pt x="3320" y="10097"/>
                  </a:lnTo>
                  <a:cubicBezTo>
                    <a:pt x="3320" y="10052"/>
                    <a:pt x="3366" y="10006"/>
                    <a:pt x="3457" y="10006"/>
                  </a:cubicBezTo>
                  <a:close/>
                  <a:moveTo>
                    <a:pt x="17510" y="10006"/>
                  </a:moveTo>
                  <a:cubicBezTo>
                    <a:pt x="17601" y="10006"/>
                    <a:pt x="17646" y="10052"/>
                    <a:pt x="17646" y="10097"/>
                  </a:cubicBezTo>
                  <a:lnTo>
                    <a:pt x="17646" y="11507"/>
                  </a:lnTo>
                  <a:cubicBezTo>
                    <a:pt x="17646" y="11598"/>
                    <a:pt x="17601" y="11643"/>
                    <a:pt x="17510" y="11643"/>
                  </a:cubicBezTo>
                  <a:lnTo>
                    <a:pt x="17055" y="11643"/>
                  </a:lnTo>
                  <a:lnTo>
                    <a:pt x="17055" y="10006"/>
                  </a:lnTo>
                  <a:close/>
                  <a:moveTo>
                    <a:pt x="16327" y="9051"/>
                  </a:moveTo>
                  <a:cubicBezTo>
                    <a:pt x="16373" y="9051"/>
                    <a:pt x="16418" y="9097"/>
                    <a:pt x="16418" y="9142"/>
                  </a:cubicBezTo>
                  <a:lnTo>
                    <a:pt x="16418" y="12462"/>
                  </a:lnTo>
                  <a:cubicBezTo>
                    <a:pt x="16418" y="12553"/>
                    <a:pt x="16373" y="12599"/>
                    <a:pt x="16327" y="12599"/>
                  </a:cubicBezTo>
                  <a:lnTo>
                    <a:pt x="13781" y="12599"/>
                  </a:lnTo>
                  <a:lnTo>
                    <a:pt x="13781" y="9051"/>
                  </a:lnTo>
                  <a:close/>
                  <a:moveTo>
                    <a:pt x="11552" y="13235"/>
                  </a:moveTo>
                  <a:lnTo>
                    <a:pt x="10688" y="14509"/>
                  </a:lnTo>
                  <a:cubicBezTo>
                    <a:pt x="10688" y="14554"/>
                    <a:pt x="10642" y="14600"/>
                    <a:pt x="10642" y="14645"/>
                  </a:cubicBezTo>
                  <a:lnTo>
                    <a:pt x="8005" y="14645"/>
                  </a:lnTo>
                  <a:lnTo>
                    <a:pt x="9778" y="13645"/>
                  </a:lnTo>
                  <a:cubicBezTo>
                    <a:pt x="10233" y="13372"/>
                    <a:pt x="10779" y="13235"/>
                    <a:pt x="11325" y="13235"/>
                  </a:cubicBezTo>
                  <a:close/>
                  <a:moveTo>
                    <a:pt x="5323" y="6168"/>
                  </a:moveTo>
                  <a:cubicBezTo>
                    <a:pt x="5339" y="6168"/>
                    <a:pt x="5355" y="6174"/>
                    <a:pt x="5367" y="6186"/>
                  </a:cubicBezTo>
                  <a:lnTo>
                    <a:pt x="6504" y="6868"/>
                  </a:lnTo>
                  <a:lnTo>
                    <a:pt x="6504" y="13190"/>
                  </a:lnTo>
                  <a:cubicBezTo>
                    <a:pt x="6504" y="13372"/>
                    <a:pt x="6640" y="13508"/>
                    <a:pt x="6822" y="13508"/>
                  </a:cubicBezTo>
                  <a:cubicBezTo>
                    <a:pt x="7004" y="13508"/>
                    <a:pt x="7141" y="13372"/>
                    <a:pt x="7141" y="13190"/>
                  </a:cubicBezTo>
                  <a:lnTo>
                    <a:pt x="7141" y="7232"/>
                  </a:lnTo>
                  <a:lnTo>
                    <a:pt x="9415" y="8551"/>
                  </a:lnTo>
                  <a:cubicBezTo>
                    <a:pt x="10006" y="8869"/>
                    <a:pt x="10642" y="9051"/>
                    <a:pt x="11325" y="9051"/>
                  </a:cubicBezTo>
                  <a:lnTo>
                    <a:pt x="13098" y="9051"/>
                  </a:lnTo>
                  <a:lnTo>
                    <a:pt x="13098" y="12599"/>
                  </a:lnTo>
                  <a:lnTo>
                    <a:pt x="11325" y="12599"/>
                  </a:lnTo>
                  <a:cubicBezTo>
                    <a:pt x="10642" y="12599"/>
                    <a:pt x="10006" y="12780"/>
                    <a:pt x="9415" y="13099"/>
                  </a:cubicBezTo>
                  <a:lnTo>
                    <a:pt x="5367" y="15418"/>
                  </a:lnTo>
                  <a:cubicBezTo>
                    <a:pt x="5342" y="15430"/>
                    <a:pt x="5321" y="15436"/>
                    <a:pt x="5303" y="15436"/>
                  </a:cubicBezTo>
                  <a:cubicBezTo>
                    <a:pt x="5255" y="15436"/>
                    <a:pt x="5230" y="15394"/>
                    <a:pt x="5230" y="15327"/>
                  </a:cubicBezTo>
                  <a:lnTo>
                    <a:pt x="5230" y="6277"/>
                  </a:lnTo>
                  <a:cubicBezTo>
                    <a:pt x="5230" y="6210"/>
                    <a:pt x="5279" y="6168"/>
                    <a:pt x="5323" y="6168"/>
                  </a:cubicBezTo>
                  <a:close/>
                  <a:moveTo>
                    <a:pt x="14554" y="13235"/>
                  </a:moveTo>
                  <a:lnTo>
                    <a:pt x="11507" y="18011"/>
                  </a:lnTo>
                  <a:cubicBezTo>
                    <a:pt x="11474" y="18043"/>
                    <a:pt x="11442" y="18075"/>
                    <a:pt x="11410" y="18075"/>
                  </a:cubicBezTo>
                  <a:cubicBezTo>
                    <a:pt x="11397" y="18075"/>
                    <a:pt x="11383" y="18069"/>
                    <a:pt x="11370" y="18056"/>
                  </a:cubicBezTo>
                  <a:lnTo>
                    <a:pt x="9915" y="17146"/>
                  </a:lnTo>
                  <a:cubicBezTo>
                    <a:pt x="9869" y="17101"/>
                    <a:pt x="9869" y="17056"/>
                    <a:pt x="9869" y="16965"/>
                  </a:cubicBezTo>
                  <a:lnTo>
                    <a:pt x="10051" y="16692"/>
                  </a:lnTo>
                  <a:cubicBezTo>
                    <a:pt x="10142" y="16601"/>
                    <a:pt x="10233" y="16601"/>
                    <a:pt x="10642" y="16464"/>
                  </a:cubicBezTo>
                  <a:cubicBezTo>
                    <a:pt x="11052" y="16373"/>
                    <a:pt x="11325" y="15919"/>
                    <a:pt x="11279" y="15464"/>
                  </a:cubicBezTo>
                  <a:lnTo>
                    <a:pt x="11234" y="14918"/>
                  </a:lnTo>
                  <a:cubicBezTo>
                    <a:pt x="11234" y="14918"/>
                    <a:pt x="11234" y="14872"/>
                    <a:pt x="11234" y="14872"/>
                  </a:cubicBezTo>
                  <a:lnTo>
                    <a:pt x="12280" y="13235"/>
                  </a:lnTo>
                  <a:close/>
                  <a:moveTo>
                    <a:pt x="773" y="1"/>
                  </a:moveTo>
                  <a:cubicBezTo>
                    <a:pt x="364" y="1"/>
                    <a:pt x="0" y="319"/>
                    <a:pt x="0" y="728"/>
                  </a:cubicBezTo>
                  <a:lnTo>
                    <a:pt x="0" y="14554"/>
                  </a:lnTo>
                  <a:cubicBezTo>
                    <a:pt x="0" y="14963"/>
                    <a:pt x="364" y="15282"/>
                    <a:pt x="773" y="15282"/>
                  </a:cubicBezTo>
                  <a:lnTo>
                    <a:pt x="4548" y="15282"/>
                  </a:lnTo>
                  <a:lnTo>
                    <a:pt x="4548" y="15373"/>
                  </a:lnTo>
                  <a:cubicBezTo>
                    <a:pt x="4548" y="15646"/>
                    <a:pt x="4730" y="15873"/>
                    <a:pt x="4958" y="16009"/>
                  </a:cubicBezTo>
                  <a:cubicBezTo>
                    <a:pt x="5071" y="16078"/>
                    <a:pt x="5196" y="16112"/>
                    <a:pt x="5321" y="16112"/>
                  </a:cubicBezTo>
                  <a:cubicBezTo>
                    <a:pt x="5446" y="16112"/>
                    <a:pt x="5571" y="16078"/>
                    <a:pt x="5685" y="16009"/>
                  </a:cubicBezTo>
                  <a:lnTo>
                    <a:pt x="6913" y="15282"/>
                  </a:lnTo>
                  <a:lnTo>
                    <a:pt x="10597" y="15282"/>
                  </a:lnTo>
                  <a:lnTo>
                    <a:pt x="10642" y="15555"/>
                  </a:lnTo>
                  <a:cubicBezTo>
                    <a:pt x="10642" y="15691"/>
                    <a:pt x="10552" y="15828"/>
                    <a:pt x="10415" y="15873"/>
                  </a:cubicBezTo>
                  <a:cubicBezTo>
                    <a:pt x="10142" y="16009"/>
                    <a:pt x="9642" y="16100"/>
                    <a:pt x="9505" y="16373"/>
                  </a:cubicBezTo>
                  <a:lnTo>
                    <a:pt x="9324" y="16646"/>
                  </a:lnTo>
                  <a:cubicBezTo>
                    <a:pt x="9142" y="17010"/>
                    <a:pt x="9233" y="17465"/>
                    <a:pt x="9551" y="17692"/>
                  </a:cubicBezTo>
                  <a:lnTo>
                    <a:pt x="11006" y="18602"/>
                  </a:lnTo>
                  <a:cubicBezTo>
                    <a:pt x="11123" y="18685"/>
                    <a:pt x="11264" y="18726"/>
                    <a:pt x="11408" y="18726"/>
                  </a:cubicBezTo>
                  <a:cubicBezTo>
                    <a:pt x="11655" y="18726"/>
                    <a:pt x="11908" y="18605"/>
                    <a:pt x="12052" y="18374"/>
                  </a:cubicBezTo>
                  <a:lnTo>
                    <a:pt x="15327" y="13235"/>
                  </a:lnTo>
                  <a:lnTo>
                    <a:pt x="16327" y="13235"/>
                  </a:lnTo>
                  <a:cubicBezTo>
                    <a:pt x="16737" y="13235"/>
                    <a:pt x="17055" y="12917"/>
                    <a:pt x="17055" y="12508"/>
                  </a:cubicBezTo>
                  <a:lnTo>
                    <a:pt x="17055" y="12280"/>
                  </a:lnTo>
                  <a:lnTo>
                    <a:pt x="17510" y="12280"/>
                  </a:lnTo>
                  <a:cubicBezTo>
                    <a:pt x="17919" y="12280"/>
                    <a:pt x="18283" y="11962"/>
                    <a:pt x="18283" y="11507"/>
                  </a:cubicBezTo>
                  <a:lnTo>
                    <a:pt x="18283" y="10097"/>
                  </a:lnTo>
                  <a:cubicBezTo>
                    <a:pt x="18283" y="9688"/>
                    <a:pt x="17919" y="9369"/>
                    <a:pt x="17510" y="9369"/>
                  </a:cubicBezTo>
                  <a:lnTo>
                    <a:pt x="17055" y="9369"/>
                  </a:lnTo>
                  <a:lnTo>
                    <a:pt x="17055" y="9142"/>
                  </a:lnTo>
                  <a:cubicBezTo>
                    <a:pt x="17055" y="8733"/>
                    <a:pt x="16737" y="8414"/>
                    <a:pt x="16327" y="8414"/>
                  </a:cubicBezTo>
                  <a:lnTo>
                    <a:pt x="11325" y="8414"/>
                  </a:lnTo>
                  <a:cubicBezTo>
                    <a:pt x="10779" y="8414"/>
                    <a:pt x="10233" y="8278"/>
                    <a:pt x="9778" y="8005"/>
                  </a:cubicBezTo>
                  <a:lnTo>
                    <a:pt x="5685" y="5640"/>
                  </a:lnTo>
                  <a:cubicBezTo>
                    <a:pt x="5571" y="5572"/>
                    <a:pt x="5446" y="5538"/>
                    <a:pt x="5321" y="5538"/>
                  </a:cubicBezTo>
                  <a:cubicBezTo>
                    <a:pt x="5196" y="5538"/>
                    <a:pt x="5071" y="5572"/>
                    <a:pt x="4958" y="5640"/>
                  </a:cubicBezTo>
                  <a:cubicBezTo>
                    <a:pt x="4730" y="5777"/>
                    <a:pt x="4594" y="6004"/>
                    <a:pt x="4594" y="6277"/>
                  </a:cubicBezTo>
                  <a:lnTo>
                    <a:pt x="4594" y="9369"/>
                  </a:lnTo>
                  <a:lnTo>
                    <a:pt x="3457" y="9369"/>
                  </a:lnTo>
                  <a:cubicBezTo>
                    <a:pt x="3047" y="9369"/>
                    <a:pt x="2684" y="9688"/>
                    <a:pt x="2684" y="10143"/>
                  </a:cubicBezTo>
                  <a:lnTo>
                    <a:pt x="2684" y="11552"/>
                  </a:lnTo>
                  <a:cubicBezTo>
                    <a:pt x="2684" y="11962"/>
                    <a:pt x="3047" y="12280"/>
                    <a:pt x="3457" y="12280"/>
                  </a:cubicBezTo>
                  <a:lnTo>
                    <a:pt x="4594" y="12280"/>
                  </a:lnTo>
                  <a:lnTo>
                    <a:pt x="4594" y="14645"/>
                  </a:lnTo>
                  <a:lnTo>
                    <a:pt x="773" y="14645"/>
                  </a:lnTo>
                  <a:cubicBezTo>
                    <a:pt x="728" y="14645"/>
                    <a:pt x="682" y="14600"/>
                    <a:pt x="682" y="14554"/>
                  </a:cubicBezTo>
                  <a:lnTo>
                    <a:pt x="682" y="4867"/>
                  </a:lnTo>
                  <a:lnTo>
                    <a:pt x="14008" y="4867"/>
                  </a:lnTo>
                  <a:cubicBezTo>
                    <a:pt x="14190" y="6504"/>
                    <a:pt x="15600" y="7823"/>
                    <a:pt x="17283" y="7823"/>
                  </a:cubicBezTo>
                  <a:cubicBezTo>
                    <a:pt x="18965" y="7823"/>
                    <a:pt x="20375" y="6504"/>
                    <a:pt x="20557" y="4867"/>
                  </a:cubicBezTo>
                  <a:lnTo>
                    <a:pt x="21239" y="4867"/>
                  </a:lnTo>
                  <a:lnTo>
                    <a:pt x="21239" y="14554"/>
                  </a:lnTo>
                  <a:cubicBezTo>
                    <a:pt x="21239" y="14600"/>
                    <a:pt x="21194" y="14645"/>
                    <a:pt x="21148" y="14645"/>
                  </a:cubicBezTo>
                  <a:lnTo>
                    <a:pt x="15782" y="14645"/>
                  </a:lnTo>
                  <a:cubicBezTo>
                    <a:pt x="15600" y="14645"/>
                    <a:pt x="15463" y="14827"/>
                    <a:pt x="15463" y="14963"/>
                  </a:cubicBezTo>
                  <a:cubicBezTo>
                    <a:pt x="15463" y="15145"/>
                    <a:pt x="15600" y="15282"/>
                    <a:pt x="15782" y="15282"/>
                  </a:cubicBezTo>
                  <a:lnTo>
                    <a:pt x="21148" y="15282"/>
                  </a:lnTo>
                  <a:cubicBezTo>
                    <a:pt x="21558" y="15282"/>
                    <a:pt x="21876" y="14963"/>
                    <a:pt x="21876" y="14554"/>
                  </a:cubicBezTo>
                  <a:lnTo>
                    <a:pt x="21876" y="728"/>
                  </a:lnTo>
                  <a:cubicBezTo>
                    <a:pt x="21876" y="319"/>
                    <a:pt x="21558" y="1"/>
                    <a:pt x="21148" y="1"/>
                  </a:cubicBezTo>
                  <a:lnTo>
                    <a:pt x="14554" y="1"/>
                  </a:lnTo>
                  <a:cubicBezTo>
                    <a:pt x="14372" y="1"/>
                    <a:pt x="14235" y="137"/>
                    <a:pt x="14235" y="319"/>
                  </a:cubicBezTo>
                  <a:cubicBezTo>
                    <a:pt x="14235" y="501"/>
                    <a:pt x="14372" y="637"/>
                    <a:pt x="14554" y="637"/>
                  </a:cubicBezTo>
                  <a:lnTo>
                    <a:pt x="21148" y="637"/>
                  </a:lnTo>
                  <a:cubicBezTo>
                    <a:pt x="21194" y="637"/>
                    <a:pt x="21239" y="683"/>
                    <a:pt x="21239" y="728"/>
                  </a:cubicBezTo>
                  <a:lnTo>
                    <a:pt x="21239" y="4230"/>
                  </a:lnTo>
                  <a:lnTo>
                    <a:pt x="20557" y="4230"/>
                  </a:lnTo>
                  <a:cubicBezTo>
                    <a:pt x="20375" y="2548"/>
                    <a:pt x="18965" y="1274"/>
                    <a:pt x="17283" y="1274"/>
                  </a:cubicBezTo>
                  <a:cubicBezTo>
                    <a:pt x="15600" y="1274"/>
                    <a:pt x="14190" y="2548"/>
                    <a:pt x="14008" y="4230"/>
                  </a:cubicBezTo>
                  <a:lnTo>
                    <a:pt x="637" y="4230"/>
                  </a:lnTo>
                  <a:lnTo>
                    <a:pt x="637" y="728"/>
                  </a:lnTo>
                  <a:cubicBezTo>
                    <a:pt x="637" y="683"/>
                    <a:pt x="682" y="637"/>
                    <a:pt x="773" y="637"/>
                  </a:cubicBezTo>
                  <a:lnTo>
                    <a:pt x="12962" y="637"/>
                  </a:lnTo>
                  <a:cubicBezTo>
                    <a:pt x="13144" y="637"/>
                    <a:pt x="13280" y="501"/>
                    <a:pt x="13280" y="319"/>
                  </a:cubicBezTo>
                  <a:cubicBezTo>
                    <a:pt x="13280" y="137"/>
                    <a:pt x="13144" y="1"/>
                    <a:pt x="1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48" name="Google Shape;1748;p61"/>
            <p:cNvSpPr/>
            <p:nvPr/>
          </p:nvSpPr>
          <p:spPr>
            <a:xfrm>
              <a:off x="5495575" y="2684100"/>
              <a:ext cx="30725" cy="31850"/>
            </a:xfrm>
            <a:custGeom>
              <a:avLst/>
              <a:gdLst/>
              <a:ahLst/>
              <a:cxnLst/>
              <a:rect l="l" t="t" r="r" b="b"/>
              <a:pathLst>
                <a:path w="1229" h="1274" extrusionOk="0">
                  <a:moveTo>
                    <a:pt x="638" y="0"/>
                  </a:moveTo>
                  <a:cubicBezTo>
                    <a:pt x="274" y="0"/>
                    <a:pt x="1" y="273"/>
                    <a:pt x="1" y="637"/>
                  </a:cubicBezTo>
                  <a:cubicBezTo>
                    <a:pt x="1" y="955"/>
                    <a:pt x="274" y="1274"/>
                    <a:pt x="638" y="1274"/>
                  </a:cubicBezTo>
                  <a:cubicBezTo>
                    <a:pt x="956" y="1274"/>
                    <a:pt x="1229" y="955"/>
                    <a:pt x="1229" y="637"/>
                  </a:cubicBezTo>
                  <a:cubicBezTo>
                    <a:pt x="1229" y="273"/>
                    <a:pt x="956"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49" name="Google Shape;1749;p61"/>
            <p:cNvSpPr/>
            <p:nvPr/>
          </p:nvSpPr>
          <p:spPr>
            <a:xfrm>
              <a:off x="5543350" y="2684100"/>
              <a:ext cx="30725" cy="31850"/>
            </a:xfrm>
            <a:custGeom>
              <a:avLst/>
              <a:gdLst/>
              <a:ahLst/>
              <a:cxnLst/>
              <a:rect l="l" t="t" r="r" b="b"/>
              <a:pathLst>
                <a:path w="1229" h="1274" extrusionOk="0">
                  <a:moveTo>
                    <a:pt x="591" y="0"/>
                  </a:moveTo>
                  <a:cubicBezTo>
                    <a:pt x="273" y="0"/>
                    <a:pt x="0" y="273"/>
                    <a:pt x="0" y="637"/>
                  </a:cubicBezTo>
                  <a:cubicBezTo>
                    <a:pt x="0" y="955"/>
                    <a:pt x="273" y="1274"/>
                    <a:pt x="591" y="1274"/>
                  </a:cubicBezTo>
                  <a:cubicBezTo>
                    <a:pt x="955" y="1274"/>
                    <a:pt x="1228" y="955"/>
                    <a:pt x="1228" y="637"/>
                  </a:cubicBezTo>
                  <a:cubicBezTo>
                    <a:pt x="1228" y="273"/>
                    <a:pt x="955" y="0"/>
                    <a:pt x="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0" name="Google Shape;1750;p61"/>
            <p:cNvSpPr/>
            <p:nvPr/>
          </p:nvSpPr>
          <p:spPr>
            <a:xfrm>
              <a:off x="5591100" y="2684100"/>
              <a:ext cx="30725" cy="31850"/>
            </a:xfrm>
            <a:custGeom>
              <a:avLst/>
              <a:gdLst/>
              <a:ahLst/>
              <a:cxnLst/>
              <a:rect l="l" t="t" r="r" b="b"/>
              <a:pathLst>
                <a:path w="1229" h="1274" extrusionOk="0">
                  <a:moveTo>
                    <a:pt x="591" y="0"/>
                  </a:moveTo>
                  <a:cubicBezTo>
                    <a:pt x="273" y="0"/>
                    <a:pt x="0" y="273"/>
                    <a:pt x="0" y="637"/>
                  </a:cubicBezTo>
                  <a:cubicBezTo>
                    <a:pt x="0" y="955"/>
                    <a:pt x="273" y="1274"/>
                    <a:pt x="591" y="1274"/>
                  </a:cubicBezTo>
                  <a:cubicBezTo>
                    <a:pt x="955" y="1274"/>
                    <a:pt x="1228" y="955"/>
                    <a:pt x="1228" y="637"/>
                  </a:cubicBezTo>
                  <a:cubicBezTo>
                    <a:pt x="1228" y="273"/>
                    <a:pt x="955" y="0"/>
                    <a:pt x="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1" name="Google Shape;1751;p61"/>
            <p:cNvSpPr/>
            <p:nvPr/>
          </p:nvSpPr>
          <p:spPr>
            <a:xfrm>
              <a:off x="5858275" y="2706825"/>
              <a:ext cx="51200" cy="92125"/>
            </a:xfrm>
            <a:custGeom>
              <a:avLst/>
              <a:gdLst/>
              <a:ahLst/>
              <a:cxnLst/>
              <a:rect l="l" t="t" r="r" b="b"/>
              <a:pathLst>
                <a:path w="2048" h="3685" extrusionOk="0">
                  <a:moveTo>
                    <a:pt x="1002" y="1"/>
                  </a:moveTo>
                  <a:cubicBezTo>
                    <a:pt x="820" y="1"/>
                    <a:pt x="683" y="137"/>
                    <a:pt x="683" y="319"/>
                  </a:cubicBezTo>
                  <a:lnTo>
                    <a:pt x="683" y="365"/>
                  </a:lnTo>
                  <a:cubicBezTo>
                    <a:pt x="410" y="456"/>
                    <a:pt x="183" y="729"/>
                    <a:pt x="137" y="1002"/>
                  </a:cubicBezTo>
                  <a:cubicBezTo>
                    <a:pt x="92" y="1320"/>
                    <a:pt x="183" y="1593"/>
                    <a:pt x="410" y="1729"/>
                  </a:cubicBezTo>
                  <a:cubicBezTo>
                    <a:pt x="592" y="1911"/>
                    <a:pt x="865" y="2002"/>
                    <a:pt x="1138" y="2138"/>
                  </a:cubicBezTo>
                  <a:cubicBezTo>
                    <a:pt x="1320" y="2184"/>
                    <a:pt x="1365" y="2320"/>
                    <a:pt x="1320" y="2411"/>
                  </a:cubicBezTo>
                  <a:cubicBezTo>
                    <a:pt x="1320" y="2548"/>
                    <a:pt x="1183" y="2684"/>
                    <a:pt x="1002" y="2684"/>
                  </a:cubicBezTo>
                  <a:cubicBezTo>
                    <a:pt x="774" y="2684"/>
                    <a:pt x="729" y="2684"/>
                    <a:pt x="547" y="2593"/>
                  </a:cubicBezTo>
                  <a:cubicBezTo>
                    <a:pt x="475" y="2539"/>
                    <a:pt x="403" y="2514"/>
                    <a:pt x="337" y="2514"/>
                  </a:cubicBezTo>
                  <a:cubicBezTo>
                    <a:pt x="235" y="2514"/>
                    <a:pt x="147" y="2574"/>
                    <a:pt x="92" y="2684"/>
                  </a:cubicBezTo>
                  <a:cubicBezTo>
                    <a:pt x="1" y="2866"/>
                    <a:pt x="46" y="3048"/>
                    <a:pt x="228" y="3139"/>
                  </a:cubicBezTo>
                  <a:cubicBezTo>
                    <a:pt x="365" y="3230"/>
                    <a:pt x="501" y="3275"/>
                    <a:pt x="683" y="3321"/>
                  </a:cubicBezTo>
                  <a:lnTo>
                    <a:pt x="683" y="3366"/>
                  </a:lnTo>
                  <a:cubicBezTo>
                    <a:pt x="683" y="3548"/>
                    <a:pt x="820" y="3685"/>
                    <a:pt x="1002" y="3685"/>
                  </a:cubicBezTo>
                  <a:cubicBezTo>
                    <a:pt x="1183" y="3685"/>
                    <a:pt x="1320" y="3548"/>
                    <a:pt x="1320" y="3366"/>
                  </a:cubicBezTo>
                  <a:lnTo>
                    <a:pt x="1320" y="3275"/>
                  </a:lnTo>
                  <a:cubicBezTo>
                    <a:pt x="1684" y="3139"/>
                    <a:pt x="1911" y="2821"/>
                    <a:pt x="1957" y="2502"/>
                  </a:cubicBezTo>
                  <a:cubicBezTo>
                    <a:pt x="2048" y="2093"/>
                    <a:pt x="1775" y="1684"/>
                    <a:pt x="1365" y="1547"/>
                  </a:cubicBezTo>
                  <a:cubicBezTo>
                    <a:pt x="1138" y="1456"/>
                    <a:pt x="911" y="1365"/>
                    <a:pt x="774" y="1274"/>
                  </a:cubicBezTo>
                  <a:cubicBezTo>
                    <a:pt x="774" y="1229"/>
                    <a:pt x="729" y="1183"/>
                    <a:pt x="774" y="1138"/>
                  </a:cubicBezTo>
                  <a:cubicBezTo>
                    <a:pt x="774" y="1092"/>
                    <a:pt x="774" y="1002"/>
                    <a:pt x="911" y="1002"/>
                  </a:cubicBezTo>
                  <a:cubicBezTo>
                    <a:pt x="956" y="979"/>
                    <a:pt x="1002" y="970"/>
                    <a:pt x="1044" y="970"/>
                  </a:cubicBezTo>
                  <a:cubicBezTo>
                    <a:pt x="1172" y="970"/>
                    <a:pt x="1274" y="1047"/>
                    <a:pt x="1274" y="1047"/>
                  </a:cubicBezTo>
                  <a:lnTo>
                    <a:pt x="1320" y="1047"/>
                  </a:lnTo>
                  <a:cubicBezTo>
                    <a:pt x="1375" y="1078"/>
                    <a:pt x="1429" y="1092"/>
                    <a:pt x="1481" y="1092"/>
                  </a:cubicBezTo>
                  <a:cubicBezTo>
                    <a:pt x="1730" y="1092"/>
                    <a:pt x="1910" y="773"/>
                    <a:pt x="1684" y="547"/>
                  </a:cubicBezTo>
                  <a:cubicBezTo>
                    <a:pt x="1638" y="501"/>
                    <a:pt x="1502" y="410"/>
                    <a:pt x="1320" y="365"/>
                  </a:cubicBezTo>
                  <a:lnTo>
                    <a:pt x="1320" y="319"/>
                  </a:lnTo>
                  <a:cubicBezTo>
                    <a:pt x="1320" y="137"/>
                    <a:pt x="1183" y="1"/>
                    <a:pt x="1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52" name="Google Shape;1752;p61"/>
          <p:cNvGrpSpPr/>
          <p:nvPr/>
        </p:nvGrpSpPr>
        <p:grpSpPr>
          <a:xfrm>
            <a:off x="5896493" y="1677119"/>
            <a:ext cx="388023" cy="556373"/>
            <a:chOff x="6065225" y="1274225"/>
            <a:chExt cx="429800" cy="616275"/>
          </a:xfrm>
        </p:grpSpPr>
        <p:sp>
          <p:nvSpPr>
            <p:cNvPr id="1753" name="Google Shape;1753;p61"/>
            <p:cNvSpPr/>
            <p:nvPr/>
          </p:nvSpPr>
          <p:spPr>
            <a:xfrm>
              <a:off x="6065225" y="1274225"/>
              <a:ext cx="429800" cy="616275"/>
            </a:xfrm>
            <a:custGeom>
              <a:avLst/>
              <a:gdLst/>
              <a:ahLst/>
              <a:cxnLst/>
              <a:rect l="l" t="t" r="r" b="b"/>
              <a:pathLst>
                <a:path w="17192" h="24651" extrusionOk="0">
                  <a:moveTo>
                    <a:pt x="16373" y="728"/>
                  </a:moveTo>
                  <a:cubicBezTo>
                    <a:pt x="16419" y="728"/>
                    <a:pt x="16464" y="774"/>
                    <a:pt x="16464" y="865"/>
                  </a:cubicBezTo>
                  <a:lnTo>
                    <a:pt x="16464" y="7869"/>
                  </a:lnTo>
                  <a:lnTo>
                    <a:pt x="728" y="7869"/>
                  </a:lnTo>
                  <a:lnTo>
                    <a:pt x="728" y="865"/>
                  </a:lnTo>
                  <a:cubicBezTo>
                    <a:pt x="728" y="774"/>
                    <a:pt x="773" y="728"/>
                    <a:pt x="819" y="728"/>
                  </a:cubicBezTo>
                  <a:close/>
                  <a:moveTo>
                    <a:pt x="819" y="1"/>
                  </a:moveTo>
                  <a:cubicBezTo>
                    <a:pt x="364" y="1"/>
                    <a:pt x="0" y="410"/>
                    <a:pt x="0" y="865"/>
                  </a:cubicBezTo>
                  <a:lnTo>
                    <a:pt x="0" y="23786"/>
                  </a:lnTo>
                  <a:cubicBezTo>
                    <a:pt x="0" y="24241"/>
                    <a:pt x="364" y="24651"/>
                    <a:pt x="819" y="24651"/>
                  </a:cubicBezTo>
                  <a:lnTo>
                    <a:pt x="16373" y="24651"/>
                  </a:lnTo>
                  <a:cubicBezTo>
                    <a:pt x="16828" y="24651"/>
                    <a:pt x="17192" y="24241"/>
                    <a:pt x="17192" y="23786"/>
                  </a:cubicBezTo>
                  <a:lnTo>
                    <a:pt x="17192" y="11098"/>
                  </a:lnTo>
                  <a:cubicBezTo>
                    <a:pt x="17192" y="10916"/>
                    <a:pt x="17055" y="10734"/>
                    <a:pt x="16828" y="10734"/>
                  </a:cubicBezTo>
                  <a:cubicBezTo>
                    <a:pt x="16646" y="10734"/>
                    <a:pt x="16464" y="10870"/>
                    <a:pt x="16464" y="11098"/>
                  </a:cubicBezTo>
                  <a:lnTo>
                    <a:pt x="16464" y="23786"/>
                  </a:lnTo>
                  <a:cubicBezTo>
                    <a:pt x="16464" y="23832"/>
                    <a:pt x="16419" y="23923"/>
                    <a:pt x="16373" y="23923"/>
                  </a:cubicBezTo>
                  <a:lnTo>
                    <a:pt x="15236" y="23923"/>
                  </a:lnTo>
                  <a:lnTo>
                    <a:pt x="15236" y="22649"/>
                  </a:lnTo>
                  <a:cubicBezTo>
                    <a:pt x="15236" y="20648"/>
                    <a:pt x="13599" y="19057"/>
                    <a:pt x="11643" y="19057"/>
                  </a:cubicBezTo>
                  <a:lnTo>
                    <a:pt x="10915" y="19057"/>
                  </a:lnTo>
                  <a:cubicBezTo>
                    <a:pt x="10734" y="19057"/>
                    <a:pt x="10597" y="18920"/>
                    <a:pt x="10597" y="18738"/>
                  </a:cubicBezTo>
                  <a:lnTo>
                    <a:pt x="10597" y="18238"/>
                  </a:lnTo>
                  <a:lnTo>
                    <a:pt x="12371" y="18238"/>
                  </a:lnTo>
                  <a:cubicBezTo>
                    <a:pt x="12553" y="18238"/>
                    <a:pt x="12735" y="18147"/>
                    <a:pt x="12826" y="17965"/>
                  </a:cubicBezTo>
                  <a:cubicBezTo>
                    <a:pt x="12871" y="17783"/>
                    <a:pt x="12871" y="17601"/>
                    <a:pt x="12780" y="17419"/>
                  </a:cubicBezTo>
                  <a:lnTo>
                    <a:pt x="12416" y="16874"/>
                  </a:lnTo>
                  <a:cubicBezTo>
                    <a:pt x="11962" y="16282"/>
                    <a:pt x="11871" y="15509"/>
                    <a:pt x="12143" y="14827"/>
                  </a:cubicBezTo>
                  <a:cubicBezTo>
                    <a:pt x="12325" y="14327"/>
                    <a:pt x="12371" y="13826"/>
                    <a:pt x="12371" y="13326"/>
                  </a:cubicBezTo>
                  <a:cubicBezTo>
                    <a:pt x="12280" y="11325"/>
                    <a:pt x="10552" y="9642"/>
                    <a:pt x="8596" y="9597"/>
                  </a:cubicBezTo>
                  <a:cubicBezTo>
                    <a:pt x="8540" y="9594"/>
                    <a:pt x="8484" y="9593"/>
                    <a:pt x="8428" y="9593"/>
                  </a:cubicBezTo>
                  <a:cubicBezTo>
                    <a:pt x="7489" y="9593"/>
                    <a:pt x="6600" y="9951"/>
                    <a:pt x="5913" y="10552"/>
                  </a:cubicBezTo>
                  <a:cubicBezTo>
                    <a:pt x="5185" y="11189"/>
                    <a:pt x="4730" y="12098"/>
                    <a:pt x="4594" y="13053"/>
                  </a:cubicBezTo>
                  <a:cubicBezTo>
                    <a:pt x="4594" y="13235"/>
                    <a:pt x="4730" y="13417"/>
                    <a:pt x="4912" y="13463"/>
                  </a:cubicBezTo>
                  <a:cubicBezTo>
                    <a:pt x="5140" y="13463"/>
                    <a:pt x="5321" y="13326"/>
                    <a:pt x="5321" y="13144"/>
                  </a:cubicBezTo>
                  <a:cubicBezTo>
                    <a:pt x="5503" y="11552"/>
                    <a:pt x="6868" y="10324"/>
                    <a:pt x="8460" y="10324"/>
                  </a:cubicBezTo>
                  <a:lnTo>
                    <a:pt x="8551" y="10324"/>
                  </a:lnTo>
                  <a:cubicBezTo>
                    <a:pt x="10142" y="10370"/>
                    <a:pt x="11598" y="11734"/>
                    <a:pt x="11643" y="13372"/>
                  </a:cubicBezTo>
                  <a:cubicBezTo>
                    <a:pt x="11643" y="13781"/>
                    <a:pt x="11598" y="14190"/>
                    <a:pt x="11461" y="14554"/>
                  </a:cubicBezTo>
                  <a:cubicBezTo>
                    <a:pt x="11097" y="15464"/>
                    <a:pt x="11234" y="16510"/>
                    <a:pt x="11780" y="17328"/>
                  </a:cubicBezTo>
                  <a:lnTo>
                    <a:pt x="11962" y="17510"/>
                  </a:lnTo>
                  <a:lnTo>
                    <a:pt x="10461" y="17510"/>
                  </a:lnTo>
                  <a:cubicBezTo>
                    <a:pt x="10142" y="17510"/>
                    <a:pt x="9869" y="17738"/>
                    <a:pt x="9869" y="18056"/>
                  </a:cubicBezTo>
                  <a:lnTo>
                    <a:pt x="9869" y="18738"/>
                  </a:lnTo>
                  <a:cubicBezTo>
                    <a:pt x="9869" y="19284"/>
                    <a:pt x="10324" y="19784"/>
                    <a:pt x="10915" y="19784"/>
                  </a:cubicBezTo>
                  <a:lnTo>
                    <a:pt x="11643" y="19784"/>
                  </a:lnTo>
                  <a:cubicBezTo>
                    <a:pt x="13235" y="19784"/>
                    <a:pt x="14508" y="21058"/>
                    <a:pt x="14508" y="22649"/>
                  </a:cubicBezTo>
                  <a:lnTo>
                    <a:pt x="14508" y="23923"/>
                  </a:lnTo>
                  <a:lnTo>
                    <a:pt x="864" y="23923"/>
                  </a:lnTo>
                  <a:cubicBezTo>
                    <a:pt x="773" y="23923"/>
                    <a:pt x="728" y="23832"/>
                    <a:pt x="728" y="23786"/>
                  </a:cubicBezTo>
                  <a:lnTo>
                    <a:pt x="728" y="8551"/>
                  </a:lnTo>
                  <a:lnTo>
                    <a:pt x="16510" y="8551"/>
                  </a:lnTo>
                  <a:lnTo>
                    <a:pt x="16510" y="9278"/>
                  </a:lnTo>
                  <a:cubicBezTo>
                    <a:pt x="16510" y="9506"/>
                    <a:pt x="16646" y="9642"/>
                    <a:pt x="16828" y="9642"/>
                  </a:cubicBezTo>
                  <a:cubicBezTo>
                    <a:pt x="17055" y="9642"/>
                    <a:pt x="17192" y="9506"/>
                    <a:pt x="17192" y="9278"/>
                  </a:cubicBezTo>
                  <a:lnTo>
                    <a:pt x="17192" y="865"/>
                  </a:lnTo>
                  <a:cubicBezTo>
                    <a:pt x="17192" y="410"/>
                    <a:pt x="16828" y="1"/>
                    <a:pt x="16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4" name="Google Shape;1754;p61"/>
            <p:cNvSpPr/>
            <p:nvPr/>
          </p:nvSpPr>
          <p:spPr>
            <a:xfrm>
              <a:off x="6138000" y="1348125"/>
              <a:ext cx="75050" cy="75075"/>
            </a:xfrm>
            <a:custGeom>
              <a:avLst/>
              <a:gdLst/>
              <a:ahLst/>
              <a:cxnLst/>
              <a:rect l="l" t="t" r="r" b="b"/>
              <a:pathLst>
                <a:path w="3002" h="3003" extrusionOk="0">
                  <a:moveTo>
                    <a:pt x="1501" y="728"/>
                  </a:moveTo>
                  <a:cubicBezTo>
                    <a:pt x="1910" y="728"/>
                    <a:pt x="2274" y="1092"/>
                    <a:pt x="2274" y="1502"/>
                  </a:cubicBezTo>
                  <a:cubicBezTo>
                    <a:pt x="2274" y="1956"/>
                    <a:pt x="1910" y="2275"/>
                    <a:pt x="1501" y="2275"/>
                  </a:cubicBezTo>
                  <a:cubicBezTo>
                    <a:pt x="1046" y="2275"/>
                    <a:pt x="728" y="1956"/>
                    <a:pt x="728" y="1502"/>
                  </a:cubicBezTo>
                  <a:cubicBezTo>
                    <a:pt x="728" y="1092"/>
                    <a:pt x="1046" y="728"/>
                    <a:pt x="1501" y="728"/>
                  </a:cubicBezTo>
                  <a:close/>
                  <a:moveTo>
                    <a:pt x="1501" y="1"/>
                  </a:moveTo>
                  <a:cubicBezTo>
                    <a:pt x="637" y="1"/>
                    <a:pt x="0" y="683"/>
                    <a:pt x="0" y="1502"/>
                  </a:cubicBezTo>
                  <a:cubicBezTo>
                    <a:pt x="0" y="2320"/>
                    <a:pt x="637" y="3002"/>
                    <a:pt x="1501" y="3002"/>
                  </a:cubicBezTo>
                  <a:cubicBezTo>
                    <a:pt x="2320" y="3002"/>
                    <a:pt x="3002" y="2320"/>
                    <a:pt x="3002" y="1502"/>
                  </a:cubicBezTo>
                  <a:cubicBezTo>
                    <a:pt x="3002" y="683"/>
                    <a:pt x="2320" y="1"/>
                    <a:pt x="1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5" name="Google Shape;1755;p61"/>
            <p:cNvSpPr/>
            <p:nvPr/>
          </p:nvSpPr>
          <p:spPr>
            <a:xfrm>
              <a:off x="6278975" y="1348125"/>
              <a:ext cx="75075" cy="75075"/>
            </a:xfrm>
            <a:custGeom>
              <a:avLst/>
              <a:gdLst/>
              <a:ahLst/>
              <a:cxnLst/>
              <a:rect l="l" t="t" r="r" b="b"/>
              <a:pathLst>
                <a:path w="3003" h="3003" extrusionOk="0">
                  <a:moveTo>
                    <a:pt x="1501" y="728"/>
                  </a:moveTo>
                  <a:cubicBezTo>
                    <a:pt x="1956" y="728"/>
                    <a:pt x="2320" y="1092"/>
                    <a:pt x="2320" y="1502"/>
                  </a:cubicBezTo>
                  <a:cubicBezTo>
                    <a:pt x="2320" y="1956"/>
                    <a:pt x="1956" y="2275"/>
                    <a:pt x="1501" y="2275"/>
                  </a:cubicBezTo>
                  <a:cubicBezTo>
                    <a:pt x="1092" y="2275"/>
                    <a:pt x="728" y="1956"/>
                    <a:pt x="728" y="1502"/>
                  </a:cubicBezTo>
                  <a:cubicBezTo>
                    <a:pt x="728" y="1092"/>
                    <a:pt x="1092" y="728"/>
                    <a:pt x="1501" y="728"/>
                  </a:cubicBezTo>
                  <a:close/>
                  <a:moveTo>
                    <a:pt x="1501" y="1"/>
                  </a:moveTo>
                  <a:cubicBezTo>
                    <a:pt x="683" y="1"/>
                    <a:pt x="1" y="683"/>
                    <a:pt x="1" y="1502"/>
                  </a:cubicBezTo>
                  <a:cubicBezTo>
                    <a:pt x="1" y="2320"/>
                    <a:pt x="683" y="3002"/>
                    <a:pt x="1501" y="3002"/>
                  </a:cubicBezTo>
                  <a:cubicBezTo>
                    <a:pt x="2365" y="3002"/>
                    <a:pt x="3002" y="2320"/>
                    <a:pt x="3002" y="1502"/>
                  </a:cubicBezTo>
                  <a:cubicBezTo>
                    <a:pt x="3002" y="683"/>
                    <a:pt x="2365" y="1"/>
                    <a:pt x="1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6" name="Google Shape;1756;p61"/>
            <p:cNvSpPr/>
            <p:nvPr/>
          </p:nvSpPr>
          <p:spPr>
            <a:xfrm>
              <a:off x="6379025" y="1348125"/>
              <a:ext cx="75075" cy="75075"/>
            </a:xfrm>
            <a:custGeom>
              <a:avLst/>
              <a:gdLst/>
              <a:ahLst/>
              <a:cxnLst/>
              <a:rect l="l" t="t" r="r" b="b"/>
              <a:pathLst>
                <a:path w="3003" h="3003" extrusionOk="0">
                  <a:moveTo>
                    <a:pt x="1502" y="728"/>
                  </a:moveTo>
                  <a:cubicBezTo>
                    <a:pt x="1911" y="728"/>
                    <a:pt x="2275" y="1092"/>
                    <a:pt x="2275" y="1502"/>
                  </a:cubicBezTo>
                  <a:cubicBezTo>
                    <a:pt x="2275" y="1956"/>
                    <a:pt x="1911" y="2275"/>
                    <a:pt x="1502" y="2275"/>
                  </a:cubicBezTo>
                  <a:cubicBezTo>
                    <a:pt x="1047" y="2275"/>
                    <a:pt x="728" y="1956"/>
                    <a:pt x="728" y="1502"/>
                  </a:cubicBezTo>
                  <a:cubicBezTo>
                    <a:pt x="728" y="1092"/>
                    <a:pt x="1047" y="728"/>
                    <a:pt x="1502" y="728"/>
                  </a:cubicBezTo>
                  <a:close/>
                  <a:moveTo>
                    <a:pt x="1502" y="1"/>
                  </a:moveTo>
                  <a:cubicBezTo>
                    <a:pt x="683" y="1"/>
                    <a:pt x="1" y="683"/>
                    <a:pt x="1" y="1502"/>
                  </a:cubicBezTo>
                  <a:cubicBezTo>
                    <a:pt x="1" y="2320"/>
                    <a:pt x="683" y="3002"/>
                    <a:pt x="1502" y="3002"/>
                  </a:cubicBezTo>
                  <a:cubicBezTo>
                    <a:pt x="2320" y="3002"/>
                    <a:pt x="3002" y="2320"/>
                    <a:pt x="3002" y="1502"/>
                  </a:cubicBezTo>
                  <a:cubicBezTo>
                    <a:pt x="3002" y="683"/>
                    <a:pt x="2320" y="1"/>
                    <a:pt x="1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7" name="Google Shape;1757;p61"/>
            <p:cNvSpPr/>
            <p:nvPr/>
          </p:nvSpPr>
          <p:spPr>
            <a:xfrm>
              <a:off x="6107300" y="1335175"/>
              <a:ext cx="29575" cy="32300"/>
            </a:xfrm>
            <a:custGeom>
              <a:avLst/>
              <a:gdLst/>
              <a:ahLst/>
              <a:cxnLst/>
              <a:rect l="l" t="t" r="r" b="b"/>
              <a:pathLst>
                <a:path w="1183" h="1292" extrusionOk="0">
                  <a:moveTo>
                    <a:pt x="786" y="1"/>
                  </a:moveTo>
                  <a:cubicBezTo>
                    <a:pt x="678" y="1"/>
                    <a:pt x="575" y="34"/>
                    <a:pt x="500" y="109"/>
                  </a:cubicBezTo>
                  <a:cubicBezTo>
                    <a:pt x="364" y="337"/>
                    <a:pt x="182" y="519"/>
                    <a:pt x="91" y="792"/>
                  </a:cubicBezTo>
                  <a:cubicBezTo>
                    <a:pt x="0" y="974"/>
                    <a:pt x="91" y="1155"/>
                    <a:pt x="273" y="1246"/>
                  </a:cubicBezTo>
                  <a:cubicBezTo>
                    <a:pt x="318" y="1292"/>
                    <a:pt x="364" y="1292"/>
                    <a:pt x="409" y="1292"/>
                  </a:cubicBezTo>
                  <a:cubicBezTo>
                    <a:pt x="546" y="1292"/>
                    <a:pt x="682" y="1201"/>
                    <a:pt x="728" y="1065"/>
                  </a:cubicBezTo>
                  <a:cubicBezTo>
                    <a:pt x="819" y="928"/>
                    <a:pt x="910" y="746"/>
                    <a:pt x="1046" y="610"/>
                  </a:cubicBezTo>
                  <a:cubicBezTo>
                    <a:pt x="1183" y="428"/>
                    <a:pt x="1183" y="200"/>
                    <a:pt x="1046" y="64"/>
                  </a:cubicBezTo>
                  <a:cubicBezTo>
                    <a:pt x="964" y="23"/>
                    <a:pt x="873"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8" name="Google Shape;1758;p61"/>
            <p:cNvSpPr/>
            <p:nvPr/>
          </p:nvSpPr>
          <p:spPr>
            <a:xfrm>
              <a:off x="6134575" y="1433400"/>
              <a:ext cx="36400" cy="23900"/>
            </a:xfrm>
            <a:custGeom>
              <a:avLst/>
              <a:gdLst/>
              <a:ahLst/>
              <a:cxnLst/>
              <a:rect l="l" t="t" r="r" b="b"/>
              <a:pathLst>
                <a:path w="1456" h="956" extrusionOk="0">
                  <a:moveTo>
                    <a:pt x="401" y="1"/>
                  </a:moveTo>
                  <a:cubicBezTo>
                    <a:pt x="273" y="1"/>
                    <a:pt x="152" y="61"/>
                    <a:pt x="92" y="183"/>
                  </a:cubicBezTo>
                  <a:cubicBezTo>
                    <a:pt x="1" y="365"/>
                    <a:pt x="46" y="592"/>
                    <a:pt x="228" y="683"/>
                  </a:cubicBezTo>
                  <a:cubicBezTo>
                    <a:pt x="501" y="774"/>
                    <a:pt x="728" y="865"/>
                    <a:pt x="1001" y="956"/>
                  </a:cubicBezTo>
                  <a:lnTo>
                    <a:pt x="1047" y="956"/>
                  </a:lnTo>
                  <a:cubicBezTo>
                    <a:pt x="1229" y="956"/>
                    <a:pt x="1365" y="819"/>
                    <a:pt x="1410" y="683"/>
                  </a:cubicBezTo>
                  <a:cubicBezTo>
                    <a:pt x="1456" y="456"/>
                    <a:pt x="1320" y="274"/>
                    <a:pt x="1138" y="228"/>
                  </a:cubicBezTo>
                  <a:cubicBezTo>
                    <a:pt x="956" y="183"/>
                    <a:pt x="774" y="137"/>
                    <a:pt x="592" y="46"/>
                  </a:cubicBezTo>
                  <a:cubicBezTo>
                    <a:pt x="531" y="16"/>
                    <a:pt x="465"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9" name="Google Shape;1759;p61"/>
            <p:cNvSpPr/>
            <p:nvPr/>
          </p:nvSpPr>
          <p:spPr>
            <a:xfrm>
              <a:off x="6150500" y="1312875"/>
              <a:ext cx="36400" cy="20500"/>
            </a:xfrm>
            <a:custGeom>
              <a:avLst/>
              <a:gdLst/>
              <a:ahLst/>
              <a:cxnLst/>
              <a:rect l="l" t="t" r="r" b="b"/>
              <a:pathLst>
                <a:path w="1456" h="820" extrusionOk="0">
                  <a:moveTo>
                    <a:pt x="1092" y="1"/>
                  </a:moveTo>
                  <a:cubicBezTo>
                    <a:pt x="864" y="1"/>
                    <a:pt x="592" y="46"/>
                    <a:pt x="319" y="92"/>
                  </a:cubicBezTo>
                  <a:cubicBezTo>
                    <a:pt x="137" y="137"/>
                    <a:pt x="0" y="319"/>
                    <a:pt x="46" y="501"/>
                  </a:cubicBezTo>
                  <a:cubicBezTo>
                    <a:pt x="91" y="683"/>
                    <a:pt x="228" y="820"/>
                    <a:pt x="410" y="820"/>
                  </a:cubicBezTo>
                  <a:cubicBezTo>
                    <a:pt x="455" y="820"/>
                    <a:pt x="455" y="774"/>
                    <a:pt x="501" y="774"/>
                  </a:cubicBezTo>
                  <a:cubicBezTo>
                    <a:pt x="683" y="729"/>
                    <a:pt x="864" y="729"/>
                    <a:pt x="1092" y="729"/>
                  </a:cubicBezTo>
                  <a:cubicBezTo>
                    <a:pt x="1274" y="729"/>
                    <a:pt x="1456" y="592"/>
                    <a:pt x="1456" y="410"/>
                  </a:cubicBezTo>
                  <a:cubicBezTo>
                    <a:pt x="1456" y="183"/>
                    <a:pt x="1319" y="1"/>
                    <a:pt x="1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60" name="Google Shape;1760;p61"/>
            <p:cNvSpPr/>
            <p:nvPr/>
          </p:nvSpPr>
          <p:spPr>
            <a:xfrm>
              <a:off x="6102750" y="1387925"/>
              <a:ext cx="25025" cy="35275"/>
            </a:xfrm>
            <a:custGeom>
              <a:avLst/>
              <a:gdLst/>
              <a:ahLst/>
              <a:cxnLst/>
              <a:rect l="l" t="t" r="r" b="b"/>
              <a:pathLst>
                <a:path w="1001" h="1411" extrusionOk="0">
                  <a:moveTo>
                    <a:pt x="319" y="1"/>
                  </a:moveTo>
                  <a:cubicBezTo>
                    <a:pt x="137" y="46"/>
                    <a:pt x="0" y="228"/>
                    <a:pt x="46" y="455"/>
                  </a:cubicBezTo>
                  <a:cubicBezTo>
                    <a:pt x="91" y="683"/>
                    <a:pt x="182" y="956"/>
                    <a:pt x="273" y="1183"/>
                  </a:cubicBezTo>
                  <a:cubicBezTo>
                    <a:pt x="364" y="1319"/>
                    <a:pt x="455" y="1410"/>
                    <a:pt x="591" y="1410"/>
                  </a:cubicBezTo>
                  <a:cubicBezTo>
                    <a:pt x="637" y="1410"/>
                    <a:pt x="728" y="1365"/>
                    <a:pt x="773" y="1365"/>
                  </a:cubicBezTo>
                  <a:cubicBezTo>
                    <a:pt x="955" y="1274"/>
                    <a:pt x="1001" y="1047"/>
                    <a:pt x="955" y="865"/>
                  </a:cubicBezTo>
                  <a:cubicBezTo>
                    <a:pt x="864" y="683"/>
                    <a:pt x="773" y="501"/>
                    <a:pt x="728" y="319"/>
                  </a:cubicBezTo>
                  <a:cubicBezTo>
                    <a:pt x="728" y="137"/>
                    <a:pt x="546"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61" name="Google Shape;1761;p61"/>
            <p:cNvSpPr/>
            <p:nvPr/>
          </p:nvSpPr>
          <p:spPr>
            <a:xfrm>
              <a:off x="6190300" y="1426800"/>
              <a:ext cx="35250" cy="27100"/>
            </a:xfrm>
            <a:custGeom>
              <a:avLst/>
              <a:gdLst/>
              <a:ahLst/>
              <a:cxnLst/>
              <a:rect l="l" t="t" r="r" b="b"/>
              <a:pathLst>
                <a:path w="1410" h="1084" extrusionOk="0">
                  <a:moveTo>
                    <a:pt x="979" y="0"/>
                  </a:moveTo>
                  <a:cubicBezTo>
                    <a:pt x="904" y="0"/>
                    <a:pt x="830" y="26"/>
                    <a:pt x="773" y="83"/>
                  </a:cubicBezTo>
                  <a:cubicBezTo>
                    <a:pt x="591" y="219"/>
                    <a:pt x="455" y="310"/>
                    <a:pt x="273" y="356"/>
                  </a:cubicBezTo>
                  <a:cubicBezTo>
                    <a:pt x="91" y="447"/>
                    <a:pt x="0" y="674"/>
                    <a:pt x="46" y="856"/>
                  </a:cubicBezTo>
                  <a:cubicBezTo>
                    <a:pt x="137" y="992"/>
                    <a:pt x="273" y="1083"/>
                    <a:pt x="409" y="1083"/>
                  </a:cubicBezTo>
                  <a:cubicBezTo>
                    <a:pt x="455" y="1083"/>
                    <a:pt x="500" y="1083"/>
                    <a:pt x="546" y="1038"/>
                  </a:cubicBezTo>
                  <a:cubicBezTo>
                    <a:pt x="773" y="947"/>
                    <a:pt x="1001" y="810"/>
                    <a:pt x="1228" y="629"/>
                  </a:cubicBezTo>
                  <a:cubicBezTo>
                    <a:pt x="1365" y="538"/>
                    <a:pt x="1410" y="310"/>
                    <a:pt x="1274" y="128"/>
                  </a:cubicBezTo>
                  <a:cubicBezTo>
                    <a:pt x="1194" y="49"/>
                    <a:pt x="1084" y="0"/>
                    <a:pt x="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62" name="Google Shape;1762;p61"/>
            <p:cNvSpPr/>
            <p:nvPr/>
          </p:nvSpPr>
          <p:spPr>
            <a:xfrm>
              <a:off x="6226675" y="1376550"/>
              <a:ext cx="21625" cy="35275"/>
            </a:xfrm>
            <a:custGeom>
              <a:avLst/>
              <a:gdLst/>
              <a:ahLst/>
              <a:cxnLst/>
              <a:rect l="l" t="t" r="r" b="b"/>
              <a:pathLst>
                <a:path w="865" h="1411" extrusionOk="0">
                  <a:moveTo>
                    <a:pt x="501" y="1"/>
                  </a:moveTo>
                  <a:cubicBezTo>
                    <a:pt x="273" y="1"/>
                    <a:pt x="137" y="183"/>
                    <a:pt x="137" y="365"/>
                  </a:cubicBezTo>
                  <a:cubicBezTo>
                    <a:pt x="137" y="592"/>
                    <a:pt x="91" y="774"/>
                    <a:pt x="46" y="956"/>
                  </a:cubicBezTo>
                  <a:cubicBezTo>
                    <a:pt x="0" y="1138"/>
                    <a:pt x="91" y="1365"/>
                    <a:pt x="319" y="1411"/>
                  </a:cubicBezTo>
                  <a:lnTo>
                    <a:pt x="410" y="1411"/>
                  </a:lnTo>
                  <a:cubicBezTo>
                    <a:pt x="546" y="1411"/>
                    <a:pt x="683" y="1320"/>
                    <a:pt x="728" y="1138"/>
                  </a:cubicBezTo>
                  <a:cubicBezTo>
                    <a:pt x="819" y="910"/>
                    <a:pt x="865" y="637"/>
                    <a:pt x="865" y="365"/>
                  </a:cubicBezTo>
                  <a:cubicBezTo>
                    <a:pt x="865" y="183"/>
                    <a:pt x="683"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63" name="Google Shape;1763;p61"/>
            <p:cNvSpPr/>
            <p:nvPr/>
          </p:nvSpPr>
          <p:spPr>
            <a:xfrm>
              <a:off x="6205075" y="1326750"/>
              <a:ext cx="31850" cy="30500"/>
            </a:xfrm>
            <a:custGeom>
              <a:avLst/>
              <a:gdLst/>
              <a:ahLst/>
              <a:cxnLst/>
              <a:rect l="l" t="t" r="r" b="b"/>
              <a:pathLst>
                <a:path w="1274" h="1220" extrusionOk="0">
                  <a:moveTo>
                    <a:pt x="386" y="0"/>
                  </a:moveTo>
                  <a:cubicBezTo>
                    <a:pt x="281" y="0"/>
                    <a:pt x="171" y="49"/>
                    <a:pt x="91" y="128"/>
                  </a:cubicBezTo>
                  <a:cubicBezTo>
                    <a:pt x="0" y="310"/>
                    <a:pt x="0" y="537"/>
                    <a:pt x="182" y="628"/>
                  </a:cubicBezTo>
                  <a:cubicBezTo>
                    <a:pt x="319" y="765"/>
                    <a:pt x="455" y="901"/>
                    <a:pt x="592" y="1083"/>
                  </a:cubicBezTo>
                  <a:cubicBezTo>
                    <a:pt x="637" y="1174"/>
                    <a:pt x="774" y="1220"/>
                    <a:pt x="864" y="1220"/>
                  </a:cubicBezTo>
                  <a:cubicBezTo>
                    <a:pt x="955" y="1220"/>
                    <a:pt x="1001" y="1174"/>
                    <a:pt x="1092" y="1129"/>
                  </a:cubicBezTo>
                  <a:cubicBezTo>
                    <a:pt x="1228" y="1038"/>
                    <a:pt x="1274" y="810"/>
                    <a:pt x="1137" y="628"/>
                  </a:cubicBezTo>
                  <a:cubicBezTo>
                    <a:pt x="1001" y="446"/>
                    <a:pt x="819" y="265"/>
                    <a:pt x="592" y="83"/>
                  </a:cubicBezTo>
                  <a:cubicBezTo>
                    <a:pt x="534" y="25"/>
                    <a:pt x="46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64" name="Google Shape;1764;p61"/>
            <p:cNvSpPr/>
            <p:nvPr/>
          </p:nvSpPr>
          <p:spPr>
            <a:xfrm>
              <a:off x="6108425" y="1633225"/>
              <a:ext cx="134200" cy="214075"/>
            </a:xfrm>
            <a:custGeom>
              <a:avLst/>
              <a:gdLst/>
              <a:ahLst/>
              <a:cxnLst/>
              <a:rect l="l" t="t" r="r" b="b"/>
              <a:pathLst>
                <a:path w="5368" h="8563" extrusionOk="0">
                  <a:moveTo>
                    <a:pt x="3417" y="1"/>
                  </a:moveTo>
                  <a:cubicBezTo>
                    <a:pt x="3384" y="1"/>
                    <a:pt x="3352" y="4"/>
                    <a:pt x="3321" y="12"/>
                  </a:cubicBezTo>
                  <a:cubicBezTo>
                    <a:pt x="3139" y="103"/>
                    <a:pt x="3048" y="285"/>
                    <a:pt x="3139" y="512"/>
                  </a:cubicBezTo>
                  <a:cubicBezTo>
                    <a:pt x="3366" y="1149"/>
                    <a:pt x="3275" y="1922"/>
                    <a:pt x="2866" y="2559"/>
                  </a:cubicBezTo>
                  <a:lnTo>
                    <a:pt x="2456" y="3105"/>
                  </a:lnTo>
                  <a:cubicBezTo>
                    <a:pt x="2366" y="3241"/>
                    <a:pt x="2320" y="3423"/>
                    <a:pt x="2411" y="3605"/>
                  </a:cubicBezTo>
                  <a:cubicBezTo>
                    <a:pt x="2502" y="3787"/>
                    <a:pt x="2684" y="3878"/>
                    <a:pt x="2866" y="3878"/>
                  </a:cubicBezTo>
                  <a:lnTo>
                    <a:pt x="4640" y="3878"/>
                  </a:lnTo>
                  <a:lnTo>
                    <a:pt x="4640" y="4378"/>
                  </a:lnTo>
                  <a:cubicBezTo>
                    <a:pt x="4640" y="4560"/>
                    <a:pt x="4503" y="4697"/>
                    <a:pt x="4321" y="4697"/>
                  </a:cubicBezTo>
                  <a:lnTo>
                    <a:pt x="3593" y="4697"/>
                  </a:lnTo>
                  <a:cubicBezTo>
                    <a:pt x="2638" y="4697"/>
                    <a:pt x="1774" y="5060"/>
                    <a:pt x="1092" y="5697"/>
                  </a:cubicBezTo>
                  <a:cubicBezTo>
                    <a:pt x="410" y="6379"/>
                    <a:pt x="46" y="7243"/>
                    <a:pt x="1" y="8198"/>
                  </a:cubicBezTo>
                  <a:cubicBezTo>
                    <a:pt x="1" y="8426"/>
                    <a:pt x="182" y="8562"/>
                    <a:pt x="364" y="8562"/>
                  </a:cubicBezTo>
                  <a:cubicBezTo>
                    <a:pt x="546" y="8562"/>
                    <a:pt x="728" y="8426"/>
                    <a:pt x="728" y="8244"/>
                  </a:cubicBezTo>
                  <a:cubicBezTo>
                    <a:pt x="774" y="6698"/>
                    <a:pt x="2047" y="5424"/>
                    <a:pt x="3593" y="5424"/>
                  </a:cubicBezTo>
                  <a:lnTo>
                    <a:pt x="4321" y="5424"/>
                  </a:lnTo>
                  <a:cubicBezTo>
                    <a:pt x="4912" y="5424"/>
                    <a:pt x="5367" y="4969"/>
                    <a:pt x="5367" y="4378"/>
                  </a:cubicBezTo>
                  <a:lnTo>
                    <a:pt x="5367" y="3696"/>
                  </a:lnTo>
                  <a:cubicBezTo>
                    <a:pt x="5367" y="3423"/>
                    <a:pt x="5094" y="3150"/>
                    <a:pt x="4776" y="3150"/>
                  </a:cubicBezTo>
                  <a:lnTo>
                    <a:pt x="3275" y="3150"/>
                  </a:lnTo>
                  <a:lnTo>
                    <a:pt x="3457" y="2968"/>
                  </a:lnTo>
                  <a:cubicBezTo>
                    <a:pt x="4003" y="2150"/>
                    <a:pt x="4139" y="1149"/>
                    <a:pt x="3775" y="240"/>
                  </a:cubicBezTo>
                  <a:cubicBezTo>
                    <a:pt x="3738" y="89"/>
                    <a:pt x="3575"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65" name="Google Shape;1765;p61"/>
          <p:cNvGrpSpPr/>
          <p:nvPr/>
        </p:nvGrpSpPr>
        <p:grpSpPr>
          <a:xfrm>
            <a:off x="7936144" y="1804865"/>
            <a:ext cx="480425" cy="300700"/>
            <a:chOff x="1099950" y="3808675"/>
            <a:chExt cx="532150" cy="333075"/>
          </a:xfrm>
        </p:grpSpPr>
        <p:sp>
          <p:nvSpPr>
            <p:cNvPr id="1766" name="Google Shape;1766;p61"/>
            <p:cNvSpPr/>
            <p:nvPr/>
          </p:nvSpPr>
          <p:spPr>
            <a:xfrm>
              <a:off x="1099950" y="3808675"/>
              <a:ext cx="532150" cy="333075"/>
            </a:xfrm>
            <a:custGeom>
              <a:avLst/>
              <a:gdLst/>
              <a:ahLst/>
              <a:cxnLst/>
              <a:rect l="l" t="t" r="r" b="b"/>
              <a:pathLst>
                <a:path w="21286" h="13323" extrusionOk="0">
                  <a:moveTo>
                    <a:pt x="3453" y="613"/>
                  </a:moveTo>
                  <a:cubicBezTo>
                    <a:pt x="3753" y="613"/>
                    <a:pt x="3933" y="805"/>
                    <a:pt x="4048" y="997"/>
                  </a:cubicBezTo>
                  <a:cubicBezTo>
                    <a:pt x="4276" y="1361"/>
                    <a:pt x="4276" y="1816"/>
                    <a:pt x="4276" y="2225"/>
                  </a:cubicBezTo>
                  <a:cubicBezTo>
                    <a:pt x="4230" y="2407"/>
                    <a:pt x="4230" y="2589"/>
                    <a:pt x="4185" y="2816"/>
                  </a:cubicBezTo>
                  <a:cubicBezTo>
                    <a:pt x="4094" y="3089"/>
                    <a:pt x="4185" y="3453"/>
                    <a:pt x="4549" y="3453"/>
                  </a:cubicBezTo>
                  <a:lnTo>
                    <a:pt x="6550" y="3453"/>
                  </a:lnTo>
                  <a:cubicBezTo>
                    <a:pt x="6641" y="3453"/>
                    <a:pt x="6732" y="3453"/>
                    <a:pt x="6823" y="3499"/>
                  </a:cubicBezTo>
                  <a:cubicBezTo>
                    <a:pt x="6914" y="3590"/>
                    <a:pt x="7005" y="3726"/>
                    <a:pt x="7005" y="3863"/>
                  </a:cubicBezTo>
                  <a:cubicBezTo>
                    <a:pt x="7050" y="3999"/>
                    <a:pt x="7005" y="4135"/>
                    <a:pt x="6914" y="4272"/>
                  </a:cubicBezTo>
                  <a:cubicBezTo>
                    <a:pt x="6823" y="4408"/>
                    <a:pt x="6823" y="4636"/>
                    <a:pt x="7005" y="4772"/>
                  </a:cubicBezTo>
                  <a:cubicBezTo>
                    <a:pt x="7050" y="4863"/>
                    <a:pt x="7141" y="4954"/>
                    <a:pt x="7141" y="5136"/>
                  </a:cubicBezTo>
                  <a:cubicBezTo>
                    <a:pt x="7141" y="5318"/>
                    <a:pt x="7005" y="5454"/>
                    <a:pt x="6914" y="5500"/>
                  </a:cubicBezTo>
                  <a:cubicBezTo>
                    <a:pt x="6777" y="5591"/>
                    <a:pt x="6732" y="5727"/>
                    <a:pt x="6777" y="5909"/>
                  </a:cubicBezTo>
                  <a:cubicBezTo>
                    <a:pt x="6823" y="6137"/>
                    <a:pt x="6823" y="6455"/>
                    <a:pt x="6459" y="6591"/>
                  </a:cubicBezTo>
                  <a:cubicBezTo>
                    <a:pt x="6095" y="6409"/>
                    <a:pt x="5686" y="6364"/>
                    <a:pt x="5276" y="6364"/>
                  </a:cubicBezTo>
                  <a:cubicBezTo>
                    <a:pt x="4458" y="6409"/>
                    <a:pt x="3685" y="6910"/>
                    <a:pt x="3321" y="7637"/>
                  </a:cubicBezTo>
                  <a:lnTo>
                    <a:pt x="637" y="7637"/>
                  </a:lnTo>
                  <a:cubicBezTo>
                    <a:pt x="637" y="7637"/>
                    <a:pt x="637" y="7637"/>
                    <a:pt x="637" y="7592"/>
                  </a:cubicBezTo>
                  <a:lnTo>
                    <a:pt x="637" y="4636"/>
                  </a:lnTo>
                  <a:cubicBezTo>
                    <a:pt x="637" y="4590"/>
                    <a:pt x="637" y="4590"/>
                    <a:pt x="637" y="4590"/>
                  </a:cubicBezTo>
                  <a:lnTo>
                    <a:pt x="1820" y="4590"/>
                  </a:lnTo>
                  <a:cubicBezTo>
                    <a:pt x="1956" y="4590"/>
                    <a:pt x="2093" y="4499"/>
                    <a:pt x="2138" y="4363"/>
                  </a:cubicBezTo>
                  <a:cubicBezTo>
                    <a:pt x="2320" y="4044"/>
                    <a:pt x="3093" y="2589"/>
                    <a:pt x="3321" y="2180"/>
                  </a:cubicBezTo>
                  <a:cubicBezTo>
                    <a:pt x="3412" y="1998"/>
                    <a:pt x="3412" y="1816"/>
                    <a:pt x="3412" y="1679"/>
                  </a:cubicBezTo>
                  <a:cubicBezTo>
                    <a:pt x="3366" y="1316"/>
                    <a:pt x="3321" y="952"/>
                    <a:pt x="3275" y="633"/>
                  </a:cubicBezTo>
                  <a:cubicBezTo>
                    <a:pt x="3339" y="619"/>
                    <a:pt x="3398" y="613"/>
                    <a:pt x="3453" y="613"/>
                  </a:cubicBezTo>
                  <a:close/>
                  <a:moveTo>
                    <a:pt x="3480" y="1"/>
                  </a:moveTo>
                  <a:cubicBezTo>
                    <a:pt x="3326" y="1"/>
                    <a:pt x="3166" y="29"/>
                    <a:pt x="3002" y="88"/>
                  </a:cubicBezTo>
                  <a:cubicBezTo>
                    <a:pt x="2684" y="179"/>
                    <a:pt x="2639" y="452"/>
                    <a:pt x="2684" y="588"/>
                  </a:cubicBezTo>
                  <a:cubicBezTo>
                    <a:pt x="2730" y="906"/>
                    <a:pt x="2730" y="1316"/>
                    <a:pt x="2775" y="1725"/>
                  </a:cubicBezTo>
                  <a:cubicBezTo>
                    <a:pt x="2775" y="1816"/>
                    <a:pt x="2775" y="1861"/>
                    <a:pt x="2775" y="1907"/>
                  </a:cubicBezTo>
                  <a:cubicBezTo>
                    <a:pt x="2548" y="2316"/>
                    <a:pt x="1820" y="3681"/>
                    <a:pt x="1683" y="3953"/>
                  </a:cubicBezTo>
                  <a:lnTo>
                    <a:pt x="683" y="3953"/>
                  </a:lnTo>
                  <a:cubicBezTo>
                    <a:pt x="501" y="3953"/>
                    <a:pt x="365" y="4044"/>
                    <a:pt x="228" y="4135"/>
                  </a:cubicBezTo>
                  <a:cubicBezTo>
                    <a:pt x="92" y="4272"/>
                    <a:pt x="1" y="4454"/>
                    <a:pt x="1" y="4636"/>
                  </a:cubicBezTo>
                  <a:lnTo>
                    <a:pt x="1" y="7637"/>
                  </a:lnTo>
                  <a:cubicBezTo>
                    <a:pt x="1" y="7819"/>
                    <a:pt x="92" y="7956"/>
                    <a:pt x="228" y="8092"/>
                  </a:cubicBezTo>
                  <a:cubicBezTo>
                    <a:pt x="365" y="8229"/>
                    <a:pt x="501" y="8274"/>
                    <a:pt x="683" y="8274"/>
                  </a:cubicBezTo>
                  <a:lnTo>
                    <a:pt x="3093" y="8274"/>
                  </a:lnTo>
                  <a:cubicBezTo>
                    <a:pt x="3093" y="8410"/>
                    <a:pt x="3048" y="8547"/>
                    <a:pt x="3048" y="8683"/>
                  </a:cubicBezTo>
                  <a:cubicBezTo>
                    <a:pt x="3048" y="9138"/>
                    <a:pt x="3139" y="9547"/>
                    <a:pt x="3366" y="9911"/>
                  </a:cubicBezTo>
                  <a:cubicBezTo>
                    <a:pt x="3432" y="10010"/>
                    <a:pt x="3545" y="10084"/>
                    <a:pt x="3654" y="10084"/>
                  </a:cubicBezTo>
                  <a:cubicBezTo>
                    <a:pt x="3696" y="10084"/>
                    <a:pt x="3737" y="10073"/>
                    <a:pt x="3776" y="10048"/>
                  </a:cubicBezTo>
                  <a:cubicBezTo>
                    <a:pt x="3912" y="9957"/>
                    <a:pt x="4003" y="9775"/>
                    <a:pt x="3912" y="9593"/>
                  </a:cubicBezTo>
                  <a:cubicBezTo>
                    <a:pt x="3730" y="9320"/>
                    <a:pt x="3685" y="9047"/>
                    <a:pt x="3685" y="8729"/>
                  </a:cubicBezTo>
                  <a:cubicBezTo>
                    <a:pt x="3685" y="7819"/>
                    <a:pt x="4412" y="7046"/>
                    <a:pt x="5322" y="7001"/>
                  </a:cubicBezTo>
                  <a:cubicBezTo>
                    <a:pt x="5365" y="6998"/>
                    <a:pt x="5408" y="6996"/>
                    <a:pt x="5450" y="6996"/>
                  </a:cubicBezTo>
                  <a:cubicBezTo>
                    <a:pt x="6083" y="6996"/>
                    <a:pt x="6661" y="7311"/>
                    <a:pt x="6959" y="7865"/>
                  </a:cubicBezTo>
                  <a:cubicBezTo>
                    <a:pt x="7005" y="8001"/>
                    <a:pt x="7141" y="8047"/>
                    <a:pt x="7232" y="8047"/>
                  </a:cubicBezTo>
                  <a:cubicBezTo>
                    <a:pt x="7368" y="8047"/>
                    <a:pt x="7505" y="8001"/>
                    <a:pt x="7550" y="7865"/>
                  </a:cubicBezTo>
                  <a:cubicBezTo>
                    <a:pt x="7851" y="7350"/>
                    <a:pt x="8435" y="6997"/>
                    <a:pt x="9034" y="6997"/>
                  </a:cubicBezTo>
                  <a:cubicBezTo>
                    <a:pt x="9070" y="6997"/>
                    <a:pt x="9106" y="6998"/>
                    <a:pt x="9142" y="7001"/>
                  </a:cubicBezTo>
                  <a:cubicBezTo>
                    <a:pt x="10052" y="7046"/>
                    <a:pt x="10825" y="7774"/>
                    <a:pt x="10825" y="8683"/>
                  </a:cubicBezTo>
                  <a:cubicBezTo>
                    <a:pt x="10870" y="9366"/>
                    <a:pt x="10507" y="10002"/>
                    <a:pt x="9915" y="10321"/>
                  </a:cubicBezTo>
                  <a:cubicBezTo>
                    <a:pt x="9233" y="10639"/>
                    <a:pt x="8733" y="11003"/>
                    <a:pt x="8278" y="11458"/>
                  </a:cubicBezTo>
                  <a:cubicBezTo>
                    <a:pt x="7869" y="11776"/>
                    <a:pt x="7550" y="12140"/>
                    <a:pt x="7232" y="12549"/>
                  </a:cubicBezTo>
                  <a:cubicBezTo>
                    <a:pt x="6959" y="12140"/>
                    <a:pt x="6595" y="11776"/>
                    <a:pt x="6231" y="11458"/>
                  </a:cubicBezTo>
                  <a:cubicBezTo>
                    <a:pt x="5822" y="11094"/>
                    <a:pt x="5413" y="10775"/>
                    <a:pt x="4867" y="10457"/>
                  </a:cubicBezTo>
                  <a:cubicBezTo>
                    <a:pt x="4819" y="10425"/>
                    <a:pt x="4765" y="10410"/>
                    <a:pt x="4711" y="10410"/>
                  </a:cubicBezTo>
                  <a:cubicBezTo>
                    <a:pt x="4613" y="10410"/>
                    <a:pt x="4517" y="10460"/>
                    <a:pt x="4458" y="10548"/>
                  </a:cubicBezTo>
                  <a:cubicBezTo>
                    <a:pt x="4367" y="10730"/>
                    <a:pt x="4412" y="10912"/>
                    <a:pt x="4549" y="11003"/>
                  </a:cubicBezTo>
                  <a:cubicBezTo>
                    <a:pt x="5004" y="11276"/>
                    <a:pt x="5413" y="11549"/>
                    <a:pt x="5731" y="11821"/>
                  </a:cubicBezTo>
                  <a:cubicBezTo>
                    <a:pt x="6186" y="12231"/>
                    <a:pt x="6595" y="12640"/>
                    <a:pt x="6914" y="13140"/>
                  </a:cubicBezTo>
                  <a:cubicBezTo>
                    <a:pt x="7005" y="13231"/>
                    <a:pt x="7141" y="13322"/>
                    <a:pt x="7232" y="13322"/>
                  </a:cubicBezTo>
                  <a:cubicBezTo>
                    <a:pt x="7368" y="13322"/>
                    <a:pt x="7505" y="13231"/>
                    <a:pt x="7550" y="13140"/>
                  </a:cubicBezTo>
                  <a:cubicBezTo>
                    <a:pt x="7914" y="12640"/>
                    <a:pt x="8324" y="12185"/>
                    <a:pt x="8778" y="11821"/>
                  </a:cubicBezTo>
                  <a:cubicBezTo>
                    <a:pt x="9188" y="11458"/>
                    <a:pt x="9642" y="11139"/>
                    <a:pt x="10188" y="10866"/>
                  </a:cubicBezTo>
                  <a:cubicBezTo>
                    <a:pt x="10825" y="10503"/>
                    <a:pt x="11234" y="9911"/>
                    <a:pt x="11416" y="9275"/>
                  </a:cubicBezTo>
                  <a:cubicBezTo>
                    <a:pt x="11735" y="9366"/>
                    <a:pt x="12053" y="9411"/>
                    <a:pt x="12417" y="9411"/>
                  </a:cubicBezTo>
                  <a:cubicBezTo>
                    <a:pt x="12644" y="9411"/>
                    <a:pt x="12917" y="9366"/>
                    <a:pt x="13144" y="9320"/>
                  </a:cubicBezTo>
                  <a:cubicBezTo>
                    <a:pt x="13417" y="11367"/>
                    <a:pt x="15146" y="12867"/>
                    <a:pt x="17192" y="12867"/>
                  </a:cubicBezTo>
                  <a:cubicBezTo>
                    <a:pt x="17601" y="12867"/>
                    <a:pt x="18011" y="12822"/>
                    <a:pt x="18420" y="12686"/>
                  </a:cubicBezTo>
                  <a:cubicBezTo>
                    <a:pt x="18602" y="12640"/>
                    <a:pt x="18693" y="12458"/>
                    <a:pt x="18647" y="12322"/>
                  </a:cubicBezTo>
                  <a:cubicBezTo>
                    <a:pt x="18572" y="12171"/>
                    <a:pt x="18466" y="12083"/>
                    <a:pt x="18328" y="12083"/>
                  </a:cubicBezTo>
                  <a:cubicBezTo>
                    <a:pt x="18299" y="12083"/>
                    <a:pt x="18269" y="12087"/>
                    <a:pt x="18238" y="12094"/>
                  </a:cubicBezTo>
                  <a:cubicBezTo>
                    <a:pt x="17920" y="12231"/>
                    <a:pt x="17556" y="12276"/>
                    <a:pt x="17192" y="12276"/>
                  </a:cubicBezTo>
                  <a:cubicBezTo>
                    <a:pt x="15418" y="12276"/>
                    <a:pt x="13918" y="10912"/>
                    <a:pt x="13736" y="9184"/>
                  </a:cubicBezTo>
                  <a:cubicBezTo>
                    <a:pt x="14418" y="8956"/>
                    <a:pt x="14964" y="8547"/>
                    <a:pt x="15418" y="8047"/>
                  </a:cubicBezTo>
                  <a:lnTo>
                    <a:pt x="15555" y="8092"/>
                  </a:lnTo>
                  <a:cubicBezTo>
                    <a:pt x="15555" y="8138"/>
                    <a:pt x="15555" y="8138"/>
                    <a:pt x="15555" y="8183"/>
                  </a:cubicBezTo>
                  <a:cubicBezTo>
                    <a:pt x="15555" y="8456"/>
                    <a:pt x="15782" y="8683"/>
                    <a:pt x="16055" y="8683"/>
                  </a:cubicBezTo>
                  <a:cubicBezTo>
                    <a:pt x="16328" y="8683"/>
                    <a:pt x="16555" y="8456"/>
                    <a:pt x="16555" y="8183"/>
                  </a:cubicBezTo>
                  <a:cubicBezTo>
                    <a:pt x="16555" y="7910"/>
                    <a:pt x="16373" y="7728"/>
                    <a:pt x="16146" y="7683"/>
                  </a:cubicBezTo>
                  <a:lnTo>
                    <a:pt x="15828" y="7546"/>
                  </a:lnTo>
                  <a:cubicBezTo>
                    <a:pt x="16237" y="6910"/>
                    <a:pt x="16510" y="6182"/>
                    <a:pt x="16510" y="5363"/>
                  </a:cubicBezTo>
                  <a:cubicBezTo>
                    <a:pt x="16737" y="5318"/>
                    <a:pt x="16965" y="5318"/>
                    <a:pt x="17192" y="5318"/>
                  </a:cubicBezTo>
                  <a:cubicBezTo>
                    <a:pt x="19102" y="5318"/>
                    <a:pt x="20649" y="6864"/>
                    <a:pt x="20649" y="8774"/>
                  </a:cubicBezTo>
                  <a:cubicBezTo>
                    <a:pt x="20649" y="9820"/>
                    <a:pt x="20194" y="10821"/>
                    <a:pt x="19375" y="11458"/>
                  </a:cubicBezTo>
                  <a:cubicBezTo>
                    <a:pt x="19239" y="11594"/>
                    <a:pt x="19239" y="11776"/>
                    <a:pt x="19330" y="11912"/>
                  </a:cubicBezTo>
                  <a:cubicBezTo>
                    <a:pt x="19405" y="11988"/>
                    <a:pt x="19494" y="12021"/>
                    <a:pt x="19581" y="12021"/>
                  </a:cubicBezTo>
                  <a:cubicBezTo>
                    <a:pt x="19653" y="12021"/>
                    <a:pt x="19723" y="11999"/>
                    <a:pt x="19784" y="11958"/>
                  </a:cubicBezTo>
                  <a:cubicBezTo>
                    <a:pt x="20740" y="11185"/>
                    <a:pt x="21285" y="10002"/>
                    <a:pt x="21285" y="8774"/>
                  </a:cubicBezTo>
                  <a:cubicBezTo>
                    <a:pt x="21285" y="6546"/>
                    <a:pt x="19466" y="4681"/>
                    <a:pt x="17192" y="4681"/>
                  </a:cubicBezTo>
                  <a:cubicBezTo>
                    <a:pt x="16965" y="4681"/>
                    <a:pt x="16737" y="4727"/>
                    <a:pt x="16464" y="4772"/>
                  </a:cubicBezTo>
                  <a:cubicBezTo>
                    <a:pt x="16328" y="3635"/>
                    <a:pt x="15737" y="2635"/>
                    <a:pt x="14827" y="1998"/>
                  </a:cubicBezTo>
                  <a:cubicBezTo>
                    <a:pt x="14770" y="1941"/>
                    <a:pt x="14705" y="1915"/>
                    <a:pt x="14642" y="1915"/>
                  </a:cubicBezTo>
                  <a:cubicBezTo>
                    <a:pt x="14554" y="1915"/>
                    <a:pt x="14471" y="1964"/>
                    <a:pt x="14418" y="2043"/>
                  </a:cubicBezTo>
                  <a:cubicBezTo>
                    <a:pt x="14281" y="2180"/>
                    <a:pt x="14327" y="2362"/>
                    <a:pt x="14463" y="2498"/>
                  </a:cubicBezTo>
                  <a:cubicBezTo>
                    <a:pt x="15373" y="3135"/>
                    <a:pt x="15919" y="4181"/>
                    <a:pt x="15919" y="5272"/>
                  </a:cubicBezTo>
                  <a:cubicBezTo>
                    <a:pt x="15919" y="7183"/>
                    <a:pt x="14327" y="8774"/>
                    <a:pt x="12417" y="8774"/>
                  </a:cubicBezTo>
                  <a:cubicBezTo>
                    <a:pt x="12098" y="8774"/>
                    <a:pt x="11780" y="8729"/>
                    <a:pt x="11462" y="8638"/>
                  </a:cubicBezTo>
                  <a:cubicBezTo>
                    <a:pt x="11416" y="7410"/>
                    <a:pt x="10416" y="6409"/>
                    <a:pt x="9188" y="6364"/>
                  </a:cubicBezTo>
                  <a:lnTo>
                    <a:pt x="9097" y="6364"/>
                  </a:lnTo>
                  <a:cubicBezTo>
                    <a:pt x="9006" y="6000"/>
                    <a:pt x="8960" y="5636"/>
                    <a:pt x="8960" y="5272"/>
                  </a:cubicBezTo>
                  <a:cubicBezTo>
                    <a:pt x="8960" y="3362"/>
                    <a:pt x="10507" y="1816"/>
                    <a:pt x="12417" y="1816"/>
                  </a:cubicBezTo>
                  <a:cubicBezTo>
                    <a:pt x="12690" y="1816"/>
                    <a:pt x="12963" y="1861"/>
                    <a:pt x="13190" y="1907"/>
                  </a:cubicBezTo>
                  <a:cubicBezTo>
                    <a:pt x="13221" y="1915"/>
                    <a:pt x="13252" y="1918"/>
                    <a:pt x="13283" y="1918"/>
                  </a:cubicBezTo>
                  <a:cubicBezTo>
                    <a:pt x="13430" y="1918"/>
                    <a:pt x="13562" y="1830"/>
                    <a:pt x="13599" y="1679"/>
                  </a:cubicBezTo>
                  <a:cubicBezTo>
                    <a:pt x="13599" y="1498"/>
                    <a:pt x="13508" y="1361"/>
                    <a:pt x="13326" y="1316"/>
                  </a:cubicBezTo>
                  <a:cubicBezTo>
                    <a:pt x="13053" y="1225"/>
                    <a:pt x="12735" y="1179"/>
                    <a:pt x="12417" y="1179"/>
                  </a:cubicBezTo>
                  <a:cubicBezTo>
                    <a:pt x="10143" y="1179"/>
                    <a:pt x="8324" y="3044"/>
                    <a:pt x="8324" y="5272"/>
                  </a:cubicBezTo>
                  <a:cubicBezTo>
                    <a:pt x="8324" y="5682"/>
                    <a:pt x="8369" y="6091"/>
                    <a:pt x="8505" y="6455"/>
                  </a:cubicBezTo>
                  <a:cubicBezTo>
                    <a:pt x="8005" y="6546"/>
                    <a:pt x="7596" y="6819"/>
                    <a:pt x="7278" y="7228"/>
                  </a:cubicBezTo>
                  <a:cubicBezTo>
                    <a:pt x="7187" y="7137"/>
                    <a:pt x="7096" y="7046"/>
                    <a:pt x="7005" y="6955"/>
                  </a:cubicBezTo>
                  <a:cubicBezTo>
                    <a:pt x="7368" y="6682"/>
                    <a:pt x="7459" y="6273"/>
                    <a:pt x="7414" y="5909"/>
                  </a:cubicBezTo>
                  <a:cubicBezTo>
                    <a:pt x="7550" y="5773"/>
                    <a:pt x="7778" y="5545"/>
                    <a:pt x="7778" y="5136"/>
                  </a:cubicBezTo>
                  <a:cubicBezTo>
                    <a:pt x="7778" y="4818"/>
                    <a:pt x="7641" y="4590"/>
                    <a:pt x="7550" y="4454"/>
                  </a:cubicBezTo>
                  <a:cubicBezTo>
                    <a:pt x="7641" y="4226"/>
                    <a:pt x="7687" y="3999"/>
                    <a:pt x="7641" y="3726"/>
                  </a:cubicBezTo>
                  <a:cubicBezTo>
                    <a:pt x="7596" y="3453"/>
                    <a:pt x="7414" y="3180"/>
                    <a:pt x="7141" y="2998"/>
                  </a:cubicBezTo>
                  <a:cubicBezTo>
                    <a:pt x="6959" y="2862"/>
                    <a:pt x="6777" y="2816"/>
                    <a:pt x="6550" y="2816"/>
                  </a:cubicBezTo>
                  <a:lnTo>
                    <a:pt x="4822" y="2816"/>
                  </a:lnTo>
                  <a:cubicBezTo>
                    <a:pt x="4822" y="2635"/>
                    <a:pt x="4867" y="2453"/>
                    <a:pt x="4867" y="2271"/>
                  </a:cubicBezTo>
                  <a:cubicBezTo>
                    <a:pt x="4913" y="1770"/>
                    <a:pt x="4913" y="1225"/>
                    <a:pt x="4594" y="679"/>
                  </a:cubicBezTo>
                  <a:cubicBezTo>
                    <a:pt x="4324" y="239"/>
                    <a:pt x="3928" y="1"/>
                    <a:pt x="3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67" name="Google Shape;1767;p61"/>
            <p:cNvSpPr/>
            <p:nvPr/>
          </p:nvSpPr>
          <p:spPr>
            <a:xfrm>
              <a:off x="1496775" y="4038250"/>
              <a:ext cx="65975" cy="28500"/>
            </a:xfrm>
            <a:custGeom>
              <a:avLst/>
              <a:gdLst/>
              <a:ahLst/>
              <a:cxnLst/>
              <a:rect l="l" t="t" r="r" b="b"/>
              <a:pathLst>
                <a:path w="2639" h="1140" extrusionOk="0">
                  <a:moveTo>
                    <a:pt x="1319" y="1"/>
                  </a:moveTo>
                  <a:cubicBezTo>
                    <a:pt x="864" y="1"/>
                    <a:pt x="410" y="228"/>
                    <a:pt x="137" y="637"/>
                  </a:cubicBezTo>
                  <a:cubicBezTo>
                    <a:pt x="0" y="774"/>
                    <a:pt x="46" y="1001"/>
                    <a:pt x="182" y="1092"/>
                  </a:cubicBezTo>
                  <a:cubicBezTo>
                    <a:pt x="230" y="1124"/>
                    <a:pt x="290" y="1139"/>
                    <a:pt x="351" y="1139"/>
                  </a:cubicBezTo>
                  <a:cubicBezTo>
                    <a:pt x="463" y="1139"/>
                    <a:pt x="578" y="1089"/>
                    <a:pt x="637" y="1001"/>
                  </a:cubicBezTo>
                  <a:cubicBezTo>
                    <a:pt x="773" y="774"/>
                    <a:pt x="1046" y="637"/>
                    <a:pt x="1319" y="637"/>
                  </a:cubicBezTo>
                  <a:cubicBezTo>
                    <a:pt x="1637" y="637"/>
                    <a:pt x="1865" y="774"/>
                    <a:pt x="2047" y="1001"/>
                  </a:cubicBezTo>
                  <a:cubicBezTo>
                    <a:pt x="2106" y="1089"/>
                    <a:pt x="2202" y="1139"/>
                    <a:pt x="2300" y="1139"/>
                  </a:cubicBezTo>
                  <a:cubicBezTo>
                    <a:pt x="2354" y="1139"/>
                    <a:pt x="2408" y="1124"/>
                    <a:pt x="2456" y="1092"/>
                  </a:cubicBezTo>
                  <a:cubicBezTo>
                    <a:pt x="2593" y="1001"/>
                    <a:pt x="2638" y="774"/>
                    <a:pt x="2547" y="637"/>
                  </a:cubicBezTo>
                  <a:cubicBezTo>
                    <a:pt x="2274" y="228"/>
                    <a:pt x="1819" y="1"/>
                    <a:pt x="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68" name="Google Shape;1768;p61"/>
            <p:cNvSpPr/>
            <p:nvPr/>
          </p:nvSpPr>
          <p:spPr>
            <a:xfrm>
              <a:off x="1545650" y="3993500"/>
              <a:ext cx="38700" cy="32275"/>
            </a:xfrm>
            <a:custGeom>
              <a:avLst/>
              <a:gdLst/>
              <a:ahLst/>
              <a:cxnLst/>
              <a:rect l="l" t="t" r="r" b="b"/>
              <a:pathLst>
                <a:path w="1548" h="1291" extrusionOk="0">
                  <a:moveTo>
                    <a:pt x="1195" y="1"/>
                  </a:moveTo>
                  <a:cubicBezTo>
                    <a:pt x="1159" y="1"/>
                    <a:pt x="1125" y="6"/>
                    <a:pt x="1092" y="17"/>
                  </a:cubicBezTo>
                  <a:lnTo>
                    <a:pt x="410" y="290"/>
                  </a:lnTo>
                  <a:cubicBezTo>
                    <a:pt x="183" y="335"/>
                    <a:pt x="1" y="517"/>
                    <a:pt x="1" y="745"/>
                  </a:cubicBezTo>
                  <a:cubicBezTo>
                    <a:pt x="1" y="1063"/>
                    <a:pt x="228" y="1290"/>
                    <a:pt x="501" y="1290"/>
                  </a:cubicBezTo>
                  <a:cubicBezTo>
                    <a:pt x="774" y="1290"/>
                    <a:pt x="1001" y="1063"/>
                    <a:pt x="1001" y="745"/>
                  </a:cubicBezTo>
                  <a:cubicBezTo>
                    <a:pt x="1001" y="745"/>
                    <a:pt x="1001" y="745"/>
                    <a:pt x="1001" y="699"/>
                  </a:cubicBezTo>
                  <a:lnTo>
                    <a:pt x="1274" y="608"/>
                  </a:lnTo>
                  <a:cubicBezTo>
                    <a:pt x="1456" y="517"/>
                    <a:pt x="1547" y="335"/>
                    <a:pt x="1502" y="199"/>
                  </a:cubicBezTo>
                  <a:cubicBezTo>
                    <a:pt x="1432" y="60"/>
                    <a:pt x="1310" y="1"/>
                    <a:pt x="1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69" name="Google Shape;1769;p61"/>
            <p:cNvSpPr/>
            <p:nvPr/>
          </p:nvSpPr>
          <p:spPr>
            <a:xfrm>
              <a:off x="1380800" y="3933650"/>
              <a:ext cx="59150" cy="59150"/>
            </a:xfrm>
            <a:custGeom>
              <a:avLst/>
              <a:gdLst/>
              <a:ahLst/>
              <a:cxnLst/>
              <a:rect l="l" t="t" r="r" b="b"/>
              <a:pathLst>
                <a:path w="2366" h="2366" extrusionOk="0">
                  <a:moveTo>
                    <a:pt x="1183" y="592"/>
                  </a:moveTo>
                  <a:cubicBezTo>
                    <a:pt x="1501" y="592"/>
                    <a:pt x="1774" y="865"/>
                    <a:pt x="1774" y="1183"/>
                  </a:cubicBezTo>
                  <a:cubicBezTo>
                    <a:pt x="1774" y="1501"/>
                    <a:pt x="1501" y="1729"/>
                    <a:pt x="1183" y="1729"/>
                  </a:cubicBezTo>
                  <a:cubicBezTo>
                    <a:pt x="864" y="1729"/>
                    <a:pt x="637" y="1501"/>
                    <a:pt x="637" y="1183"/>
                  </a:cubicBezTo>
                  <a:cubicBezTo>
                    <a:pt x="637" y="865"/>
                    <a:pt x="864" y="592"/>
                    <a:pt x="1183" y="592"/>
                  </a:cubicBezTo>
                  <a:close/>
                  <a:moveTo>
                    <a:pt x="1183" y="1"/>
                  </a:moveTo>
                  <a:cubicBezTo>
                    <a:pt x="546" y="1"/>
                    <a:pt x="0" y="501"/>
                    <a:pt x="0" y="1183"/>
                  </a:cubicBezTo>
                  <a:cubicBezTo>
                    <a:pt x="0" y="1820"/>
                    <a:pt x="546" y="2365"/>
                    <a:pt x="1183" y="2365"/>
                  </a:cubicBezTo>
                  <a:cubicBezTo>
                    <a:pt x="1819" y="2365"/>
                    <a:pt x="2365" y="1820"/>
                    <a:pt x="2365" y="1183"/>
                  </a:cubicBezTo>
                  <a:cubicBezTo>
                    <a:pt x="2365" y="501"/>
                    <a:pt x="1819" y="1"/>
                    <a:pt x="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70" name="Google Shape;1770;p61"/>
            <p:cNvSpPr/>
            <p:nvPr/>
          </p:nvSpPr>
          <p:spPr>
            <a:xfrm>
              <a:off x="1367150" y="3906350"/>
              <a:ext cx="22775" cy="22775"/>
            </a:xfrm>
            <a:custGeom>
              <a:avLst/>
              <a:gdLst/>
              <a:ahLst/>
              <a:cxnLst/>
              <a:rect l="l" t="t" r="r" b="b"/>
              <a:pathLst>
                <a:path w="911" h="911" extrusionOk="0">
                  <a:moveTo>
                    <a:pt x="455" y="1"/>
                  </a:moveTo>
                  <a:cubicBezTo>
                    <a:pt x="228" y="1"/>
                    <a:pt x="1" y="228"/>
                    <a:pt x="1" y="456"/>
                  </a:cubicBezTo>
                  <a:cubicBezTo>
                    <a:pt x="1" y="729"/>
                    <a:pt x="228" y="911"/>
                    <a:pt x="455" y="911"/>
                  </a:cubicBezTo>
                  <a:cubicBezTo>
                    <a:pt x="728" y="911"/>
                    <a:pt x="910" y="729"/>
                    <a:pt x="910" y="456"/>
                  </a:cubicBezTo>
                  <a:cubicBezTo>
                    <a:pt x="910" y="228"/>
                    <a:pt x="728" y="1"/>
                    <a:pt x="4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71" name="Google Shape;1771;p61"/>
            <p:cNvSpPr/>
            <p:nvPr/>
          </p:nvSpPr>
          <p:spPr>
            <a:xfrm>
              <a:off x="1431950" y="3906350"/>
              <a:ext cx="22775" cy="22775"/>
            </a:xfrm>
            <a:custGeom>
              <a:avLst/>
              <a:gdLst/>
              <a:ahLst/>
              <a:cxnLst/>
              <a:rect l="l" t="t" r="r" b="b"/>
              <a:pathLst>
                <a:path w="911" h="911" extrusionOk="0">
                  <a:moveTo>
                    <a:pt x="456" y="1"/>
                  </a:moveTo>
                  <a:cubicBezTo>
                    <a:pt x="183" y="1"/>
                    <a:pt x="1" y="228"/>
                    <a:pt x="1" y="456"/>
                  </a:cubicBezTo>
                  <a:cubicBezTo>
                    <a:pt x="1" y="729"/>
                    <a:pt x="183" y="911"/>
                    <a:pt x="456" y="911"/>
                  </a:cubicBezTo>
                  <a:cubicBezTo>
                    <a:pt x="683" y="911"/>
                    <a:pt x="910" y="729"/>
                    <a:pt x="910" y="456"/>
                  </a:cubicBezTo>
                  <a:cubicBezTo>
                    <a:pt x="910" y="228"/>
                    <a:pt x="683" y="1"/>
                    <a:pt x="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72" name="Google Shape;1772;p61"/>
          <p:cNvGrpSpPr/>
          <p:nvPr/>
        </p:nvGrpSpPr>
        <p:grpSpPr>
          <a:xfrm>
            <a:off x="7224843" y="2447846"/>
            <a:ext cx="446525" cy="424158"/>
            <a:chOff x="1837875" y="3953900"/>
            <a:chExt cx="494600" cy="469825"/>
          </a:xfrm>
        </p:grpSpPr>
        <p:sp>
          <p:nvSpPr>
            <p:cNvPr id="1773" name="Google Shape;1773;p61"/>
            <p:cNvSpPr/>
            <p:nvPr/>
          </p:nvSpPr>
          <p:spPr>
            <a:xfrm>
              <a:off x="2106200" y="3979125"/>
              <a:ext cx="226275" cy="226300"/>
            </a:xfrm>
            <a:custGeom>
              <a:avLst/>
              <a:gdLst/>
              <a:ahLst/>
              <a:cxnLst/>
              <a:rect l="l" t="t" r="r" b="b"/>
              <a:pathLst>
                <a:path w="9051" h="9052" extrusionOk="0">
                  <a:moveTo>
                    <a:pt x="4503" y="1"/>
                  </a:moveTo>
                  <a:cubicBezTo>
                    <a:pt x="3957" y="1"/>
                    <a:pt x="3411" y="92"/>
                    <a:pt x="2866" y="274"/>
                  </a:cubicBezTo>
                  <a:cubicBezTo>
                    <a:pt x="2729" y="365"/>
                    <a:pt x="2684" y="501"/>
                    <a:pt x="2729" y="637"/>
                  </a:cubicBezTo>
                  <a:cubicBezTo>
                    <a:pt x="2764" y="776"/>
                    <a:pt x="2878" y="836"/>
                    <a:pt x="2991" y="836"/>
                  </a:cubicBezTo>
                  <a:cubicBezTo>
                    <a:pt x="3026" y="836"/>
                    <a:pt x="3061" y="830"/>
                    <a:pt x="3093" y="819"/>
                  </a:cubicBezTo>
                  <a:cubicBezTo>
                    <a:pt x="3548" y="637"/>
                    <a:pt x="4003" y="546"/>
                    <a:pt x="4503" y="546"/>
                  </a:cubicBezTo>
                  <a:cubicBezTo>
                    <a:pt x="6686" y="546"/>
                    <a:pt x="8460" y="2320"/>
                    <a:pt x="8460" y="4503"/>
                  </a:cubicBezTo>
                  <a:cubicBezTo>
                    <a:pt x="8460" y="6686"/>
                    <a:pt x="6686" y="8460"/>
                    <a:pt x="4503" y="8460"/>
                  </a:cubicBezTo>
                  <a:cubicBezTo>
                    <a:pt x="2320" y="8460"/>
                    <a:pt x="546" y="6686"/>
                    <a:pt x="546" y="4503"/>
                  </a:cubicBezTo>
                  <a:cubicBezTo>
                    <a:pt x="546" y="3366"/>
                    <a:pt x="1046" y="2275"/>
                    <a:pt x="1956" y="1502"/>
                  </a:cubicBezTo>
                  <a:cubicBezTo>
                    <a:pt x="2092" y="1411"/>
                    <a:pt x="2092" y="1229"/>
                    <a:pt x="2002" y="1092"/>
                  </a:cubicBezTo>
                  <a:cubicBezTo>
                    <a:pt x="1926" y="1017"/>
                    <a:pt x="1838" y="983"/>
                    <a:pt x="1758" y="983"/>
                  </a:cubicBezTo>
                  <a:cubicBezTo>
                    <a:pt x="1692" y="983"/>
                    <a:pt x="1633" y="1006"/>
                    <a:pt x="1592" y="1047"/>
                  </a:cubicBezTo>
                  <a:cubicBezTo>
                    <a:pt x="592" y="1911"/>
                    <a:pt x="0" y="3184"/>
                    <a:pt x="0" y="4503"/>
                  </a:cubicBezTo>
                  <a:cubicBezTo>
                    <a:pt x="0" y="7005"/>
                    <a:pt x="2047" y="9051"/>
                    <a:pt x="4503" y="9051"/>
                  </a:cubicBezTo>
                  <a:cubicBezTo>
                    <a:pt x="7004" y="9051"/>
                    <a:pt x="9051" y="7005"/>
                    <a:pt x="9051" y="4503"/>
                  </a:cubicBezTo>
                  <a:cubicBezTo>
                    <a:pt x="9051" y="2002"/>
                    <a:pt x="7004" y="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74" name="Google Shape;1774;p61"/>
            <p:cNvSpPr/>
            <p:nvPr/>
          </p:nvSpPr>
          <p:spPr>
            <a:xfrm>
              <a:off x="1837875" y="3980275"/>
              <a:ext cx="448000" cy="385450"/>
            </a:xfrm>
            <a:custGeom>
              <a:avLst/>
              <a:gdLst/>
              <a:ahLst/>
              <a:cxnLst/>
              <a:rect l="l" t="t" r="r" b="b"/>
              <a:pathLst>
                <a:path w="17920" h="15418" extrusionOk="0">
                  <a:moveTo>
                    <a:pt x="4048" y="0"/>
                  </a:moveTo>
                  <a:cubicBezTo>
                    <a:pt x="3684" y="0"/>
                    <a:pt x="3275" y="182"/>
                    <a:pt x="3002" y="455"/>
                  </a:cubicBezTo>
                  <a:cubicBezTo>
                    <a:pt x="3002" y="455"/>
                    <a:pt x="2229" y="1228"/>
                    <a:pt x="2001" y="1592"/>
                  </a:cubicBezTo>
                  <a:cubicBezTo>
                    <a:pt x="682" y="3138"/>
                    <a:pt x="0" y="5185"/>
                    <a:pt x="228" y="7231"/>
                  </a:cubicBezTo>
                  <a:cubicBezTo>
                    <a:pt x="228" y="7350"/>
                    <a:pt x="330" y="7468"/>
                    <a:pt x="475" y="7468"/>
                  </a:cubicBezTo>
                  <a:cubicBezTo>
                    <a:pt x="498" y="7468"/>
                    <a:pt x="522" y="7465"/>
                    <a:pt x="546" y="7459"/>
                  </a:cubicBezTo>
                  <a:cubicBezTo>
                    <a:pt x="682" y="7459"/>
                    <a:pt x="819" y="7322"/>
                    <a:pt x="773" y="7186"/>
                  </a:cubicBezTo>
                  <a:cubicBezTo>
                    <a:pt x="591" y="5276"/>
                    <a:pt x="1274" y="3411"/>
                    <a:pt x="2456" y="1956"/>
                  </a:cubicBezTo>
                  <a:cubicBezTo>
                    <a:pt x="2729" y="1592"/>
                    <a:pt x="2956" y="1365"/>
                    <a:pt x="3320" y="955"/>
                  </a:cubicBezTo>
                  <a:cubicBezTo>
                    <a:pt x="3566" y="710"/>
                    <a:pt x="3837" y="584"/>
                    <a:pt x="4093" y="584"/>
                  </a:cubicBezTo>
                  <a:cubicBezTo>
                    <a:pt x="4311" y="584"/>
                    <a:pt x="4517" y="676"/>
                    <a:pt x="4685" y="864"/>
                  </a:cubicBezTo>
                  <a:lnTo>
                    <a:pt x="7368" y="3548"/>
                  </a:lnTo>
                  <a:cubicBezTo>
                    <a:pt x="7550" y="3684"/>
                    <a:pt x="7641" y="3911"/>
                    <a:pt x="7641" y="4184"/>
                  </a:cubicBezTo>
                  <a:cubicBezTo>
                    <a:pt x="7641" y="4412"/>
                    <a:pt x="7550" y="4639"/>
                    <a:pt x="7368" y="4821"/>
                  </a:cubicBezTo>
                  <a:lnTo>
                    <a:pt x="5913" y="6276"/>
                  </a:lnTo>
                  <a:cubicBezTo>
                    <a:pt x="5594" y="6595"/>
                    <a:pt x="5094" y="6777"/>
                    <a:pt x="4594" y="6777"/>
                  </a:cubicBezTo>
                  <a:lnTo>
                    <a:pt x="4321" y="6731"/>
                  </a:lnTo>
                  <a:cubicBezTo>
                    <a:pt x="4048" y="6731"/>
                    <a:pt x="3820" y="7004"/>
                    <a:pt x="3866" y="7231"/>
                  </a:cubicBezTo>
                  <a:cubicBezTo>
                    <a:pt x="4002" y="7959"/>
                    <a:pt x="4366" y="8641"/>
                    <a:pt x="4912" y="9187"/>
                  </a:cubicBezTo>
                  <a:lnTo>
                    <a:pt x="8732" y="13007"/>
                  </a:lnTo>
                  <a:cubicBezTo>
                    <a:pt x="9278" y="13553"/>
                    <a:pt x="9960" y="13917"/>
                    <a:pt x="10688" y="14053"/>
                  </a:cubicBezTo>
                  <a:cubicBezTo>
                    <a:pt x="10730" y="14067"/>
                    <a:pt x="10771" y="14074"/>
                    <a:pt x="10812" y="14074"/>
                  </a:cubicBezTo>
                  <a:cubicBezTo>
                    <a:pt x="11037" y="14074"/>
                    <a:pt x="11227" y="13875"/>
                    <a:pt x="11188" y="13644"/>
                  </a:cubicBezTo>
                  <a:lnTo>
                    <a:pt x="11188" y="13326"/>
                  </a:lnTo>
                  <a:cubicBezTo>
                    <a:pt x="11143" y="12825"/>
                    <a:pt x="11325" y="12371"/>
                    <a:pt x="11689" y="12007"/>
                  </a:cubicBezTo>
                  <a:lnTo>
                    <a:pt x="13144" y="10551"/>
                  </a:lnTo>
                  <a:cubicBezTo>
                    <a:pt x="13280" y="10370"/>
                    <a:pt x="13508" y="10279"/>
                    <a:pt x="13781" y="10279"/>
                  </a:cubicBezTo>
                  <a:cubicBezTo>
                    <a:pt x="14008" y="10279"/>
                    <a:pt x="14235" y="10370"/>
                    <a:pt x="14417" y="10551"/>
                  </a:cubicBezTo>
                  <a:lnTo>
                    <a:pt x="17101" y="13235"/>
                  </a:lnTo>
                  <a:cubicBezTo>
                    <a:pt x="17237" y="13417"/>
                    <a:pt x="17328" y="13644"/>
                    <a:pt x="17328" y="13871"/>
                  </a:cubicBezTo>
                  <a:cubicBezTo>
                    <a:pt x="17328" y="14099"/>
                    <a:pt x="17237" y="14326"/>
                    <a:pt x="17101" y="14508"/>
                  </a:cubicBezTo>
                  <a:cubicBezTo>
                    <a:pt x="17101" y="14508"/>
                    <a:pt x="16782" y="14827"/>
                    <a:pt x="16646" y="14918"/>
                  </a:cubicBezTo>
                  <a:cubicBezTo>
                    <a:pt x="16555" y="15054"/>
                    <a:pt x="16555" y="15236"/>
                    <a:pt x="16646" y="15327"/>
                  </a:cubicBezTo>
                  <a:cubicBezTo>
                    <a:pt x="16737" y="15418"/>
                    <a:pt x="16782" y="15418"/>
                    <a:pt x="16873" y="15418"/>
                  </a:cubicBezTo>
                  <a:cubicBezTo>
                    <a:pt x="16919" y="15418"/>
                    <a:pt x="17010" y="15418"/>
                    <a:pt x="17055" y="15327"/>
                  </a:cubicBezTo>
                  <a:cubicBezTo>
                    <a:pt x="17192" y="15236"/>
                    <a:pt x="17464" y="14918"/>
                    <a:pt x="17464" y="14918"/>
                  </a:cubicBezTo>
                  <a:cubicBezTo>
                    <a:pt x="17737" y="14645"/>
                    <a:pt x="17919" y="14281"/>
                    <a:pt x="17919" y="13871"/>
                  </a:cubicBezTo>
                  <a:cubicBezTo>
                    <a:pt x="17919" y="13462"/>
                    <a:pt x="17737" y="13098"/>
                    <a:pt x="17464" y="12825"/>
                  </a:cubicBezTo>
                  <a:lnTo>
                    <a:pt x="14781" y="10142"/>
                  </a:lnTo>
                  <a:cubicBezTo>
                    <a:pt x="14508" y="9869"/>
                    <a:pt x="14144" y="9733"/>
                    <a:pt x="13735" y="9733"/>
                  </a:cubicBezTo>
                  <a:cubicBezTo>
                    <a:pt x="13371" y="9733"/>
                    <a:pt x="13007" y="9869"/>
                    <a:pt x="12735" y="10142"/>
                  </a:cubicBezTo>
                  <a:lnTo>
                    <a:pt x="11234" y="11597"/>
                  </a:lnTo>
                  <a:cubicBezTo>
                    <a:pt x="10779" y="12052"/>
                    <a:pt x="10552" y="12689"/>
                    <a:pt x="10597" y="13371"/>
                  </a:cubicBezTo>
                  <a:lnTo>
                    <a:pt x="10597" y="13462"/>
                  </a:lnTo>
                  <a:cubicBezTo>
                    <a:pt x="10051" y="13280"/>
                    <a:pt x="9551" y="13007"/>
                    <a:pt x="9142" y="12598"/>
                  </a:cubicBezTo>
                  <a:lnTo>
                    <a:pt x="5321" y="8778"/>
                  </a:lnTo>
                  <a:cubicBezTo>
                    <a:pt x="4912" y="8368"/>
                    <a:pt x="4639" y="7868"/>
                    <a:pt x="4503" y="7322"/>
                  </a:cubicBezTo>
                  <a:lnTo>
                    <a:pt x="4594" y="7322"/>
                  </a:lnTo>
                  <a:cubicBezTo>
                    <a:pt x="4647" y="7326"/>
                    <a:pt x="4701" y="7328"/>
                    <a:pt x="4754" y="7328"/>
                  </a:cubicBezTo>
                  <a:cubicBezTo>
                    <a:pt x="5336" y="7328"/>
                    <a:pt x="5905" y="7102"/>
                    <a:pt x="6322" y="6686"/>
                  </a:cubicBezTo>
                  <a:lnTo>
                    <a:pt x="7777" y="5230"/>
                  </a:lnTo>
                  <a:cubicBezTo>
                    <a:pt x="8050" y="4912"/>
                    <a:pt x="8187" y="4548"/>
                    <a:pt x="8187" y="4184"/>
                  </a:cubicBezTo>
                  <a:cubicBezTo>
                    <a:pt x="8187" y="3775"/>
                    <a:pt x="8050" y="3411"/>
                    <a:pt x="7777" y="3138"/>
                  </a:cubicBezTo>
                  <a:lnTo>
                    <a:pt x="5094" y="455"/>
                  </a:lnTo>
                  <a:cubicBezTo>
                    <a:pt x="4821" y="182"/>
                    <a:pt x="4457" y="0"/>
                    <a:pt x="4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75" name="Google Shape;1775;p61"/>
            <p:cNvSpPr/>
            <p:nvPr/>
          </p:nvSpPr>
          <p:spPr>
            <a:xfrm>
              <a:off x="1849225" y="4185775"/>
              <a:ext cx="392300" cy="237950"/>
            </a:xfrm>
            <a:custGeom>
              <a:avLst/>
              <a:gdLst/>
              <a:ahLst/>
              <a:cxnLst/>
              <a:rect l="l" t="t" r="r" b="b"/>
              <a:pathLst>
                <a:path w="15692" h="9518" extrusionOk="0">
                  <a:moveTo>
                    <a:pt x="321" y="0"/>
                  </a:moveTo>
                  <a:cubicBezTo>
                    <a:pt x="291" y="0"/>
                    <a:pt x="261" y="4"/>
                    <a:pt x="228" y="12"/>
                  </a:cubicBezTo>
                  <a:cubicBezTo>
                    <a:pt x="92" y="57"/>
                    <a:pt x="1" y="194"/>
                    <a:pt x="46" y="376"/>
                  </a:cubicBezTo>
                  <a:cubicBezTo>
                    <a:pt x="410" y="1558"/>
                    <a:pt x="1047" y="2650"/>
                    <a:pt x="1911" y="3514"/>
                  </a:cubicBezTo>
                  <a:lnTo>
                    <a:pt x="5777" y="7334"/>
                  </a:lnTo>
                  <a:cubicBezTo>
                    <a:pt x="7050" y="8608"/>
                    <a:pt x="8733" y="9381"/>
                    <a:pt x="10552" y="9517"/>
                  </a:cubicBezTo>
                  <a:lnTo>
                    <a:pt x="11053" y="9517"/>
                  </a:lnTo>
                  <a:cubicBezTo>
                    <a:pt x="12644" y="9517"/>
                    <a:pt x="14236" y="9017"/>
                    <a:pt x="15555" y="8016"/>
                  </a:cubicBezTo>
                  <a:cubicBezTo>
                    <a:pt x="15646" y="7925"/>
                    <a:pt x="15692" y="7744"/>
                    <a:pt x="15601" y="7607"/>
                  </a:cubicBezTo>
                  <a:cubicBezTo>
                    <a:pt x="15550" y="7532"/>
                    <a:pt x="15473" y="7498"/>
                    <a:pt x="15390" y="7498"/>
                  </a:cubicBezTo>
                  <a:cubicBezTo>
                    <a:pt x="15323" y="7498"/>
                    <a:pt x="15253" y="7521"/>
                    <a:pt x="15191" y="7562"/>
                  </a:cubicBezTo>
                  <a:cubicBezTo>
                    <a:pt x="13966" y="8481"/>
                    <a:pt x="12511" y="8932"/>
                    <a:pt x="11062" y="8932"/>
                  </a:cubicBezTo>
                  <a:cubicBezTo>
                    <a:pt x="9284" y="8932"/>
                    <a:pt x="7514" y="8253"/>
                    <a:pt x="6186" y="6925"/>
                  </a:cubicBezTo>
                  <a:lnTo>
                    <a:pt x="2320" y="3105"/>
                  </a:lnTo>
                  <a:cubicBezTo>
                    <a:pt x="1547" y="2286"/>
                    <a:pt x="911" y="1285"/>
                    <a:pt x="592" y="194"/>
                  </a:cubicBezTo>
                  <a:cubicBezTo>
                    <a:pt x="555" y="82"/>
                    <a:pt x="456" y="0"/>
                    <a:pt x="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76" name="Google Shape;1776;p61"/>
            <p:cNvSpPr/>
            <p:nvPr/>
          </p:nvSpPr>
          <p:spPr>
            <a:xfrm>
              <a:off x="2150550" y="4051900"/>
              <a:ext cx="146700" cy="84150"/>
            </a:xfrm>
            <a:custGeom>
              <a:avLst/>
              <a:gdLst/>
              <a:ahLst/>
              <a:cxnLst/>
              <a:rect l="l" t="t" r="r" b="b"/>
              <a:pathLst>
                <a:path w="5868" h="3366" extrusionOk="0">
                  <a:moveTo>
                    <a:pt x="3684" y="546"/>
                  </a:moveTo>
                  <a:cubicBezTo>
                    <a:pt x="3729" y="546"/>
                    <a:pt x="3820" y="637"/>
                    <a:pt x="3820" y="683"/>
                  </a:cubicBezTo>
                  <a:lnTo>
                    <a:pt x="3820" y="955"/>
                  </a:lnTo>
                  <a:cubicBezTo>
                    <a:pt x="3786" y="1165"/>
                    <a:pt x="3991" y="1320"/>
                    <a:pt x="4191" y="1320"/>
                  </a:cubicBezTo>
                  <a:cubicBezTo>
                    <a:pt x="4252" y="1320"/>
                    <a:pt x="4313" y="1306"/>
                    <a:pt x="4366" y="1274"/>
                  </a:cubicBezTo>
                  <a:lnTo>
                    <a:pt x="5276" y="774"/>
                  </a:lnTo>
                  <a:lnTo>
                    <a:pt x="5276" y="2593"/>
                  </a:lnTo>
                  <a:lnTo>
                    <a:pt x="4366" y="2092"/>
                  </a:lnTo>
                  <a:cubicBezTo>
                    <a:pt x="4313" y="2061"/>
                    <a:pt x="4252" y="2046"/>
                    <a:pt x="4191" y="2046"/>
                  </a:cubicBezTo>
                  <a:cubicBezTo>
                    <a:pt x="3991" y="2046"/>
                    <a:pt x="3786" y="2202"/>
                    <a:pt x="3820" y="2411"/>
                  </a:cubicBezTo>
                  <a:lnTo>
                    <a:pt x="3820" y="2684"/>
                  </a:lnTo>
                  <a:cubicBezTo>
                    <a:pt x="3820" y="2729"/>
                    <a:pt x="3729" y="2820"/>
                    <a:pt x="3684" y="2820"/>
                  </a:cubicBezTo>
                  <a:lnTo>
                    <a:pt x="728" y="2820"/>
                  </a:lnTo>
                  <a:cubicBezTo>
                    <a:pt x="637" y="2820"/>
                    <a:pt x="591" y="2729"/>
                    <a:pt x="591" y="2684"/>
                  </a:cubicBezTo>
                  <a:lnTo>
                    <a:pt x="591" y="683"/>
                  </a:lnTo>
                  <a:cubicBezTo>
                    <a:pt x="591" y="637"/>
                    <a:pt x="637" y="546"/>
                    <a:pt x="728" y="546"/>
                  </a:cubicBezTo>
                  <a:close/>
                  <a:moveTo>
                    <a:pt x="728" y="0"/>
                  </a:moveTo>
                  <a:cubicBezTo>
                    <a:pt x="318" y="0"/>
                    <a:pt x="0" y="319"/>
                    <a:pt x="0" y="683"/>
                  </a:cubicBezTo>
                  <a:lnTo>
                    <a:pt x="0" y="2684"/>
                  </a:lnTo>
                  <a:cubicBezTo>
                    <a:pt x="0" y="3048"/>
                    <a:pt x="318" y="3366"/>
                    <a:pt x="728" y="3366"/>
                  </a:cubicBezTo>
                  <a:lnTo>
                    <a:pt x="3639" y="3366"/>
                  </a:lnTo>
                  <a:cubicBezTo>
                    <a:pt x="4002" y="3366"/>
                    <a:pt x="4321" y="3093"/>
                    <a:pt x="4366" y="2729"/>
                  </a:cubicBezTo>
                  <a:lnTo>
                    <a:pt x="5094" y="3184"/>
                  </a:lnTo>
                  <a:cubicBezTo>
                    <a:pt x="5170" y="3227"/>
                    <a:pt x="5253" y="3247"/>
                    <a:pt x="5336" y="3247"/>
                  </a:cubicBezTo>
                  <a:cubicBezTo>
                    <a:pt x="5603" y="3247"/>
                    <a:pt x="5867" y="3041"/>
                    <a:pt x="5867" y="2729"/>
                  </a:cubicBezTo>
                  <a:lnTo>
                    <a:pt x="5867" y="637"/>
                  </a:lnTo>
                  <a:cubicBezTo>
                    <a:pt x="5867" y="353"/>
                    <a:pt x="5590" y="124"/>
                    <a:pt x="5317" y="124"/>
                  </a:cubicBezTo>
                  <a:cubicBezTo>
                    <a:pt x="5240" y="124"/>
                    <a:pt x="5164" y="142"/>
                    <a:pt x="5094" y="182"/>
                  </a:cubicBezTo>
                  <a:lnTo>
                    <a:pt x="4366" y="637"/>
                  </a:lnTo>
                  <a:cubicBezTo>
                    <a:pt x="4321" y="273"/>
                    <a:pt x="4002" y="0"/>
                    <a:pt x="3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77" name="Google Shape;1777;p61"/>
            <p:cNvSpPr/>
            <p:nvPr/>
          </p:nvSpPr>
          <p:spPr>
            <a:xfrm>
              <a:off x="1998175" y="3985950"/>
              <a:ext cx="37550" cy="37550"/>
            </a:xfrm>
            <a:custGeom>
              <a:avLst/>
              <a:gdLst/>
              <a:ahLst/>
              <a:cxnLst/>
              <a:rect l="l" t="t" r="r" b="b"/>
              <a:pathLst>
                <a:path w="1502" h="1502" extrusionOk="0">
                  <a:moveTo>
                    <a:pt x="319" y="1"/>
                  </a:moveTo>
                  <a:cubicBezTo>
                    <a:pt x="137" y="1"/>
                    <a:pt x="1" y="137"/>
                    <a:pt x="1" y="319"/>
                  </a:cubicBezTo>
                  <a:cubicBezTo>
                    <a:pt x="1" y="455"/>
                    <a:pt x="137" y="592"/>
                    <a:pt x="274" y="592"/>
                  </a:cubicBezTo>
                  <a:cubicBezTo>
                    <a:pt x="456" y="592"/>
                    <a:pt x="592" y="683"/>
                    <a:pt x="729" y="774"/>
                  </a:cubicBezTo>
                  <a:cubicBezTo>
                    <a:pt x="865" y="910"/>
                    <a:pt x="910" y="1047"/>
                    <a:pt x="910" y="1229"/>
                  </a:cubicBezTo>
                  <a:cubicBezTo>
                    <a:pt x="910" y="1410"/>
                    <a:pt x="1047" y="1501"/>
                    <a:pt x="1183" y="1501"/>
                  </a:cubicBezTo>
                  <a:lnTo>
                    <a:pt x="1229" y="1501"/>
                  </a:lnTo>
                  <a:cubicBezTo>
                    <a:pt x="1365" y="1501"/>
                    <a:pt x="1502" y="1365"/>
                    <a:pt x="1502" y="1229"/>
                  </a:cubicBezTo>
                  <a:cubicBezTo>
                    <a:pt x="1502" y="910"/>
                    <a:pt x="1365" y="592"/>
                    <a:pt x="1138" y="364"/>
                  </a:cubicBezTo>
                  <a:cubicBezTo>
                    <a:pt x="910" y="137"/>
                    <a:pt x="638"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78" name="Google Shape;1778;p61"/>
            <p:cNvSpPr/>
            <p:nvPr/>
          </p:nvSpPr>
          <p:spPr>
            <a:xfrm>
              <a:off x="2001600" y="3953900"/>
              <a:ext cx="67100" cy="66175"/>
            </a:xfrm>
            <a:custGeom>
              <a:avLst/>
              <a:gdLst/>
              <a:ahLst/>
              <a:cxnLst/>
              <a:rect l="l" t="t" r="r" b="b"/>
              <a:pathLst>
                <a:path w="2684" h="2647" extrusionOk="0">
                  <a:moveTo>
                    <a:pt x="264" y="0"/>
                  </a:moveTo>
                  <a:cubicBezTo>
                    <a:pt x="148" y="0"/>
                    <a:pt x="46" y="118"/>
                    <a:pt x="46" y="237"/>
                  </a:cubicBezTo>
                  <a:cubicBezTo>
                    <a:pt x="0" y="418"/>
                    <a:pt x="137" y="555"/>
                    <a:pt x="273" y="555"/>
                  </a:cubicBezTo>
                  <a:cubicBezTo>
                    <a:pt x="773" y="600"/>
                    <a:pt x="1183" y="782"/>
                    <a:pt x="1547" y="1146"/>
                  </a:cubicBezTo>
                  <a:cubicBezTo>
                    <a:pt x="1865" y="1464"/>
                    <a:pt x="2047" y="1919"/>
                    <a:pt x="2092" y="2374"/>
                  </a:cubicBezTo>
                  <a:cubicBezTo>
                    <a:pt x="2092" y="2511"/>
                    <a:pt x="2229" y="2647"/>
                    <a:pt x="2365" y="2647"/>
                  </a:cubicBezTo>
                  <a:lnTo>
                    <a:pt x="2411" y="2647"/>
                  </a:lnTo>
                  <a:cubicBezTo>
                    <a:pt x="2547" y="2601"/>
                    <a:pt x="2684" y="2465"/>
                    <a:pt x="2684" y="2329"/>
                  </a:cubicBezTo>
                  <a:cubicBezTo>
                    <a:pt x="2638" y="1737"/>
                    <a:pt x="2365" y="1146"/>
                    <a:pt x="1910" y="737"/>
                  </a:cubicBezTo>
                  <a:cubicBezTo>
                    <a:pt x="1501" y="282"/>
                    <a:pt x="955" y="55"/>
                    <a:pt x="319" y="9"/>
                  </a:cubicBezTo>
                  <a:cubicBezTo>
                    <a:pt x="300" y="3"/>
                    <a:pt x="282" y="0"/>
                    <a:pt x="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79" name="Google Shape;1779;p61"/>
          <p:cNvGrpSpPr/>
          <p:nvPr/>
        </p:nvGrpSpPr>
        <p:grpSpPr>
          <a:xfrm>
            <a:off x="2141706" y="4011343"/>
            <a:ext cx="586143" cy="305914"/>
            <a:chOff x="2640575" y="3990500"/>
            <a:chExt cx="649250" cy="338850"/>
          </a:xfrm>
        </p:grpSpPr>
        <p:sp>
          <p:nvSpPr>
            <p:cNvPr id="1780" name="Google Shape;1780;p61"/>
            <p:cNvSpPr/>
            <p:nvPr/>
          </p:nvSpPr>
          <p:spPr>
            <a:xfrm>
              <a:off x="2640575" y="3990500"/>
              <a:ext cx="649250" cy="338850"/>
            </a:xfrm>
            <a:custGeom>
              <a:avLst/>
              <a:gdLst/>
              <a:ahLst/>
              <a:cxnLst/>
              <a:rect l="l" t="t" r="r" b="b"/>
              <a:pathLst>
                <a:path w="25970" h="13554" extrusionOk="0">
                  <a:moveTo>
                    <a:pt x="17601" y="4039"/>
                  </a:moveTo>
                  <a:cubicBezTo>
                    <a:pt x="17632" y="4039"/>
                    <a:pt x="17663" y="4042"/>
                    <a:pt x="17693" y="4048"/>
                  </a:cubicBezTo>
                  <a:cubicBezTo>
                    <a:pt x="17966" y="4094"/>
                    <a:pt x="18193" y="4321"/>
                    <a:pt x="18238" y="4594"/>
                  </a:cubicBezTo>
                  <a:cubicBezTo>
                    <a:pt x="18284" y="4867"/>
                    <a:pt x="18147" y="5094"/>
                    <a:pt x="17920" y="5231"/>
                  </a:cubicBezTo>
                  <a:cubicBezTo>
                    <a:pt x="17556" y="5413"/>
                    <a:pt x="17329" y="5594"/>
                    <a:pt x="17056" y="5822"/>
                  </a:cubicBezTo>
                  <a:cubicBezTo>
                    <a:pt x="16919" y="5958"/>
                    <a:pt x="16829" y="6049"/>
                    <a:pt x="16738" y="6186"/>
                  </a:cubicBezTo>
                  <a:cubicBezTo>
                    <a:pt x="16601" y="6049"/>
                    <a:pt x="16510" y="5958"/>
                    <a:pt x="16374" y="5822"/>
                  </a:cubicBezTo>
                  <a:cubicBezTo>
                    <a:pt x="16146" y="5594"/>
                    <a:pt x="15873" y="5413"/>
                    <a:pt x="15555" y="5231"/>
                  </a:cubicBezTo>
                  <a:cubicBezTo>
                    <a:pt x="15282" y="5140"/>
                    <a:pt x="15146" y="4867"/>
                    <a:pt x="15191" y="4594"/>
                  </a:cubicBezTo>
                  <a:cubicBezTo>
                    <a:pt x="15237" y="4276"/>
                    <a:pt x="15510" y="4048"/>
                    <a:pt x="15828" y="4048"/>
                  </a:cubicBezTo>
                  <a:cubicBezTo>
                    <a:pt x="16055" y="4048"/>
                    <a:pt x="16237" y="4139"/>
                    <a:pt x="16374" y="4321"/>
                  </a:cubicBezTo>
                  <a:cubicBezTo>
                    <a:pt x="16419" y="4457"/>
                    <a:pt x="16556" y="4503"/>
                    <a:pt x="16738" y="4503"/>
                  </a:cubicBezTo>
                  <a:cubicBezTo>
                    <a:pt x="16874" y="4503"/>
                    <a:pt x="17010" y="4457"/>
                    <a:pt x="17056" y="4321"/>
                  </a:cubicBezTo>
                  <a:cubicBezTo>
                    <a:pt x="17174" y="4163"/>
                    <a:pt x="17396" y="4039"/>
                    <a:pt x="17601" y="4039"/>
                  </a:cubicBezTo>
                  <a:close/>
                  <a:moveTo>
                    <a:pt x="3639" y="8642"/>
                  </a:moveTo>
                  <a:cubicBezTo>
                    <a:pt x="3185" y="10233"/>
                    <a:pt x="2821" y="11007"/>
                    <a:pt x="2639" y="11188"/>
                  </a:cubicBezTo>
                  <a:cubicBezTo>
                    <a:pt x="2411" y="11370"/>
                    <a:pt x="2139" y="11507"/>
                    <a:pt x="1866" y="11507"/>
                  </a:cubicBezTo>
                  <a:cubicBezTo>
                    <a:pt x="1547" y="11507"/>
                    <a:pt x="1274" y="11416"/>
                    <a:pt x="1092" y="11188"/>
                  </a:cubicBezTo>
                  <a:cubicBezTo>
                    <a:pt x="865" y="10961"/>
                    <a:pt x="774" y="10688"/>
                    <a:pt x="774" y="10415"/>
                  </a:cubicBezTo>
                  <a:cubicBezTo>
                    <a:pt x="774" y="10097"/>
                    <a:pt x="865" y="9824"/>
                    <a:pt x="1092" y="9642"/>
                  </a:cubicBezTo>
                  <a:cubicBezTo>
                    <a:pt x="1274" y="9415"/>
                    <a:pt x="2048" y="9051"/>
                    <a:pt x="3639" y="8642"/>
                  </a:cubicBezTo>
                  <a:close/>
                  <a:moveTo>
                    <a:pt x="8051" y="0"/>
                  </a:moveTo>
                  <a:cubicBezTo>
                    <a:pt x="6141" y="0"/>
                    <a:pt x="4276" y="819"/>
                    <a:pt x="3003" y="2229"/>
                  </a:cubicBezTo>
                  <a:cubicBezTo>
                    <a:pt x="2866" y="2365"/>
                    <a:pt x="2866" y="2638"/>
                    <a:pt x="3048" y="2775"/>
                  </a:cubicBezTo>
                  <a:cubicBezTo>
                    <a:pt x="3105" y="2832"/>
                    <a:pt x="3178" y="2857"/>
                    <a:pt x="3254" y="2857"/>
                  </a:cubicBezTo>
                  <a:cubicBezTo>
                    <a:pt x="3359" y="2857"/>
                    <a:pt x="3469" y="2809"/>
                    <a:pt x="3548" y="2729"/>
                  </a:cubicBezTo>
                  <a:cubicBezTo>
                    <a:pt x="4685" y="1456"/>
                    <a:pt x="6323" y="728"/>
                    <a:pt x="8051" y="728"/>
                  </a:cubicBezTo>
                  <a:cubicBezTo>
                    <a:pt x="11371" y="728"/>
                    <a:pt x="14100" y="3457"/>
                    <a:pt x="14100" y="6777"/>
                  </a:cubicBezTo>
                  <a:cubicBezTo>
                    <a:pt x="14100" y="7277"/>
                    <a:pt x="14009" y="7778"/>
                    <a:pt x="13872" y="8278"/>
                  </a:cubicBezTo>
                  <a:cubicBezTo>
                    <a:pt x="13418" y="8096"/>
                    <a:pt x="12917" y="7959"/>
                    <a:pt x="12462" y="7868"/>
                  </a:cubicBezTo>
                  <a:cubicBezTo>
                    <a:pt x="12399" y="7843"/>
                    <a:pt x="12335" y="7832"/>
                    <a:pt x="12273" y="7832"/>
                  </a:cubicBezTo>
                  <a:cubicBezTo>
                    <a:pt x="12112" y="7832"/>
                    <a:pt x="11957" y="7907"/>
                    <a:pt x="11826" y="8005"/>
                  </a:cubicBezTo>
                  <a:cubicBezTo>
                    <a:pt x="11644" y="8187"/>
                    <a:pt x="11598" y="8414"/>
                    <a:pt x="11644" y="8687"/>
                  </a:cubicBezTo>
                  <a:cubicBezTo>
                    <a:pt x="11917" y="9642"/>
                    <a:pt x="12190" y="10415"/>
                    <a:pt x="12417" y="10916"/>
                  </a:cubicBezTo>
                  <a:cubicBezTo>
                    <a:pt x="11280" y="12144"/>
                    <a:pt x="9688" y="12826"/>
                    <a:pt x="8051" y="12826"/>
                  </a:cubicBezTo>
                  <a:cubicBezTo>
                    <a:pt x="6368" y="12826"/>
                    <a:pt x="4776" y="12144"/>
                    <a:pt x="3639" y="10916"/>
                  </a:cubicBezTo>
                  <a:cubicBezTo>
                    <a:pt x="3867" y="10415"/>
                    <a:pt x="4140" y="9642"/>
                    <a:pt x="4413" y="8687"/>
                  </a:cubicBezTo>
                  <a:cubicBezTo>
                    <a:pt x="4458" y="8460"/>
                    <a:pt x="4413" y="8187"/>
                    <a:pt x="4231" y="8005"/>
                  </a:cubicBezTo>
                  <a:cubicBezTo>
                    <a:pt x="4099" y="7907"/>
                    <a:pt x="3945" y="7832"/>
                    <a:pt x="3783" y="7832"/>
                  </a:cubicBezTo>
                  <a:cubicBezTo>
                    <a:pt x="3721" y="7832"/>
                    <a:pt x="3657" y="7843"/>
                    <a:pt x="3594" y="7868"/>
                  </a:cubicBezTo>
                  <a:cubicBezTo>
                    <a:pt x="3048" y="8005"/>
                    <a:pt x="2593" y="8141"/>
                    <a:pt x="2184" y="8278"/>
                  </a:cubicBezTo>
                  <a:cubicBezTo>
                    <a:pt x="2048" y="7778"/>
                    <a:pt x="2002" y="7277"/>
                    <a:pt x="2002" y="6777"/>
                  </a:cubicBezTo>
                  <a:cubicBezTo>
                    <a:pt x="2002" y="5822"/>
                    <a:pt x="2229" y="4867"/>
                    <a:pt x="2639" y="4003"/>
                  </a:cubicBezTo>
                  <a:cubicBezTo>
                    <a:pt x="2775" y="3821"/>
                    <a:pt x="2684" y="3593"/>
                    <a:pt x="2502" y="3502"/>
                  </a:cubicBezTo>
                  <a:cubicBezTo>
                    <a:pt x="2454" y="3478"/>
                    <a:pt x="2402" y="3467"/>
                    <a:pt x="2350" y="3467"/>
                  </a:cubicBezTo>
                  <a:cubicBezTo>
                    <a:pt x="2208" y="3467"/>
                    <a:pt x="2069" y="3551"/>
                    <a:pt x="2002" y="3684"/>
                  </a:cubicBezTo>
                  <a:cubicBezTo>
                    <a:pt x="1502" y="4639"/>
                    <a:pt x="1229" y="5685"/>
                    <a:pt x="1229" y="6777"/>
                  </a:cubicBezTo>
                  <a:cubicBezTo>
                    <a:pt x="1229" y="7368"/>
                    <a:pt x="1320" y="7959"/>
                    <a:pt x="1456" y="8551"/>
                  </a:cubicBezTo>
                  <a:cubicBezTo>
                    <a:pt x="1047" y="8733"/>
                    <a:pt x="729" y="8915"/>
                    <a:pt x="547" y="9096"/>
                  </a:cubicBezTo>
                  <a:cubicBezTo>
                    <a:pt x="183" y="9415"/>
                    <a:pt x="1" y="9915"/>
                    <a:pt x="1" y="10415"/>
                  </a:cubicBezTo>
                  <a:cubicBezTo>
                    <a:pt x="1" y="10870"/>
                    <a:pt x="183" y="11370"/>
                    <a:pt x="547" y="11689"/>
                  </a:cubicBezTo>
                  <a:cubicBezTo>
                    <a:pt x="911" y="12053"/>
                    <a:pt x="1365" y="12235"/>
                    <a:pt x="1866" y="12235"/>
                  </a:cubicBezTo>
                  <a:cubicBezTo>
                    <a:pt x="2366" y="12235"/>
                    <a:pt x="2821" y="12053"/>
                    <a:pt x="3185" y="11689"/>
                  </a:cubicBezTo>
                  <a:cubicBezTo>
                    <a:pt x="3185" y="11689"/>
                    <a:pt x="3230" y="11643"/>
                    <a:pt x="3276" y="11598"/>
                  </a:cubicBezTo>
                  <a:cubicBezTo>
                    <a:pt x="4549" y="12871"/>
                    <a:pt x="6232" y="13553"/>
                    <a:pt x="8051" y="13553"/>
                  </a:cubicBezTo>
                  <a:cubicBezTo>
                    <a:pt x="9825" y="13553"/>
                    <a:pt x="11553" y="12871"/>
                    <a:pt x="12826" y="11598"/>
                  </a:cubicBezTo>
                  <a:cubicBezTo>
                    <a:pt x="12826" y="11643"/>
                    <a:pt x="12872" y="11689"/>
                    <a:pt x="12917" y="11689"/>
                  </a:cubicBezTo>
                  <a:cubicBezTo>
                    <a:pt x="13281" y="12053"/>
                    <a:pt x="13736" y="12235"/>
                    <a:pt x="14236" y="12235"/>
                  </a:cubicBezTo>
                  <a:cubicBezTo>
                    <a:pt x="14464" y="12235"/>
                    <a:pt x="14736" y="12189"/>
                    <a:pt x="14964" y="12098"/>
                  </a:cubicBezTo>
                  <a:cubicBezTo>
                    <a:pt x="16146" y="13053"/>
                    <a:pt x="17647" y="13553"/>
                    <a:pt x="19148" y="13553"/>
                  </a:cubicBezTo>
                  <a:cubicBezTo>
                    <a:pt x="22923" y="13553"/>
                    <a:pt x="25970" y="10506"/>
                    <a:pt x="25970" y="6777"/>
                  </a:cubicBezTo>
                  <a:cubicBezTo>
                    <a:pt x="25970" y="3048"/>
                    <a:pt x="22923" y="0"/>
                    <a:pt x="19148" y="0"/>
                  </a:cubicBezTo>
                  <a:cubicBezTo>
                    <a:pt x="17420" y="0"/>
                    <a:pt x="15737" y="637"/>
                    <a:pt x="14509" y="1865"/>
                  </a:cubicBezTo>
                  <a:cubicBezTo>
                    <a:pt x="14327" y="2002"/>
                    <a:pt x="14327" y="2229"/>
                    <a:pt x="14464" y="2365"/>
                  </a:cubicBezTo>
                  <a:cubicBezTo>
                    <a:pt x="14537" y="2463"/>
                    <a:pt x="14649" y="2508"/>
                    <a:pt x="14758" y="2508"/>
                  </a:cubicBezTo>
                  <a:cubicBezTo>
                    <a:pt x="14853" y="2508"/>
                    <a:pt x="14946" y="2474"/>
                    <a:pt x="15009" y="2411"/>
                  </a:cubicBezTo>
                  <a:cubicBezTo>
                    <a:pt x="16146" y="1319"/>
                    <a:pt x="17602" y="728"/>
                    <a:pt x="19148" y="728"/>
                  </a:cubicBezTo>
                  <a:cubicBezTo>
                    <a:pt x="22513" y="728"/>
                    <a:pt x="25197" y="3457"/>
                    <a:pt x="25197" y="6777"/>
                  </a:cubicBezTo>
                  <a:cubicBezTo>
                    <a:pt x="25197" y="10097"/>
                    <a:pt x="22513" y="12826"/>
                    <a:pt x="19148" y="12826"/>
                  </a:cubicBezTo>
                  <a:cubicBezTo>
                    <a:pt x="17875" y="12826"/>
                    <a:pt x="16601" y="12416"/>
                    <a:pt x="15601" y="11643"/>
                  </a:cubicBezTo>
                  <a:cubicBezTo>
                    <a:pt x="15782" y="11416"/>
                    <a:pt x="15964" y="11143"/>
                    <a:pt x="16010" y="10825"/>
                  </a:cubicBezTo>
                  <a:cubicBezTo>
                    <a:pt x="16055" y="10643"/>
                    <a:pt x="15964" y="10415"/>
                    <a:pt x="15737" y="10370"/>
                  </a:cubicBezTo>
                  <a:cubicBezTo>
                    <a:pt x="15713" y="10364"/>
                    <a:pt x="15688" y="10361"/>
                    <a:pt x="15663" y="10361"/>
                  </a:cubicBezTo>
                  <a:cubicBezTo>
                    <a:pt x="15498" y="10361"/>
                    <a:pt x="15322" y="10485"/>
                    <a:pt x="15282" y="10643"/>
                  </a:cubicBezTo>
                  <a:cubicBezTo>
                    <a:pt x="15237" y="10870"/>
                    <a:pt x="15146" y="11052"/>
                    <a:pt x="15009" y="11188"/>
                  </a:cubicBezTo>
                  <a:cubicBezTo>
                    <a:pt x="14782" y="11416"/>
                    <a:pt x="14509" y="11507"/>
                    <a:pt x="14236" y="11507"/>
                  </a:cubicBezTo>
                  <a:cubicBezTo>
                    <a:pt x="13918" y="11507"/>
                    <a:pt x="13645" y="11416"/>
                    <a:pt x="13463" y="11188"/>
                  </a:cubicBezTo>
                  <a:cubicBezTo>
                    <a:pt x="13236" y="11007"/>
                    <a:pt x="12872" y="10233"/>
                    <a:pt x="12417" y="8596"/>
                  </a:cubicBezTo>
                  <a:lnTo>
                    <a:pt x="12417" y="8596"/>
                  </a:lnTo>
                  <a:cubicBezTo>
                    <a:pt x="13690" y="8960"/>
                    <a:pt x="14600" y="9324"/>
                    <a:pt x="14964" y="9551"/>
                  </a:cubicBezTo>
                  <a:cubicBezTo>
                    <a:pt x="15021" y="9608"/>
                    <a:pt x="15094" y="9634"/>
                    <a:pt x="15170" y="9634"/>
                  </a:cubicBezTo>
                  <a:cubicBezTo>
                    <a:pt x="15275" y="9634"/>
                    <a:pt x="15385" y="9585"/>
                    <a:pt x="15464" y="9506"/>
                  </a:cubicBezTo>
                  <a:cubicBezTo>
                    <a:pt x="15601" y="9324"/>
                    <a:pt x="15555" y="9096"/>
                    <a:pt x="15373" y="8960"/>
                  </a:cubicBezTo>
                  <a:cubicBezTo>
                    <a:pt x="15191" y="8824"/>
                    <a:pt x="14918" y="8687"/>
                    <a:pt x="14600" y="8551"/>
                  </a:cubicBezTo>
                  <a:cubicBezTo>
                    <a:pt x="14736" y="7959"/>
                    <a:pt x="14827" y="7368"/>
                    <a:pt x="14827" y="6777"/>
                  </a:cubicBezTo>
                  <a:cubicBezTo>
                    <a:pt x="14827" y="6368"/>
                    <a:pt x="14782" y="5913"/>
                    <a:pt x="14736" y="5504"/>
                  </a:cubicBezTo>
                  <a:lnTo>
                    <a:pt x="14736" y="5504"/>
                  </a:lnTo>
                  <a:cubicBezTo>
                    <a:pt x="14827" y="5685"/>
                    <a:pt x="15009" y="5822"/>
                    <a:pt x="15191" y="5913"/>
                  </a:cubicBezTo>
                  <a:cubicBezTo>
                    <a:pt x="15692" y="6186"/>
                    <a:pt x="16010" y="6504"/>
                    <a:pt x="16328" y="6913"/>
                  </a:cubicBezTo>
                  <a:cubicBezTo>
                    <a:pt x="16419" y="7050"/>
                    <a:pt x="16556" y="7095"/>
                    <a:pt x="16738" y="7095"/>
                  </a:cubicBezTo>
                  <a:cubicBezTo>
                    <a:pt x="16874" y="7095"/>
                    <a:pt x="17010" y="7050"/>
                    <a:pt x="17101" y="6913"/>
                  </a:cubicBezTo>
                  <a:cubicBezTo>
                    <a:pt x="17420" y="6504"/>
                    <a:pt x="17738" y="6186"/>
                    <a:pt x="18238" y="5913"/>
                  </a:cubicBezTo>
                  <a:cubicBezTo>
                    <a:pt x="18784" y="5640"/>
                    <a:pt x="19057" y="5094"/>
                    <a:pt x="19012" y="4548"/>
                  </a:cubicBezTo>
                  <a:cubicBezTo>
                    <a:pt x="18921" y="3912"/>
                    <a:pt x="18420" y="3411"/>
                    <a:pt x="17784" y="3321"/>
                  </a:cubicBezTo>
                  <a:cubicBezTo>
                    <a:pt x="17717" y="3313"/>
                    <a:pt x="17652" y="3309"/>
                    <a:pt x="17588" y="3309"/>
                  </a:cubicBezTo>
                  <a:cubicBezTo>
                    <a:pt x="17259" y="3309"/>
                    <a:pt x="16966" y="3410"/>
                    <a:pt x="16738" y="3639"/>
                  </a:cubicBezTo>
                  <a:cubicBezTo>
                    <a:pt x="16471" y="3410"/>
                    <a:pt x="16172" y="3309"/>
                    <a:pt x="15842" y="3309"/>
                  </a:cubicBezTo>
                  <a:cubicBezTo>
                    <a:pt x="15778" y="3309"/>
                    <a:pt x="15712" y="3313"/>
                    <a:pt x="15646" y="3321"/>
                  </a:cubicBezTo>
                  <a:cubicBezTo>
                    <a:pt x="15009" y="3411"/>
                    <a:pt x="14509" y="3912"/>
                    <a:pt x="14464" y="4548"/>
                  </a:cubicBezTo>
                  <a:cubicBezTo>
                    <a:pt x="13508" y="1911"/>
                    <a:pt x="11007" y="0"/>
                    <a:pt x="8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1" name="Google Shape;1781;p61"/>
            <p:cNvSpPr/>
            <p:nvPr/>
          </p:nvSpPr>
          <p:spPr>
            <a:xfrm>
              <a:off x="3033975" y="4178950"/>
              <a:ext cx="170575" cy="91275"/>
            </a:xfrm>
            <a:custGeom>
              <a:avLst/>
              <a:gdLst/>
              <a:ahLst/>
              <a:cxnLst/>
              <a:rect l="l" t="t" r="r" b="b"/>
              <a:pathLst>
                <a:path w="6823" h="3651" extrusionOk="0">
                  <a:moveTo>
                    <a:pt x="6050" y="740"/>
                  </a:moveTo>
                  <a:lnTo>
                    <a:pt x="6050" y="740"/>
                  </a:lnTo>
                  <a:cubicBezTo>
                    <a:pt x="5777" y="2013"/>
                    <a:pt x="4685" y="2877"/>
                    <a:pt x="3412" y="2877"/>
                  </a:cubicBezTo>
                  <a:cubicBezTo>
                    <a:pt x="2139" y="2877"/>
                    <a:pt x="1047" y="1968"/>
                    <a:pt x="820" y="740"/>
                  </a:cubicBezTo>
                  <a:lnTo>
                    <a:pt x="820" y="740"/>
                  </a:lnTo>
                  <a:cubicBezTo>
                    <a:pt x="1729" y="831"/>
                    <a:pt x="2593" y="831"/>
                    <a:pt x="3412" y="831"/>
                  </a:cubicBezTo>
                  <a:cubicBezTo>
                    <a:pt x="4231" y="831"/>
                    <a:pt x="5095" y="831"/>
                    <a:pt x="6050" y="740"/>
                  </a:cubicBezTo>
                  <a:close/>
                  <a:moveTo>
                    <a:pt x="513" y="0"/>
                  </a:moveTo>
                  <a:cubicBezTo>
                    <a:pt x="392" y="0"/>
                    <a:pt x="257" y="74"/>
                    <a:pt x="183" y="149"/>
                  </a:cubicBezTo>
                  <a:cubicBezTo>
                    <a:pt x="46" y="285"/>
                    <a:pt x="1" y="421"/>
                    <a:pt x="46" y="603"/>
                  </a:cubicBezTo>
                  <a:cubicBezTo>
                    <a:pt x="228" y="2332"/>
                    <a:pt x="1684" y="3650"/>
                    <a:pt x="3412" y="3650"/>
                  </a:cubicBezTo>
                  <a:cubicBezTo>
                    <a:pt x="5186" y="3650"/>
                    <a:pt x="6641" y="2332"/>
                    <a:pt x="6823" y="603"/>
                  </a:cubicBezTo>
                  <a:cubicBezTo>
                    <a:pt x="6823" y="421"/>
                    <a:pt x="6777" y="285"/>
                    <a:pt x="6687" y="149"/>
                  </a:cubicBezTo>
                  <a:cubicBezTo>
                    <a:pt x="6575" y="74"/>
                    <a:pt x="6464" y="0"/>
                    <a:pt x="6328" y="0"/>
                  </a:cubicBezTo>
                  <a:cubicBezTo>
                    <a:pt x="6297" y="0"/>
                    <a:pt x="6265" y="4"/>
                    <a:pt x="6232" y="12"/>
                  </a:cubicBezTo>
                  <a:cubicBezTo>
                    <a:pt x="5231" y="58"/>
                    <a:pt x="4276" y="103"/>
                    <a:pt x="3412" y="103"/>
                  </a:cubicBezTo>
                  <a:cubicBezTo>
                    <a:pt x="2548" y="103"/>
                    <a:pt x="1593" y="58"/>
                    <a:pt x="592" y="12"/>
                  </a:cubicBezTo>
                  <a:cubicBezTo>
                    <a:pt x="567" y="4"/>
                    <a:pt x="541" y="0"/>
                    <a:pt x="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2" name="Google Shape;1782;p61"/>
            <p:cNvSpPr/>
            <p:nvPr/>
          </p:nvSpPr>
          <p:spPr>
            <a:xfrm>
              <a:off x="2764525" y="4106475"/>
              <a:ext cx="58000" cy="29575"/>
            </a:xfrm>
            <a:custGeom>
              <a:avLst/>
              <a:gdLst/>
              <a:ahLst/>
              <a:cxnLst/>
              <a:rect l="l" t="t" r="r" b="b"/>
              <a:pathLst>
                <a:path w="2320" h="1183" extrusionOk="0">
                  <a:moveTo>
                    <a:pt x="1183" y="0"/>
                  </a:moveTo>
                  <a:cubicBezTo>
                    <a:pt x="728" y="0"/>
                    <a:pt x="364" y="228"/>
                    <a:pt x="91" y="592"/>
                  </a:cubicBezTo>
                  <a:cubicBezTo>
                    <a:pt x="0" y="728"/>
                    <a:pt x="46" y="955"/>
                    <a:pt x="182" y="1092"/>
                  </a:cubicBezTo>
                  <a:cubicBezTo>
                    <a:pt x="254" y="1146"/>
                    <a:pt x="333" y="1171"/>
                    <a:pt x="410" y="1171"/>
                  </a:cubicBezTo>
                  <a:cubicBezTo>
                    <a:pt x="529" y="1171"/>
                    <a:pt x="645" y="1111"/>
                    <a:pt x="728" y="1001"/>
                  </a:cubicBezTo>
                  <a:cubicBezTo>
                    <a:pt x="819" y="865"/>
                    <a:pt x="1001" y="774"/>
                    <a:pt x="1183" y="774"/>
                  </a:cubicBezTo>
                  <a:cubicBezTo>
                    <a:pt x="1365" y="774"/>
                    <a:pt x="1501" y="865"/>
                    <a:pt x="1592" y="1001"/>
                  </a:cubicBezTo>
                  <a:cubicBezTo>
                    <a:pt x="1683" y="1092"/>
                    <a:pt x="1774" y="1183"/>
                    <a:pt x="1910" y="1183"/>
                  </a:cubicBezTo>
                  <a:cubicBezTo>
                    <a:pt x="2001" y="1183"/>
                    <a:pt x="2047" y="1137"/>
                    <a:pt x="2138" y="1092"/>
                  </a:cubicBezTo>
                  <a:cubicBezTo>
                    <a:pt x="2274" y="955"/>
                    <a:pt x="2320" y="728"/>
                    <a:pt x="2229" y="592"/>
                  </a:cubicBezTo>
                  <a:cubicBezTo>
                    <a:pt x="2001" y="228"/>
                    <a:pt x="1592" y="0"/>
                    <a:pt x="1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3" name="Google Shape;1783;p61"/>
            <p:cNvSpPr/>
            <p:nvPr/>
          </p:nvSpPr>
          <p:spPr>
            <a:xfrm>
              <a:off x="2860025" y="4106475"/>
              <a:ext cx="59150" cy="29575"/>
            </a:xfrm>
            <a:custGeom>
              <a:avLst/>
              <a:gdLst/>
              <a:ahLst/>
              <a:cxnLst/>
              <a:rect l="l" t="t" r="r" b="b"/>
              <a:pathLst>
                <a:path w="2366" h="1183" extrusionOk="0">
                  <a:moveTo>
                    <a:pt x="1183" y="0"/>
                  </a:moveTo>
                  <a:cubicBezTo>
                    <a:pt x="728" y="0"/>
                    <a:pt x="364" y="228"/>
                    <a:pt x="92" y="592"/>
                  </a:cubicBezTo>
                  <a:cubicBezTo>
                    <a:pt x="1" y="728"/>
                    <a:pt x="46" y="955"/>
                    <a:pt x="182" y="1092"/>
                  </a:cubicBezTo>
                  <a:cubicBezTo>
                    <a:pt x="254" y="1146"/>
                    <a:pt x="340" y="1171"/>
                    <a:pt x="423" y="1171"/>
                  </a:cubicBezTo>
                  <a:cubicBezTo>
                    <a:pt x="551" y="1171"/>
                    <a:pt x="673" y="1111"/>
                    <a:pt x="728" y="1001"/>
                  </a:cubicBezTo>
                  <a:cubicBezTo>
                    <a:pt x="819" y="865"/>
                    <a:pt x="1001" y="774"/>
                    <a:pt x="1183" y="774"/>
                  </a:cubicBezTo>
                  <a:cubicBezTo>
                    <a:pt x="1365" y="774"/>
                    <a:pt x="1501" y="865"/>
                    <a:pt x="1592" y="1001"/>
                  </a:cubicBezTo>
                  <a:cubicBezTo>
                    <a:pt x="1683" y="1092"/>
                    <a:pt x="1820" y="1183"/>
                    <a:pt x="1911" y="1183"/>
                  </a:cubicBezTo>
                  <a:cubicBezTo>
                    <a:pt x="2002" y="1183"/>
                    <a:pt x="2047" y="1137"/>
                    <a:pt x="2138" y="1092"/>
                  </a:cubicBezTo>
                  <a:cubicBezTo>
                    <a:pt x="2320" y="955"/>
                    <a:pt x="2366" y="728"/>
                    <a:pt x="2229" y="592"/>
                  </a:cubicBezTo>
                  <a:cubicBezTo>
                    <a:pt x="2002" y="228"/>
                    <a:pt x="1592" y="0"/>
                    <a:pt x="1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4" name="Google Shape;1784;p61"/>
            <p:cNvSpPr/>
            <p:nvPr/>
          </p:nvSpPr>
          <p:spPr>
            <a:xfrm>
              <a:off x="2756550" y="4178950"/>
              <a:ext cx="170575" cy="91275"/>
            </a:xfrm>
            <a:custGeom>
              <a:avLst/>
              <a:gdLst/>
              <a:ahLst/>
              <a:cxnLst/>
              <a:rect l="l" t="t" r="r" b="b"/>
              <a:pathLst>
                <a:path w="6823" h="3651" extrusionOk="0">
                  <a:moveTo>
                    <a:pt x="774" y="785"/>
                  </a:moveTo>
                  <a:cubicBezTo>
                    <a:pt x="1729" y="831"/>
                    <a:pt x="2593" y="876"/>
                    <a:pt x="3412" y="876"/>
                  </a:cubicBezTo>
                  <a:cubicBezTo>
                    <a:pt x="4231" y="876"/>
                    <a:pt x="5095" y="831"/>
                    <a:pt x="6004" y="785"/>
                  </a:cubicBezTo>
                  <a:lnTo>
                    <a:pt x="6004" y="785"/>
                  </a:lnTo>
                  <a:cubicBezTo>
                    <a:pt x="5777" y="2013"/>
                    <a:pt x="4685" y="2877"/>
                    <a:pt x="3412" y="2877"/>
                  </a:cubicBezTo>
                  <a:cubicBezTo>
                    <a:pt x="2138" y="2877"/>
                    <a:pt x="1047" y="2013"/>
                    <a:pt x="774" y="785"/>
                  </a:cubicBezTo>
                  <a:close/>
                  <a:moveTo>
                    <a:pt x="496" y="0"/>
                  </a:moveTo>
                  <a:cubicBezTo>
                    <a:pt x="360" y="0"/>
                    <a:pt x="249" y="74"/>
                    <a:pt x="137" y="149"/>
                  </a:cubicBezTo>
                  <a:cubicBezTo>
                    <a:pt x="46" y="285"/>
                    <a:pt x="1" y="421"/>
                    <a:pt x="1" y="603"/>
                  </a:cubicBezTo>
                  <a:cubicBezTo>
                    <a:pt x="183" y="2332"/>
                    <a:pt x="1638" y="3650"/>
                    <a:pt x="3412" y="3650"/>
                  </a:cubicBezTo>
                  <a:cubicBezTo>
                    <a:pt x="5140" y="3650"/>
                    <a:pt x="6595" y="2332"/>
                    <a:pt x="6777" y="603"/>
                  </a:cubicBezTo>
                  <a:cubicBezTo>
                    <a:pt x="6823" y="421"/>
                    <a:pt x="6777" y="285"/>
                    <a:pt x="6641" y="149"/>
                  </a:cubicBezTo>
                  <a:cubicBezTo>
                    <a:pt x="6567" y="74"/>
                    <a:pt x="6432" y="0"/>
                    <a:pt x="6311" y="0"/>
                  </a:cubicBezTo>
                  <a:cubicBezTo>
                    <a:pt x="6283" y="0"/>
                    <a:pt x="6257" y="4"/>
                    <a:pt x="6232" y="12"/>
                  </a:cubicBezTo>
                  <a:cubicBezTo>
                    <a:pt x="5231" y="58"/>
                    <a:pt x="4276" y="103"/>
                    <a:pt x="3412" y="103"/>
                  </a:cubicBezTo>
                  <a:cubicBezTo>
                    <a:pt x="2502" y="103"/>
                    <a:pt x="1593" y="58"/>
                    <a:pt x="592" y="12"/>
                  </a:cubicBezTo>
                  <a:cubicBezTo>
                    <a:pt x="559" y="4"/>
                    <a:pt x="527" y="0"/>
                    <a:pt x="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5" name="Google Shape;1785;p61"/>
            <p:cNvSpPr/>
            <p:nvPr/>
          </p:nvSpPr>
          <p:spPr>
            <a:xfrm>
              <a:off x="3122675" y="4073225"/>
              <a:ext cx="116000" cy="94675"/>
            </a:xfrm>
            <a:custGeom>
              <a:avLst/>
              <a:gdLst/>
              <a:ahLst/>
              <a:cxnLst/>
              <a:rect l="l" t="t" r="r" b="b"/>
              <a:pathLst>
                <a:path w="4640" h="3787" extrusionOk="0">
                  <a:moveTo>
                    <a:pt x="3215" y="730"/>
                  </a:moveTo>
                  <a:cubicBezTo>
                    <a:pt x="3249" y="730"/>
                    <a:pt x="3285" y="733"/>
                    <a:pt x="3320" y="739"/>
                  </a:cubicBezTo>
                  <a:cubicBezTo>
                    <a:pt x="3593" y="785"/>
                    <a:pt x="3821" y="1012"/>
                    <a:pt x="3866" y="1285"/>
                  </a:cubicBezTo>
                  <a:cubicBezTo>
                    <a:pt x="3866" y="1558"/>
                    <a:pt x="3730" y="1831"/>
                    <a:pt x="3502" y="1922"/>
                  </a:cubicBezTo>
                  <a:cubicBezTo>
                    <a:pt x="3184" y="2104"/>
                    <a:pt x="2911" y="2285"/>
                    <a:pt x="2684" y="2513"/>
                  </a:cubicBezTo>
                  <a:cubicBezTo>
                    <a:pt x="2547" y="2649"/>
                    <a:pt x="2411" y="2740"/>
                    <a:pt x="2320" y="2877"/>
                  </a:cubicBezTo>
                  <a:cubicBezTo>
                    <a:pt x="2229" y="2740"/>
                    <a:pt x="2092" y="2649"/>
                    <a:pt x="2002" y="2513"/>
                  </a:cubicBezTo>
                  <a:cubicBezTo>
                    <a:pt x="1729" y="2285"/>
                    <a:pt x="1501" y="2104"/>
                    <a:pt x="1137" y="1922"/>
                  </a:cubicBezTo>
                  <a:cubicBezTo>
                    <a:pt x="910" y="1831"/>
                    <a:pt x="774" y="1558"/>
                    <a:pt x="819" y="1285"/>
                  </a:cubicBezTo>
                  <a:cubicBezTo>
                    <a:pt x="819" y="967"/>
                    <a:pt x="1137" y="739"/>
                    <a:pt x="1456" y="739"/>
                  </a:cubicBezTo>
                  <a:cubicBezTo>
                    <a:pt x="1638" y="739"/>
                    <a:pt x="1865" y="830"/>
                    <a:pt x="1956" y="1012"/>
                  </a:cubicBezTo>
                  <a:cubicBezTo>
                    <a:pt x="2047" y="1148"/>
                    <a:pt x="2183" y="1194"/>
                    <a:pt x="2320" y="1194"/>
                  </a:cubicBezTo>
                  <a:cubicBezTo>
                    <a:pt x="2456" y="1194"/>
                    <a:pt x="2593" y="1148"/>
                    <a:pt x="2684" y="1012"/>
                  </a:cubicBezTo>
                  <a:cubicBezTo>
                    <a:pt x="2802" y="854"/>
                    <a:pt x="2989" y="730"/>
                    <a:pt x="3215" y="730"/>
                  </a:cubicBezTo>
                  <a:close/>
                  <a:moveTo>
                    <a:pt x="1454" y="0"/>
                  </a:moveTo>
                  <a:cubicBezTo>
                    <a:pt x="1393" y="0"/>
                    <a:pt x="1333" y="4"/>
                    <a:pt x="1274" y="12"/>
                  </a:cubicBezTo>
                  <a:cubicBezTo>
                    <a:pt x="637" y="57"/>
                    <a:pt x="137" y="603"/>
                    <a:pt x="46" y="1239"/>
                  </a:cubicBezTo>
                  <a:cubicBezTo>
                    <a:pt x="0" y="1785"/>
                    <a:pt x="273" y="2331"/>
                    <a:pt x="774" y="2604"/>
                  </a:cubicBezTo>
                  <a:cubicBezTo>
                    <a:pt x="1274" y="2877"/>
                    <a:pt x="1638" y="3150"/>
                    <a:pt x="1956" y="3604"/>
                  </a:cubicBezTo>
                  <a:cubicBezTo>
                    <a:pt x="2047" y="3695"/>
                    <a:pt x="2183" y="3786"/>
                    <a:pt x="2320" y="3786"/>
                  </a:cubicBezTo>
                  <a:cubicBezTo>
                    <a:pt x="2456" y="3786"/>
                    <a:pt x="2593" y="3695"/>
                    <a:pt x="2684" y="3604"/>
                  </a:cubicBezTo>
                  <a:cubicBezTo>
                    <a:pt x="3048" y="3150"/>
                    <a:pt x="3366" y="2877"/>
                    <a:pt x="3866" y="2604"/>
                  </a:cubicBezTo>
                  <a:cubicBezTo>
                    <a:pt x="4366" y="2331"/>
                    <a:pt x="4639" y="1785"/>
                    <a:pt x="4594" y="1239"/>
                  </a:cubicBezTo>
                  <a:cubicBezTo>
                    <a:pt x="4548" y="603"/>
                    <a:pt x="4003" y="57"/>
                    <a:pt x="3411" y="12"/>
                  </a:cubicBezTo>
                  <a:cubicBezTo>
                    <a:pt x="3345" y="4"/>
                    <a:pt x="3280" y="0"/>
                    <a:pt x="3216" y="0"/>
                  </a:cubicBezTo>
                  <a:cubicBezTo>
                    <a:pt x="2885" y="0"/>
                    <a:pt x="2587" y="101"/>
                    <a:pt x="2320" y="330"/>
                  </a:cubicBezTo>
                  <a:cubicBezTo>
                    <a:pt x="2091" y="101"/>
                    <a:pt x="1767" y="0"/>
                    <a:pt x="1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86" name="Google Shape;1786;p61"/>
          <p:cNvGrpSpPr/>
          <p:nvPr/>
        </p:nvGrpSpPr>
        <p:grpSpPr>
          <a:xfrm>
            <a:off x="7982824" y="3926140"/>
            <a:ext cx="388046" cy="476317"/>
            <a:chOff x="3600200" y="3952975"/>
            <a:chExt cx="429825" cy="527600"/>
          </a:xfrm>
        </p:grpSpPr>
        <p:sp>
          <p:nvSpPr>
            <p:cNvPr id="1787" name="Google Shape;1787;p61"/>
            <p:cNvSpPr/>
            <p:nvPr/>
          </p:nvSpPr>
          <p:spPr>
            <a:xfrm>
              <a:off x="3651375" y="4041675"/>
              <a:ext cx="300200" cy="247875"/>
            </a:xfrm>
            <a:custGeom>
              <a:avLst/>
              <a:gdLst/>
              <a:ahLst/>
              <a:cxnLst/>
              <a:rect l="l" t="t" r="r" b="b"/>
              <a:pathLst>
                <a:path w="12008" h="9915" extrusionOk="0">
                  <a:moveTo>
                    <a:pt x="11280" y="637"/>
                  </a:moveTo>
                  <a:cubicBezTo>
                    <a:pt x="11325" y="637"/>
                    <a:pt x="11371" y="682"/>
                    <a:pt x="11371" y="728"/>
                  </a:cubicBezTo>
                  <a:lnTo>
                    <a:pt x="11371" y="9187"/>
                  </a:lnTo>
                  <a:cubicBezTo>
                    <a:pt x="11371" y="9278"/>
                    <a:pt x="11325" y="9323"/>
                    <a:pt x="11280" y="9323"/>
                  </a:cubicBezTo>
                  <a:lnTo>
                    <a:pt x="10961" y="9323"/>
                  </a:lnTo>
                  <a:lnTo>
                    <a:pt x="7095" y="5458"/>
                  </a:lnTo>
                  <a:cubicBezTo>
                    <a:pt x="6959" y="5321"/>
                    <a:pt x="6777" y="5253"/>
                    <a:pt x="6595" y="5253"/>
                  </a:cubicBezTo>
                  <a:cubicBezTo>
                    <a:pt x="6413" y="5253"/>
                    <a:pt x="6231" y="5321"/>
                    <a:pt x="6095" y="5458"/>
                  </a:cubicBezTo>
                  <a:lnTo>
                    <a:pt x="5276" y="6231"/>
                  </a:lnTo>
                  <a:lnTo>
                    <a:pt x="4185" y="5139"/>
                  </a:lnTo>
                  <a:cubicBezTo>
                    <a:pt x="4139" y="5094"/>
                    <a:pt x="4060" y="5071"/>
                    <a:pt x="3980" y="5071"/>
                  </a:cubicBezTo>
                  <a:cubicBezTo>
                    <a:pt x="3900" y="5071"/>
                    <a:pt x="3821" y="5094"/>
                    <a:pt x="3775" y="5139"/>
                  </a:cubicBezTo>
                  <a:cubicBezTo>
                    <a:pt x="3639" y="5276"/>
                    <a:pt x="3639" y="5458"/>
                    <a:pt x="3775" y="5594"/>
                  </a:cubicBezTo>
                  <a:lnTo>
                    <a:pt x="4912" y="6777"/>
                  </a:lnTo>
                  <a:cubicBezTo>
                    <a:pt x="5003" y="6868"/>
                    <a:pt x="5140" y="6913"/>
                    <a:pt x="5276" y="6913"/>
                  </a:cubicBezTo>
                  <a:cubicBezTo>
                    <a:pt x="5413" y="6913"/>
                    <a:pt x="5549" y="6868"/>
                    <a:pt x="5640" y="6777"/>
                  </a:cubicBezTo>
                  <a:lnTo>
                    <a:pt x="6504" y="5912"/>
                  </a:lnTo>
                  <a:cubicBezTo>
                    <a:pt x="6527" y="5890"/>
                    <a:pt x="6550" y="5878"/>
                    <a:pt x="6572" y="5878"/>
                  </a:cubicBezTo>
                  <a:cubicBezTo>
                    <a:pt x="6595" y="5878"/>
                    <a:pt x="6618" y="5890"/>
                    <a:pt x="6641" y="5912"/>
                  </a:cubicBezTo>
                  <a:lnTo>
                    <a:pt x="10097" y="9323"/>
                  </a:lnTo>
                  <a:lnTo>
                    <a:pt x="728" y="9323"/>
                  </a:lnTo>
                  <a:cubicBezTo>
                    <a:pt x="683" y="9323"/>
                    <a:pt x="637" y="9278"/>
                    <a:pt x="637" y="9187"/>
                  </a:cubicBezTo>
                  <a:lnTo>
                    <a:pt x="637" y="5912"/>
                  </a:lnTo>
                  <a:lnTo>
                    <a:pt x="2275" y="4275"/>
                  </a:lnTo>
                  <a:cubicBezTo>
                    <a:pt x="2320" y="4230"/>
                    <a:pt x="2320" y="4230"/>
                    <a:pt x="2366" y="4230"/>
                  </a:cubicBezTo>
                  <a:cubicBezTo>
                    <a:pt x="2366" y="4230"/>
                    <a:pt x="2411" y="4230"/>
                    <a:pt x="2411" y="4275"/>
                  </a:cubicBezTo>
                  <a:lnTo>
                    <a:pt x="2775" y="4594"/>
                  </a:lnTo>
                  <a:cubicBezTo>
                    <a:pt x="2843" y="4662"/>
                    <a:pt x="2923" y="4696"/>
                    <a:pt x="3002" y="4696"/>
                  </a:cubicBezTo>
                  <a:cubicBezTo>
                    <a:pt x="3082" y="4696"/>
                    <a:pt x="3161" y="4662"/>
                    <a:pt x="3230" y="4594"/>
                  </a:cubicBezTo>
                  <a:cubicBezTo>
                    <a:pt x="3321" y="4503"/>
                    <a:pt x="3321" y="4275"/>
                    <a:pt x="3230" y="4184"/>
                  </a:cubicBezTo>
                  <a:lnTo>
                    <a:pt x="2866" y="3820"/>
                  </a:lnTo>
                  <a:cubicBezTo>
                    <a:pt x="2729" y="3684"/>
                    <a:pt x="2547" y="3593"/>
                    <a:pt x="2366" y="3593"/>
                  </a:cubicBezTo>
                  <a:cubicBezTo>
                    <a:pt x="2138" y="3593"/>
                    <a:pt x="1956" y="3684"/>
                    <a:pt x="1820" y="3820"/>
                  </a:cubicBezTo>
                  <a:lnTo>
                    <a:pt x="637" y="5003"/>
                  </a:lnTo>
                  <a:lnTo>
                    <a:pt x="637" y="728"/>
                  </a:lnTo>
                  <a:cubicBezTo>
                    <a:pt x="637" y="682"/>
                    <a:pt x="683" y="637"/>
                    <a:pt x="728" y="637"/>
                  </a:cubicBezTo>
                  <a:close/>
                  <a:moveTo>
                    <a:pt x="728" y="0"/>
                  </a:moveTo>
                  <a:cubicBezTo>
                    <a:pt x="364" y="0"/>
                    <a:pt x="1" y="318"/>
                    <a:pt x="1" y="728"/>
                  </a:cubicBezTo>
                  <a:lnTo>
                    <a:pt x="1" y="9187"/>
                  </a:lnTo>
                  <a:cubicBezTo>
                    <a:pt x="1" y="9596"/>
                    <a:pt x="364" y="9915"/>
                    <a:pt x="728" y="9915"/>
                  </a:cubicBezTo>
                  <a:lnTo>
                    <a:pt x="11280" y="9915"/>
                  </a:lnTo>
                  <a:cubicBezTo>
                    <a:pt x="11643" y="9915"/>
                    <a:pt x="12007" y="9596"/>
                    <a:pt x="12007" y="9187"/>
                  </a:cubicBezTo>
                  <a:lnTo>
                    <a:pt x="12007" y="728"/>
                  </a:lnTo>
                  <a:cubicBezTo>
                    <a:pt x="12007" y="318"/>
                    <a:pt x="11643" y="0"/>
                    <a:pt x="11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8" name="Google Shape;1788;p61"/>
            <p:cNvSpPr/>
            <p:nvPr/>
          </p:nvSpPr>
          <p:spPr>
            <a:xfrm>
              <a:off x="3600200" y="3952975"/>
              <a:ext cx="429825" cy="527600"/>
            </a:xfrm>
            <a:custGeom>
              <a:avLst/>
              <a:gdLst/>
              <a:ahLst/>
              <a:cxnLst/>
              <a:rect l="l" t="t" r="r" b="b"/>
              <a:pathLst>
                <a:path w="17193" h="21104" extrusionOk="0">
                  <a:moveTo>
                    <a:pt x="911" y="1"/>
                  </a:moveTo>
                  <a:cubicBezTo>
                    <a:pt x="410" y="1"/>
                    <a:pt x="1" y="410"/>
                    <a:pt x="1" y="910"/>
                  </a:cubicBezTo>
                  <a:lnTo>
                    <a:pt x="1" y="16919"/>
                  </a:lnTo>
                  <a:cubicBezTo>
                    <a:pt x="1" y="17419"/>
                    <a:pt x="410" y="17829"/>
                    <a:pt x="911" y="17829"/>
                  </a:cubicBezTo>
                  <a:lnTo>
                    <a:pt x="10234" y="17829"/>
                  </a:lnTo>
                  <a:cubicBezTo>
                    <a:pt x="10279" y="18465"/>
                    <a:pt x="10461" y="19057"/>
                    <a:pt x="10871" y="19602"/>
                  </a:cubicBezTo>
                  <a:cubicBezTo>
                    <a:pt x="10929" y="19691"/>
                    <a:pt x="11026" y="19741"/>
                    <a:pt x="11124" y="19741"/>
                  </a:cubicBezTo>
                  <a:cubicBezTo>
                    <a:pt x="11178" y="19741"/>
                    <a:pt x="11232" y="19726"/>
                    <a:pt x="11280" y="19693"/>
                  </a:cubicBezTo>
                  <a:cubicBezTo>
                    <a:pt x="11416" y="19602"/>
                    <a:pt x="11462" y="19375"/>
                    <a:pt x="11371" y="19239"/>
                  </a:cubicBezTo>
                  <a:cubicBezTo>
                    <a:pt x="11053" y="18784"/>
                    <a:pt x="10871" y="18238"/>
                    <a:pt x="10871" y="17647"/>
                  </a:cubicBezTo>
                  <a:cubicBezTo>
                    <a:pt x="10871" y="16055"/>
                    <a:pt x="12144" y="14782"/>
                    <a:pt x="13736" y="14782"/>
                  </a:cubicBezTo>
                  <a:cubicBezTo>
                    <a:pt x="15282" y="14782"/>
                    <a:pt x="16601" y="16055"/>
                    <a:pt x="16601" y="17647"/>
                  </a:cubicBezTo>
                  <a:cubicBezTo>
                    <a:pt x="16601" y="19239"/>
                    <a:pt x="15328" y="20512"/>
                    <a:pt x="13736" y="20512"/>
                  </a:cubicBezTo>
                  <a:cubicBezTo>
                    <a:pt x="13236" y="20512"/>
                    <a:pt x="12781" y="20376"/>
                    <a:pt x="12371" y="20148"/>
                  </a:cubicBezTo>
                  <a:cubicBezTo>
                    <a:pt x="12337" y="20137"/>
                    <a:pt x="12300" y="20131"/>
                    <a:pt x="12263" y="20131"/>
                  </a:cubicBezTo>
                  <a:cubicBezTo>
                    <a:pt x="12150" y="20131"/>
                    <a:pt x="12030" y="20182"/>
                    <a:pt x="11962" y="20285"/>
                  </a:cubicBezTo>
                  <a:cubicBezTo>
                    <a:pt x="11871" y="20467"/>
                    <a:pt x="11917" y="20648"/>
                    <a:pt x="12099" y="20694"/>
                  </a:cubicBezTo>
                  <a:cubicBezTo>
                    <a:pt x="12599" y="20967"/>
                    <a:pt x="13145" y="21103"/>
                    <a:pt x="13736" y="21103"/>
                  </a:cubicBezTo>
                  <a:cubicBezTo>
                    <a:pt x="15646" y="21103"/>
                    <a:pt x="17192" y="19557"/>
                    <a:pt x="17192" y="17647"/>
                  </a:cubicBezTo>
                  <a:cubicBezTo>
                    <a:pt x="17192" y="16646"/>
                    <a:pt x="16783" y="15737"/>
                    <a:pt x="16101" y="15100"/>
                  </a:cubicBezTo>
                  <a:lnTo>
                    <a:pt x="16101" y="11143"/>
                  </a:lnTo>
                  <a:cubicBezTo>
                    <a:pt x="16101" y="10961"/>
                    <a:pt x="15964" y="10825"/>
                    <a:pt x="15782" y="10825"/>
                  </a:cubicBezTo>
                  <a:cubicBezTo>
                    <a:pt x="15646" y="10825"/>
                    <a:pt x="15510" y="10961"/>
                    <a:pt x="15510" y="11143"/>
                  </a:cubicBezTo>
                  <a:lnTo>
                    <a:pt x="15510" y="14645"/>
                  </a:lnTo>
                  <a:cubicBezTo>
                    <a:pt x="14964" y="14327"/>
                    <a:pt x="14373" y="14145"/>
                    <a:pt x="13736" y="14145"/>
                  </a:cubicBezTo>
                  <a:cubicBezTo>
                    <a:pt x="11962" y="14145"/>
                    <a:pt x="10507" y="15509"/>
                    <a:pt x="10279" y="17192"/>
                  </a:cubicBezTo>
                  <a:lnTo>
                    <a:pt x="911" y="17192"/>
                  </a:lnTo>
                  <a:cubicBezTo>
                    <a:pt x="729" y="17192"/>
                    <a:pt x="592" y="17056"/>
                    <a:pt x="592" y="16919"/>
                  </a:cubicBezTo>
                  <a:lnTo>
                    <a:pt x="592" y="910"/>
                  </a:lnTo>
                  <a:cubicBezTo>
                    <a:pt x="592" y="728"/>
                    <a:pt x="729" y="592"/>
                    <a:pt x="911" y="592"/>
                  </a:cubicBezTo>
                  <a:lnTo>
                    <a:pt x="15191" y="592"/>
                  </a:lnTo>
                  <a:cubicBezTo>
                    <a:pt x="15373" y="592"/>
                    <a:pt x="15510" y="728"/>
                    <a:pt x="15510" y="910"/>
                  </a:cubicBezTo>
                  <a:lnTo>
                    <a:pt x="15510" y="9597"/>
                  </a:lnTo>
                  <a:cubicBezTo>
                    <a:pt x="15510" y="9779"/>
                    <a:pt x="15646" y="9915"/>
                    <a:pt x="15782" y="9915"/>
                  </a:cubicBezTo>
                  <a:cubicBezTo>
                    <a:pt x="15964" y="9915"/>
                    <a:pt x="16101" y="9779"/>
                    <a:pt x="16101" y="9597"/>
                  </a:cubicBezTo>
                  <a:lnTo>
                    <a:pt x="16101" y="910"/>
                  </a:lnTo>
                  <a:cubicBezTo>
                    <a:pt x="16101" y="410"/>
                    <a:pt x="15692" y="1"/>
                    <a:pt x="15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9" name="Google Shape;1789;p61"/>
            <p:cNvSpPr/>
            <p:nvPr/>
          </p:nvSpPr>
          <p:spPr>
            <a:xfrm>
              <a:off x="3903800" y="4354325"/>
              <a:ext cx="79600" cy="79625"/>
            </a:xfrm>
            <a:custGeom>
              <a:avLst/>
              <a:gdLst/>
              <a:ahLst/>
              <a:cxnLst/>
              <a:rect l="l" t="t" r="r" b="b"/>
              <a:pathLst>
                <a:path w="3184" h="3185" extrusionOk="0">
                  <a:moveTo>
                    <a:pt x="1592" y="1"/>
                  </a:moveTo>
                  <a:cubicBezTo>
                    <a:pt x="1410" y="1"/>
                    <a:pt x="1274" y="137"/>
                    <a:pt x="1274" y="319"/>
                  </a:cubicBezTo>
                  <a:lnTo>
                    <a:pt x="1274" y="1274"/>
                  </a:lnTo>
                  <a:lnTo>
                    <a:pt x="273" y="1274"/>
                  </a:lnTo>
                  <a:cubicBezTo>
                    <a:pt x="137" y="1274"/>
                    <a:pt x="0" y="1411"/>
                    <a:pt x="0" y="1593"/>
                  </a:cubicBezTo>
                  <a:cubicBezTo>
                    <a:pt x="0" y="1775"/>
                    <a:pt x="137" y="1911"/>
                    <a:pt x="273" y="1911"/>
                  </a:cubicBezTo>
                  <a:lnTo>
                    <a:pt x="1274" y="1911"/>
                  </a:lnTo>
                  <a:lnTo>
                    <a:pt x="1274" y="2866"/>
                  </a:lnTo>
                  <a:cubicBezTo>
                    <a:pt x="1274" y="3048"/>
                    <a:pt x="1410" y="3185"/>
                    <a:pt x="1592" y="3185"/>
                  </a:cubicBezTo>
                  <a:cubicBezTo>
                    <a:pt x="1774" y="3185"/>
                    <a:pt x="1910" y="3048"/>
                    <a:pt x="1910" y="2866"/>
                  </a:cubicBezTo>
                  <a:lnTo>
                    <a:pt x="1910" y="1911"/>
                  </a:lnTo>
                  <a:lnTo>
                    <a:pt x="2865" y="1911"/>
                  </a:lnTo>
                  <a:cubicBezTo>
                    <a:pt x="3047" y="1911"/>
                    <a:pt x="3184" y="1775"/>
                    <a:pt x="3184" y="1593"/>
                  </a:cubicBezTo>
                  <a:cubicBezTo>
                    <a:pt x="3184" y="1411"/>
                    <a:pt x="3047" y="1274"/>
                    <a:pt x="2865" y="1274"/>
                  </a:cubicBezTo>
                  <a:lnTo>
                    <a:pt x="1910" y="1274"/>
                  </a:lnTo>
                  <a:lnTo>
                    <a:pt x="1910" y="319"/>
                  </a:lnTo>
                  <a:cubicBezTo>
                    <a:pt x="1910" y="137"/>
                    <a:pt x="1774"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90" name="Google Shape;1790;p61"/>
            <p:cNvSpPr/>
            <p:nvPr/>
          </p:nvSpPr>
          <p:spPr>
            <a:xfrm>
              <a:off x="3659325" y="4315675"/>
              <a:ext cx="21650" cy="21625"/>
            </a:xfrm>
            <a:custGeom>
              <a:avLst/>
              <a:gdLst/>
              <a:ahLst/>
              <a:cxnLst/>
              <a:rect l="l" t="t" r="r" b="b"/>
              <a:pathLst>
                <a:path w="866" h="865" extrusionOk="0">
                  <a:moveTo>
                    <a:pt x="456" y="1"/>
                  </a:moveTo>
                  <a:cubicBezTo>
                    <a:pt x="228" y="1"/>
                    <a:pt x="1" y="183"/>
                    <a:pt x="1" y="410"/>
                  </a:cubicBezTo>
                  <a:cubicBezTo>
                    <a:pt x="1" y="637"/>
                    <a:pt x="228" y="865"/>
                    <a:pt x="456" y="865"/>
                  </a:cubicBezTo>
                  <a:cubicBezTo>
                    <a:pt x="683" y="865"/>
                    <a:pt x="865" y="637"/>
                    <a:pt x="865" y="410"/>
                  </a:cubicBezTo>
                  <a:cubicBezTo>
                    <a:pt x="865" y="183"/>
                    <a:pt x="683" y="1"/>
                    <a:pt x="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91" name="Google Shape;1791;p61"/>
            <p:cNvSpPr/>
            <p:nvPr/>
          </p:nvSpPr>
          <p:spPr>
            <a:xfrm>
              <a:off x="3698000" y="4315675"/>
              <a:ext cx="21625" cy="21625"/>
            </a:xfrm>
            <a:custGeom>
              <a:avLst/>
              <a:gdLst/>
              <a:ahLst/>
              <a:cxnLst/>
              <a:rect l="l" t="t" r="r" b="b"/>
              <a:pathLst>
                <a:path w="865" h="865" extrusionOk="0">
                  <a:moveTo>
                    <a:pt x="410" y="1"/>
                  </a:moveTo>
                  <a:cubicBezTo>
                    <a:pt x="182" y="1"/>
                    <a:pt x="0" y="183"/>
                    <a:pt x="0" y="410"/>
                  </a:cubicBezTo>
                  <a:cubicBezTo>
                    <a:pt x="0" y="637"/>
                    <a:pt x="182" y="865"/>
                    <a:pt x="410" y="865"/>
                  </a:cubicBezTo>
                  <a:cubicBezTo>
                    <a:pt x="682" y="865"/>
                    <a:pt x="864" y="637"/>
                    <a:pt x="864" y="410"/>
                  </a:cubicBezTo>
                  <a:cubicBezTo>
                    <a:pt x="864" y="183"/>
                    <a:pt x="68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92" name="Google Shape;1792;p61"/>
            <p:cNvSpPr/>
            <p:nvPr/>
          </p:nvSpPr>
          <p:spPr>
            <a:xfrm>
              <a:off x="3736650" y="4315675"/>
              <a:ext cx="21625" cy="21625"/>
            </a:xfrm>
            <a:custGeom>
              <a:avLst/>
              <a:gdLst/>
              <a:ahLst/>
              <a:cxnLst/>
              <a:rect l="l" t="t" r="r" b="b"/>
              <a:pathLst>
                <a:path w="865" h="865" extrusionOk="0">
                  <a:moveTo>
                    <a:pt x="410" y="1"/>
                  </a:moveTo>
                  <a:cubicBezTo>
                    <a:pt x="182" y="1"/>
                    <a:pt x="1" y="183"/>
                    <a:pt x="1" y="410"/>
                  </a:cubicBezTo>
                  <a:cubicBezTo>
                    <a:pt x="1" y="637"/>
                    <a:pt x="182" y="865"/>
                    <a:pt x="410" y="865"/>
                  </a:cubicBezTo>
                  <a:cubicBezTo>
                    <a:pt x="637" y="865"/>
                    <a:pt x="865" y="637"/>
                    <a:pt x="865" y="410"/>
                  </a:cubicBezTo>
                  <a:cubicBezTo>
                    <a:pt x="865" y="183"/>
                    <a:pt x="63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93" name="Google Shape;1793;p61"/>
            <p:cNvSpPr/>
            <p:nvPr/>
          </p:nvSpPr>
          <p:spPr>
            <a:xfrm>
              <a:off x="3790100" y="4001875"/>
              <a:ext cx="48900" cy="14800"/>
            </a:xfrm>
            <a:custGeom>
              <a:avLst/>
              <a:gdLst/>
              <a:ahLst/>
              <a:cxnLst/>
              <a:rect l="l" t="t" r="r" b="b"/>
              <a:pathLst>
                <a:path w="1956" h="592" extrusionOk="0">
                  <a:moveTo>
                    <a:pt x="318" y="0"/>
                  </a:moveTo>
                  <a:cubicBezTo>
                    <a:pt x="137" y="0"/>
                    <a:pt x="0" y="137"/>
                    <a:pt x="0" y="273"/>
                  </a:cubicBezTo>
                  <a:cubicBezTo>
                    <a:pt x="0" y="455"/>
                    <a:pt x="137" y="592"/>
                    <a:pt x="318" y="592"/>
                  </a:cubicBezTo>
                  <a:lnTo>
                    <a:pt x="1637" y="592"/>
                  </a:lnTo>
                  <a:cubicBezTo>
                    <a:pt x="1819" y="592"/>
                    <a:pt x="1956" y="455"/>
                    <a:pt x="1956" y="273"/>
                  </a:cubicBezTo>
                  <a:cubicBezTo>
                    <a:pt x="1956" y="137"/>
                    <a:pt x="1819" y="0"/>
                    <a:pt x="1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94" name="Google Shape;1794;p61"/>
            <p:cNvSpPr/>
            <p:nvPr/>
          </p:nvSpPr>
          <p:spPr>
            <a:xfrm>
              <a:off x="3658200" y="4001875"/>
              <a:ext cx="108050" cy="14800"/>
            </a:xfrm>
            <a:custGeom>
              <a:avLst/>
              <a:gdLst/>
              <a:ahLst/>
              <a:cxnLst/>
              <a:rect l="l" t="t" r="r" b="b"/>
              <a:pathLst>
                <a:path w="4322" h="592" extrusionOk="0">
                  <a:moveTo>
                    <a:pt x="319" y="0"/>
                  </a:moveTo>
                  <a:cubicBezTo>
                    <a:pt x="137" y="0"/>
                    <a:pt x="0" y="137"/>
                    <a:pt x="0" y="273"/>
                  </a:cubicBezTo>
                  <a:cubicBezTo>
                    <a:pt x="0" y="455"/>
                    <a:pt x="137" y="592"/>
                    <a:pt x="319" y="592"/>
                  </a:cubicBezTo>
                  <a:lnTo>
                    <a:pt x="4003" y="592"/>
                  </a:lnTo>
                  <a:cubicBezTo>
                    <a:pt x="4185" y="592"/>
                    <a:pt x="4321" y="455"/>
                    <a:pt x="4321" y="273"/>
                  </a:cubicBezTo>
                  <a:cubicBezTo>
                    <a:pt x="4321" y="137"/>
                    <a:pt x="4139" y="0"/>
                    <a:pt x="4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95" name="Google Shape;1795;p61"/>
            <p:cNvSpPr/>
            <p:nvPr/>
          </p:nvSpPr>
          <p:spPr>
            <a:xfrm>
              <a:off x="3838975" y="4095100"/>
              <a:ext cx="55750" cy="55750"/>
            </a:xfrm>
            <a:custGeom>
              <a:avLst/>
              <a:gdLst/>
              <a:ahLst/>
              <a:cxnLst/>
              <a:rect l="l" t="t" r="r" b="b"/>
              <a:pathLst>
                <a:path w="2230" h="2230" extrusionOk="0">
                  <a:moveTo>
                    <a:pt x="1138" y="637"/>
                  </a:moveTo>
                  <a:cubicBezTo>
                    <a:pt x="1365" y="637"/>
                    <a:pt x="1593" y="865"/>
                    <a:pt x="1593" y="1092"/>
                  </a:cubicBezTo>
                  <a:cubicBezTo>
                    <a:pt x="1593" y="1365"/>
                    <a:pt x="1365" y="1592"/>
                    <a:pt x="1138" y="1592"/>
                  </a:cubicBezTo>
                  <a:cubicBezTo>
                    <a:pt x="865" y="1592"/>
                    <a:pt x="637" y="1365"/>
                    <a:pt x="637" y="1092"/>
                  </a:cubicBezTo>
                  <a:cubicBezTo>
                    <a:pt x="637" y="865"/>
                    <a:pt x="865" y="637"/>
                    <a:pt x="1138" y="637"/>
                  </a:cubicBezTo>
                  <a:close/>
                  <a:moveTo>
                    <a:pt x="1138" y="1"/>
                  </a:moveTo>
                  <a:cubicBezTo>
                    <a:pt x="501" y="1"/>
                    <a:pt x="1" y="501"/>
                    <a:pt x="1" y="1092"/>
                  </a:cubicBezTo>
                  <a:cubicBezTo>
                    <a:pt x="46" y="1729"/>
                    <a:pt x="501" y="2229"/>
                    <a:pt x="1138" y="2229"/>
                  </a:cubicBezTo>
                  <a:cubicBezTo>
                    <a:pt x="1729" y="2229"/>
                    <a:pt x="2229" y="1729"/>
                    <a:pt x="2229" y="1092"/>
                  </a:cubicBezTo>
                  <a:cubicBezTo>
                    <a:pt x="2229" y="501"/>
                    <a:pt x="1729" y="1"/>
                    <a:pt x="1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96" name="Google Shape;1796;p61"/>
          <p:cNvGrpSpPr/>
          <p:nvPr/>
        </p:nvGrpSpPr>
        <p:grpSpPr>
          <a:xfrm>
            <a:off x="7236824" y="3947616"/>
            <a:ext cx="436278" cy="433367"/>
            <a:chOff x="4581450" y="3948250"/>
            <a:chExt cx="483250" cy="480025"/>
          </a:xfrm>
        </p:grpSpPr>
        <p:sp>
          <p:nvSpPr>
            <p:cNvPr id="1797" name="Google Shape;1797;p61"/>
            <p:cNvSpPr/>
            <p:nvPr/>
          </p:nvSpPr>
          <p:spPr>
            <a:xfrm>
              <a:off x="4725850" y="4097375"/>
              <a:ext cx="21625" cy="21625"/>
            </a:xfrm>
            <a:custGeom>
              <a:avLst/>
              <a:gdLst/>
              <a:ahLst/>
              <a:cxnLst/>
              <a:rect l="l" t="t" r="r" b="b"/>
              <a:pathLst>
                <a:path w="865" h="865" extrusionOk="0">
                  <a:moveTo>
                    <a:pt x="455" y="1"/>
                  </a:moveTo>
                  <a:cubicBezTo>
                    <a:pt x="227" y="1"/>
                    <a:pt x="0" y="182"/>
                    <a:pt x="0" y="410"/>
                  </a:cubicBezTo>
                  <a:cubicBezTo>
                    <a:pt x="0" y="637"/>
                    <a:pt x="227" y="865"/>
                    <a:pt x="455" y="865"/>
                  </a:cubicBezTo>
                  <a:cubicBezTo>
                    <a:pt x="682" y="865"/>
                    <a:pt x="864" y="637"/>
                    <a:pt x="864" y="410"/>
                  </a:cubicBezTo>
                  <a:cubicBezTo>
                    <a:pt x="864" y="182"/>
                    <a:pt x="682" y="1"/>
                    <a:pt x="4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98" name="Google Shape;1798;p61"/>
            <p:cNvSpPr/>
            <p:nvPr/>
          </p:nvSpPr>
          <p:spPr>
            <a:xfrm>
              <a:off x="4811125" y="4097375"/>
              <a:ext cx="21625" cy="21625"/>
            </a:xfrm>
            <a:custGeom>
              <a:avLst/>
              <a:gdLst/>
              <a:ahLst/>
              <a:cxnLst/>
              <a:rect l="l" t="t" r="r" b="b"/>
              <a:pathLst>
                <a:path w="865" h="865" extrusionOk="0">
                  <a:moveTo>
                    <a:pt x="409" y="1"/>
                  </a:moveTo>
                  <a:cubicBezTo>
                    <a:pt x="182" y="1"/>
                    <a:pt x="0" y="182"/>
                    <a:pt x="0" y="410"/>
                  </a:cubicBezTo>
                  <a:cubicBezTo>
                    <a:pt x="0" y="637"/>
                    <a:pt x="182" y="865"/>
                    <a:pt x="409" y="865"/>
                  </a:cubicBezTo>
                  <a:cubicBezTo>
                    <a:pt x="637" y="865"/>
                    <a:pt x="864" y="637"/>
                    <a:pt x="864" y="410"/>
                  </a:cubicBezTo>
                  <a:cubicBezTo>
                    <a:pt x="864" y="182"/>
                    <a:pt x="637" y="1"/>
                    <a:pt x="4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99" name="Google Shape;1799;p61"/>
            <p:cNvSpPr/>
            <p:nvPr/>
          </p:nvSpPr>
          <p:spPr>
            <a:xfrm>
              <a:off x="4746300" y="4151500"/>
              <a:ext cx="65975" cy="26625"/>
            </a:xfrm>
            <a:custGeom>
              <a:avLst/>
              <a:gdLst/>
              <a:ahLst/>
              <a:cxnLst/>
              <a:rect l="l" t="t" r="r" b="b"/>
              <a:pathLst>
                <a:path w="2639" h="1065" extrusionOk="0">
                  <a:moveTo>
                    <a:pt x="336" y="1"/>
                  </a:moveTo>
                  <a:cubicBezTo>
                    <a:pt x="269" y="1"/>
                    <a:pt x="198" y="23"/>
                    <a:pt x="137" y="64"/>
                  </a:cubicBezTo>
                  <a:cubicBezTo>
                    <a:pt x="1" y="155"/>
                    <a:pt x="1" y="291"/>
                    <a:pt x="92" y="428"/>
                  </a:cubicBezTo>
                  <a:cubicBezTo>
                    <a:pt x="365" y="837"/>
                    <a:pt x="819" y="1065"/>
                    <a:pt x="1320" y="1065"/>
                  </a:cubicBezTo>
                  <a:cubicBezTo>
                    <a:pt x="1820" y="1065"/>
                    <a:pt x="2275" y="837"/>
                    <a:pt x="2548" y="428"/>
                  </a:cubicBezTo>
                  <a:cubicBezTo>
                    <a:pt x="2639" y="291"/>
                    <a:pt x="2639" y="155"/>
                    <a:pt x="2502" y="64"/>
                  </a:cubicBezTo>
                  <a:cubicBezTo>
                    <a:pt x="2441" y="23"/>
                    <a:pt x="2370" y="1"/>
                    <a:pt x="2303" y="1"/>
                  </a:cubicBezTo>
                  <a:cubicBezTo>
                    <a:pt x="2220" y="1"/>
                    <a:pt x="2143" y="34"/>
                    <a:pt x="2093" y="110"/>
                  </a:cubicBezTo>
                  <a:cubicBezTo>
                    <a:pt x="1911" y="382"/>
                    <a:pt x="1638" y="519"/>
                    <a:pt x="1320" y="519"/>
                  </a:cubicBezTo>
                  <a:cubicBezTo>
                    <a:pt x="1001" y="519"/>
                    <a:pt x="728" y="382"/>
                    <a:pt x="546" y="110"/>
                  </a:cubicBezTo>
                  <a:cubicBezTo>
                    <a:pt x="496" y="34"/>
                    <a:pt x="419" y="1"/>
                    <a:pt x="3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00" name="Google Shape;1800;p61"/>
            <p:cNvSpPr/>
            <p:nvPr/>
          </p:nvSpPr>
          <p:spPr>
            <a:xfrm>
              <a:off x="4581450" y="3948250"/>
              <a:ext cx="483250" cy="480025"/>
            </a:xfrm>
            <a:custGeom>
              <a:avLst/>
              <a:gdLst/>
              <a:ahLst/>
              <a:cxnLst/>
              <a:rect l="l" t="t" r="r" b="b"/>
              <a:pathLst>
                <a:path w="19330" h="19201" extrusionOk="0">
                  <a:moveTo>
                    <a:pt x="10142" y="10332"/>
                  </a:moveTo>
                  <a:lnTo>
                    <a:pt x="10142" y="11287"/>
                  </a:lnTo>
                  <a:cubicBezTo>
                    <a:pt x="10142" y="12287"/>
                    <a:pt x="9323" y="13106"/>
                    <a:pt x="8323" y="13106"/>
                  </a:cubicBezTo>
                  <a:lnTo>
                    <a:pt x="7504" y="13106"/>
                  </a:lnTo>
                  <a:cubicBezTo>
                    <a:pt x="6504" y="13106"/>
                    <a:pt x="5685" y="12287"/>
                    <a:pt x="5685" y="11287"/>
                  </a:cubicBezTo>
                  <a:lnTo>
                    <a:pt x="5685" y="10332"/>
                  </a:lnTo>
                  <a:cubicBezTo>
                    <a:pt x="5776" y="10423"/>
                    <a:pt x="6777" y="11105"/>
                    <a:pt x="6913" y="11150"/>
                  </a:cubicBezTo>
                  <a:cubicBezTo>
                    <a:pt x="7186" y="11378"/>
                    <a:pt x="7550" y="11469"/>
                    <a:pt x="7914" y="11469"/>
                  </a:cubicBezTo>
                  <a:cubicBezTo>
                    <a:pt x="8277" y="11469"/>
                    <a:pt x="8641" y="11378"/>
                    <a:pt x="8960" y="11150"/>
                  </a:cubicBezTo>
                  <a:cubicBezTo>
                    <a:pt x="9051" y="11105"/>
                    <a:pt x="10051" y="10423"/>
                    <a:pt x="10142" y="10332"/>
                  </a:cubicBezTo>
                  <a:close/>
                  <a:moveTo>
                    <a:pt x="10688" y="11423"/>
                  </a:moveTo>
                  <a:cubicBezTo>
                    <a:pt x="11143" y="11514"/>
                    <a:pt x="11552" y="11605"/>
                    <a:pt x="11961" y="11787"/>
                  </a:cubicBezTo>
                  <a:cubicBezTo>
                    <a:pt x="11916" y="11787"/>
                    <a:pt x="11916" y="11832"/>
                    <a:pt x="11870" y="11832"/>
                  </a:cubicBezTo>
                  <a:cubicBezTo>
                    <a:pt x="10370" y="13333"/>
                    <a:pt x="10370" y="15789"/>
                    <a:pt x="11870" y="17290"/>
                  </a:cubicBezTo>
                  <a:lnTo>
                    <a:pt x="591" y="17290"/>
                  </a:lnTo>
                  <a:lnTo>
                    <a:pt x="591" y="16744"/>
                  </a:lnTo>
                  <a:cubicBezTo>
                    <a:pt x="591" y="14061"/>
                    <a:pt x="2547" y="11832"/>
                    <a:pt x="5139" y="11423"/>
                  </a:cubicBezTo>
                  <a:cubicBezTo>
                    <a:pt x="5230" y="12651"/>
                    <a:pt x="6231" y="13652"/>
                    <a:pt x="7504" y="13652"/>
                  </a:cubicBezTo>
                  <a:lnTo>
                    <a:pt x="8323" y="13652"/>
                  </a:lnTo>
                  <a:cubicBezTo>
                    <a:pt x="9596" y="13652"/>
                    <a:pt x="10642" y="12651"/>
                    <a:pt x="10688" y="11423"/>
                  </a:cubicBezTo>
                  <a:close/>
                  <a:moveTo>
                    <a:pt x="17601" y="16926"/>
                  </a:moveTo>
                  <a:lnTo>
                    <a:pt x="18510" y="17836"/>
                  </a:lnTo>
                  <a:cubicBezTo>
                    <a:pt x="18692" y="18018"/>
                    <a:pt x="18692" y="18336"/>
                    <a:pt x="18510" y="18518"/>
                  </a:cubicBezTo>
                  <a:cubicBezTo>
                    <a:pt x="18419" y="18609"/>
                    <a:pt x="18328" y="18654"/>
                    <a:pt x="18192" y="18654"/>
                  </a:cubicBezTo>
                  <a:cubicBezTo>
                    <a:pt x="18056" y="18654"/>
                    <a:pt x="17965" y="18563"/>
                    <a:pt x="17874" y="18518"/>
                  </a:cubicBezTo>
                  <a:lnTo>
                    <a:pt x="16964" y="17608"/>
                  </a:lnTo>
                  <a:cubicBezTo>
                    <a:pt x="17055" y="17472"/>
                    <a:pt x="17191" y="17381"/>
                    <a:pt x="17282" y="17290"/>
                  </a:cubicBezTo>
                  <a:cubicBezTo>
                    <a:pt x="17419" y="17154"/>
                    <a:pt x="17510" y="17063"/>
                    <a:pt x="17601" y="16926"/>
                  </a:cubicBezTo>
                  <a:close/>
                  <a:moveTo>
                    <a:pt x="6304" y="0"/>
                  </a:moveTo>
                  <a:cubicBezTo>
                    <a:pt x="5195" y="0"/>
                    <a:pt x="4159" y="706"/>
                    <a:pt x="3729" y="1736"/>
                  </a:cubicBezTo>
                  <a:cubicBezTo>
                    <a:pt x="3684" y="1827"/>
                    <a:pt x="3638" y="1872"/>
                    <a:pt x="3548" y="1872"/>
                  </a:cubicBezTo>
                  <a:cubicBezTo>
                    <a:pt x="3320" y="1918"/>
                    <a:pt x="3093" y="1963"/>
                    <a:pt x="2865" y="2054"/>
                  </a:cubicBezTo>
                  <a:cubicBezTo>
                    <a:pt x="2729" y="2100"/>
                    <a:pt x="2638" y="2282"/>
                    <a:pt x="2683" y="2418"/>
                  </a:cubicBezTo>
                  <a:cubicBezTo>
                    <a:pt x="2758" y="2530"/>
                    <a:pt x="2864" y="2612"/>
                    <a:pt x="2975" y="2612"/>
                  </a:cubicBezTo>
                  <a:cubicBezTo>
                    <a:pt x="2999" y="2612"/>
                    <a:pt x="3023" y="2608"/>
                    <a:pt x="3047" y="2600"/>
                  </a:cubicBezTo>
                  <a:cubicBezTo>
                    <a:pt x="3229" y="2509"/>
                    <a:pt x="3411" y="2464"/>
                    <a:pt x="3638" y="2464"/>
                  </a:cubicBezTo>
                  <a:cubicBezTo>
                    <a:pt x="3911" y="2418"/>
                    <a:pt x="4139" y="2236"/>
                    <a:pt x="4275" y="1963"/>
                  </a:cubicBezTo>
                  <a:cubicBezTo>
                    <a:pt x="4625" y="1089"/>
                    <a:pt x="5479" y="551"/>
                    <a:pt x="6393" y="551"/>
                  </a:cubicBezTo>
                  <a:cubicBezTo>
                    <a:pt x="6430" y="551"/>
                    <a:pt x="6467" y="552"/>
                    <a:pt x="6504" y="554"/>
                  </a:cubicBezTo>
                  <a:cubicBezTo>
                    <a:pt x="6959" y="599"/>
                    <a:pt x="7368" y="735"/>
                    <a:pt x="7732" y="1008"/>
                  </a:cubicBezTo>
                  <a:cubicBezTo>
                    <a:pt x="7777" y="1054"/>
                    <a:pt x="7834" y="1077"/>
                    <a:pt x="7897" y="1077"/>
                  </a:cubicBezTo>
                  <a:cubicBezTo>
                    <a:pt x="7959" y="1077"/>
                    <a:pt x="8027" y="1054"/>
                    <a:pt x="8096" y="1008"/>
                  </a:cubicBezTo>
                  <a:cubicBezTo>
                    <a:pt x="8459" y="735"/>
                    <a:pt x="8869" y="599"/>
                    <a:pt x="9323" y="554"/>
                  </a:cubicBezTo>
                  <a:cubicBezTo>
                    <a:pt x="9360" y="552"/>
                    <a:pt x="9397" y="551"/>
                    <a:pt x="9434" y="551"/>
                  </a:cubicBezTo>
                  <a:cubicBezTo>
                    <a:pt x="10348" y="551"/>
                    <a:pt x="11202" y="1089"/>
                    <a:pt x="11552" y="1963"/>
                  </a:cubicBezTo>
                  <a:cubicBezTo>
                    <a:pt x="11688" y="2236"/>
                    <a:pt x="11916" y="2418"/>
                    <a:pt x="12189" y="2464"/>
                  </a:cubicBezTo>
                  <a:cubicBezTo>
                    <a:pt x="13326" y="2600"/>
                    <a:pt x="14190" y="3555"/>
                    <a:pt x="14190" y="4738"/>
                  </a:cubicBezTo>
                  <a:cubicBezTo>
                    <a:pt x="14190" y="4965"/>
                    <a:pt x="14144" y="5238"/>
                    <a:pt x="14053" y="5511"/>
                  </a:cubicBezTo>
                  <a:cubicBezTo>
                    <a:pt x="13917" y="5784"/>
                    <a:pt x="14008" y="6147"/>
                    <a:pt x="14281" y="6375"/>
                  </a:cubicBezTo>
                  <a:cubicBezTo>
                    <a:pt x="14781" y="6784"/>
                    <a:pt x="15054" y="7421"/>
                    <a:pt x="15054" y="8103"/>
                  </a:cubicBezTo>
                  <a:cubicBezTo>
                    <a:pt x="15054" y="8558"/>
                    <a:pt x="14917" y="8967"/>
                    <a:pt x="14645" y="9377"/>
                  </a:cubicBezTo>
                  <a:cubicBezTo>
                    <a:pt x="14463" y="9604"/>
                    <a:pt x="14463" y="9968"/>
                    <a:pt x="14645" y="10241"/>
                  </a:cubicBezTo>
                  <a:cubicBezTo>
                    <a:pt x="14781" y="10377"/>
                    <a:pt x="14827" y="10559"/>
                    <a:pt x="14917" y="10741"/>
                  </a:cubicBezTo>
                  <a:cubicBezTo>
                    <a:pt x="14793" y="10728"/>
                    <a:pt x="14668" y="10721"/>
                    <a:pt x="14544" y="10721"/>
                  </a:cubicBezTo>
                  <a:cubicBezTo>
                    <a:pt x="13807" y="10721"/>
                    <a:pt x="13084" y="10950"/>
                    <a:pt x="12462" y="11378"/>
                  </a:cubicBezTo>
                  <a:cubicBezTo>
                    <a:pt x="11870" y="11105"/>
                    <a:pt x="11325" y="10923"/>
                    <a:pt x="10688" y="10832"/>
                  </a:cubicBezTo>
                  <a:lnTo>
                    <a:pt x="10688" y="9831"/>
                  </a:lnTo>
                  <a:cubicBezTo>
                    <a:pt x="11370" y="9104"/>
                    <a:pt x="11779" y="8103"/>
                    <a:pt x="11779" y="7103"/>
                  </a:cubicBezTo>
                  <a:lnTo>
                    <a:pt x="11779" y="4920"/>
                  </a:lnTo>
                  <a:cubicBezTo>
                    <a:pt x="11779" y="4328"/>
                    <a:pt x="11279" y="3828"/>
                    <a:pt x="10688" y="3828"/>
                  </a:cubicBezTo>
                  <a:lnTo>
                    <a:pt x="9915" y="3828"/>
                  </a:lnTo>
                  <a:cubicBezTo>
                    <a:pt x="9778" y="3828"/>
                    <a:pt x="9642" y="3964"/>
                    <a:pt x="9642" y="4146"/>
                  </a:cubicBezTo>
                  <a:cubicBezTo>
                    <a:pt x="9642" y="4283"/>
                    <a:pt x="9778" y="4419"/>
                    <a:pt x="9915" y="4419"/>
                  </a:cubicBezTo>
                  <a:lnTo>
                    <a:pt x="10688" y="4419"/>
                  </a:lnTo>
                  <a:cubicBezTo>
                    <a:pt x="10961" y="4419"/>
                    <a:pt x="11188" y="4647"/>
                    <a:pt x="11188" y="4920"/>
                  </a:cubicBezTo>
                  <a:lnTo>
                    <a:pt x="11188" y="7103"/>
                  </a:lnTo>
                  <a:cubicBezTo>
                    <a:pt x="11188" y="8240"/>
                    <a:pt x="10642" y="9331"/>
                    <a:pt x="9642" y="10013"/>
                  </a:cubicBezTo>
                  <a:lnTo>
                    <a:pt x="8596" y="10695"/>
                  </a:lnTo>
                  <a:cubicBezTo>
                    <a:pt x="8391" y="10832"/>
                    <a:pt x="8152" y="10900"/>
                    <a:pt x="7908" y="10900"/>
                  </a:cubicBezTo>
                  <a:cubicBezTo>
                    <a:pt x="7663" y="10900"/>
                    <a:pt x="7413" y="10832"/>
                    <a:pt x="7186" y="10695"/>
                  </a:cubicBezTo>
                  <a:lnTo>
                    <a:pt x="6140" y="10013"/>
                  </a:lnTo>
                  <a:cubicBezTo>
                    <a:pt x="5185" y="9331"/>
                    <a:pt x="4594" y="8240"/>
                    <a:pt x="4594" y="7103"/>
                  </a:cubicBezTo>
                  <a:lnTo>
                    <a:pt x="4594" y="4920"/>
                  </a:lnTo>
                  <a:cubicBezTo>
                    <a:pt x="4594" y="4647"/>
                    <a:pt x="4821" y="4419"/>
                    <a:pt x="5094" y="4419"/>
                  </a:cubicBezTo>
                  <a:lnTo>
                    <a:pt x="8505" y="4419"/>
                  </a:lnTo>
                  <a:cubicBezTo>
                    <a:pt x="8687" y="4419"/>
                    <a:pt x="8823" y="4283"/>
                    <a:pt x="8823" y="4146"/>
                  </a:cubicBezTo>
                  <a:cubicBezTo>
                    <a:pt x="8823" y="3964"/>
                    <a:pt x="8687" y="3828"/>
                    <a:pt x="8505" y="3828"/>
                  </a:cubicBezTo>
                  <a:lnTo>
                    <a:pt x="5094" y="3828"/>
                  </a:lnTo>
                  <a:cubicBezTo>
                    <a:pt x="4503" y="3828"/>
                    <a:pt x="4048" y="4328"/>
                    <a:pt x="4048" y="4920"/>
                  </a:cubicBezTo>
                  <a:lnTo>
                    <a:pt x="4048" y="7103"/>
                  </a:lnTo>
                  <a:cubicBezTo>
                    <a:pt x="4048" y="8103"/>
                    <a:pt x="4412" y="9104"/>
                    <a:pt x="5094" y="9831"/>
                  </a:cubicBezTo>
                  <a:lnTo>
                    <a:pt x="5094" y="10832"/>
                  </a:lnTo>
                  <a:cubicBezTo>
                    <a:pt x="3729" y="11014"/>
                    <a:pt x="2456" y="11696"/>
                    <a:pt x="1546" y="12742"/>
                  </a:cubicBezTo>
                  <a:lnTo>
                    <a:pt x="1319" y="13015"/>
                  </a:lnTo>
                  <a:cubicBezTo>
                    <a:pt x="1001" y="12606"/>
                    <a:pt x="773" y="12105"/>
                    <a:pt x="773" y="11560"/>
                  </a:cubicBezTo>
                  <a:cubicBezTo>
                    <a:pt x="773" y="11105"/>
                    <a:pt x="864" y="10650"/>
                    <a:pt x="1137" y="10241"/>
                  </a:cubicBezTo>
                  <a:cubicBezTo>
                    <a:pt x="1319" y="9968"/>
                    <a:pt x="1319" y="9604"/>
                    <a:pt x="1137" y="9331"/>
                  </a:cubicBezTo>
                  <a:cubicBezTo>
                    <a:pt x="910" y="8967"/>
                    <a:pt x="773" y="8558"/>
                    <a:pt x="773" y="8103"/>
                  </a:cubicBezTo>
                  <a:cubicBezTo>
                    <a:pt x="773" y="7421"/>
                    <a:pt x="1046" y="6784"/>
                    <a:pt x="1546" y="6375"/>
                  </a:cubicBezTo>
                  <a:cubicBezTo>
                    <a:pt x="1774" y="6147"/>
                    <a:pt x="1865" y="5784"/>
                    <a:pt x="1774" y="5465"/>
                  </a:cubicBezTo>
                  <a:cubicBezTo>
                    <a:pt x="1683" y="5238"/>
                    <a:pt x="1637" y="4965"/>
                    <a:pt x="1637" y="4692"/>
                  </a:cubicBezTo>
                  <a:cubicBezTo>
                    <a:pt x="1637" y="4192"/>
                    <a:pt x="1774" y="3737"/>
                    <a:pt x="2092" y="3328"/>
                  </a:cubicBezTo>
                  <a:cubicBezTo>
                    <a:pt x="2183" y="3191"/>
                    <a:pt x="2183" y="3009"/>
                    <a:pt x="2047" y="2918"/>
                  </a:cubicBezTo>
                  <a:cubicBezTo>
                    <a:pt x="1985" y="2878"/>
                    <a:pt x="1924" y="2855"/>
                    <a:pt x="1863" y="2855"/>
                  </a:cubicBezTo>
                  <a:cubicBezTo>
                    <a:pt x="1788" y="2855"/>
                    <a:pt x="1712" y="2889"/>
                    <a:pt x="1637" y="2964"/>
                  </a:cubicBezTo>
                  <a:cubicBezTo>
                    <a:pt x="1274" y="3464"/>
                    <a:pt x="1046" y="4055"/>
                    <a:pt x="1046" y="4692"/>
                  </a:cubicBezTo>
                  <a:cubicBezTo>
                    <a:pt x="1046" y="5056"/>
                    <a:pt x="1137" y="5374"/>
                    <a:pt x="1228" y="5693"/>
                  </a:cubicBezTo>
                  <a:cubicBezTo>
                    <a:pt x="1274" y="5784"/>
                    <a:pt x="1228" y="5875"/>
                    <a:pt x="1137" y="5966"/>
                  </a:cubicBezTo>
                  <a:cubicBezTo>
                    <a:pt x="546" y="6466"/>
                    <a:pt x="182" y="7284"/>
                    <a:pt x="182" y="8103"/>
                  </a:cubicBezTo>
                  <a:cubicBezTo>
                    <a:pt x="182" y="8649"/>
                    <a:pt x="364" y="9195"/>
                    <a:pt x="682" y="9649"/>
                  </a:cubicBezTo>
                  <a:cubicBezTo>
                    <a:pt x="728" y="9740"/>
                    <a:pt x="728" y="9831"/>
                    <a:pt x="682" y="9922"/>
                  </a:cubicBezTo>
                  <a:cubicBezTo>
                    <a:pt x="318" y="10423"/>
                    <a:pt x="182" y="11014"/>
                    <a:pt x="182" y="11605"/>
                  </a:cubicBezTo>
                  <a:cubicBezTo>
                    <a:pt x="182" y="12287"/>
                    <a:pt x="500" y="12969"/>
                    <a:pt x="955" y="13470"/>
                  </a:cubicBezTo>
                  <a:cubicBezTo>
                    <a:pt x="318" y="14425"/>
                    <a:pt x="0" y="15562"/>
                    <a:pt x="0" y="16699"/>
                  </a:cubicBezTo>
                  <a:lnTo>
                    <a:pt x="0" y="17381"/>
                  </a:lnTo>
                  <a:cubicBezTo>
                    <a:pt x="0" y="17654"/>
                    <a:pt x="182" y="17881"/>
                    <a:pt x="455" y="17881"/>
                  </a:cubicBezTo>
                  <a:lnTo>
                    <a:pt x="12643" y="17881"/>
                  </a:lnTo>
                  <a:cubicBezTo>
                    <a:pt x="13235" y="18200"/>
                    <a:pt x="13917" y="18382"/>
                    <a:pt x="14554" y="18382"/>
                  </a:cubicBezTo>
                  <a:cubicBezTo>
                    <a:pt x="15190" y="18382"/>
                    <a:pt x="15873" y="18245"/>
                    <a:pt x="16464" y="17881"/>
                  </a:cubicBezTo>
                  <a:lnTo>
                    <a:pt x="17419" y="18882"/>
                  </a:lnTo>
                  <a:cubicBezTo>
                    <a:pt x="17646" y="19064"/>
                    <a:pt x="17874" y="19200"/>
                    <a:pt x="18147" y="19200"/>
                  </a:cubicBezTo>
                  <a:cubicBezTo>
                    <a:pt x="18465" y="19200"/>
                    <a:pt x="18692" y="19064"/>
                    <a:pt x="18920" y="18882"/>
                  </a:cubicBezTo>
                  <a:cubicBezTo>
                    <a:pt x="19329" y="18472"/>
                    <a:pt x="19329" y="17836"/>
                    <a:pt x="18920" y="17426"/>
                  </a:cubicBezTo>
                  <a:lnTo>
                    <a:pt x="17919" y="16426"/>
                  </a:lnTo>
                  <a:cubicBezTo>
                    <a:pt x="18556" y="15334"/>
                    <a:pt x="18601" y="14015"/>
                    <a:pt x="18010" y="12833"/>
                  </a:cubicBezTo>
                  <a:cubicBezTo>
                    <a:pt x="17976" y="12731"/>
                    <a:pt x="17865" y="12680"/>
                    <a:pt x="17754" y="12680"/>
                  </a:cubicBezTo>
                  <a:cubicBezTo>
                    <a:pt x="17717" y="12680"/>
                    <a:pt x="17680" y="12685"/>
                    <a:pt x="17646" y="12697"/>
                  </a:cubicBezTo>
                  <a:cubicBezTo>
                    <a:pt x="17510" y="12788"/>
                    <a:pt x="17464" y="12924"/>
                    <a:pt x="17510" y="13106"/>
                  </a:cubicBezTo>
                  <a:cubicBezTo>
                    <a:pt x="18147" y="14334"/>
                    <a:pt x="17919" y="15880"/>
                    <a:pt x="16919" y="16881"/>
                  </a:cubicBezTo>
                  <a:cubicBezTo>
                    <a:pt x="16282" y="17517"/>
                    <a:pt x="15441" y="17836"/>
                    <a:pt x="14599" y="17836"/>
                  </a:cubicBezTo>
                  <a:cubicBezTo>
                    <a:pt x="13758" y="17836"/>
                    <a:pt x="12916" y="17517"/>
                    <a:pt x="12280" y="16881"/>
                  </a:cubicBezTo>
                  <a:cubicBezTo>
                    <a:pt x="11006" y="15607"/>
                    <a:pt x="11006" y="13515"/>
                    <a:pt x="12280" y="12242"/>
                  </a:cubicBezTo>
                  <a:cubicBezTo>
                    <a:pt x="12917" y="11604"/>
                    <a:pt x="13751" y="11285"/>
                    <a:pt x="14584" y="11285"/>
                  </a:cubicBezTo>
                  <a:cubicBezTo>
                    <a:pt x="15355" y="11285"/>
                    <a:pt x="16124" y="11559"/>
                    <a:pt x="16737" y="12105"/>
                  </a:cubicBezTo>
                  <a:cubicBezTo>
                    <a:pt x="16798" y="12146"/>
                    <a:pt x="16869" y="12169"/>
                    <a:pt x="16936" y="12169"/>
                  </a:cubicBezTo>
                  <a:cubicBezTo>
                    <a:pt x="17018" y="12169"/>
                    <a:pt x="17096" y="12135"/>
                    <a:pt x="17146" y="12060"/>
                  </a:cubicBezTo>
                  <a:cubicBezTo>
                    <a:pt x="17237" y="11923"/>
                    <a:pt x="17237" y="11787"/>
                    <a:pt x="17101" y="11651"/>
                  </a:cubicBezTo>
                  <a:cubicBezTo>
                    <a:pt x="16646" y="11241"/>
                    <a:pt x="16100" y="10968"/>
                    <a:pt x="15509" y="10832"/>
                  </a:cubicBezTo>
                  <a:cubicBezTo>
                    <a:pt x="15463" y="10514"/>
                    <a:pt x="15327" y="10195"/>
                    <a:pt x="15145" y="9922"/>
                  </a:cubicBezTo>
                  <a:cubicBezTo>
                    <a:pt x="15054" y="9831"/>
                    <a:pt x="15054" y="9740"/>
                    <a:pt x="15145" y="9649"/>
                  </a:cubicBezTo>
                  <a:cubicBezTo>
                    <a:pt x="15418" y="9195"/>
                    <a:pt x="15600" y="8649"/>
                    <a:pt x="15600" y="8058"/>
                  </a:cubicBezTo>
                  <a:cubicBezTo>
                    <a:pt x="15600" y="7284"/>
                    <a:pt x="15236" y="6466"/>
                    <a:pt x="14645" y="5966"/>
                  </a:cubicBezTo>
                  <a:cubicBezTo>
                    <a:pt x="14554" y="5875"/>
                    <a:pt x="14554" y="5784"/>
                    <a:pt x="14554" y="5693"/>
                  </a:cubicBezTo>
                  <a:cubicBezTo>
                    <a:pt x="14690" y="5374"/>
                    <a:pt x="14736" y="5056"/>
                    <a:pt x="14736" y="4692"/>
                  </a:cubicBezTo>
                  <a:cubicBezTo>
                    <a:pt x="14736" y="3282"/>
                    <a:pt x="13644" y="2054"/>
                    <a:pt x="12234" y="1872"/>
                  </a:cubicBezTo>
                  <a:cubicBezTo>
                    <a:pt x="12189" y="1872"/>
                    <a:pt x="12098" y="1827"/>
                    <a:pt x="12052" y="1736"/>
                  </a:cubicBezTo>
                  <a:cubicBezTo>
                    <a:pt x="11623" y="706"/>
                    <a:pt x="10587" y="0"/>
                    <a:pt x="9478" y="0"/>
                  </a:cubicBezTo>
                  <a:cubicBezTo>
                    <a:pt x="9411" y="0"/>
                    <a:pt x="9345" y="3"/>
                    <a:pt x="9278" y="8"/>
                  </a:cubicBezTo>
                  <a:cubicBezTo>
                    <a:pt x="8778" y="8"/>
                    <a:pt x="8323" y="190"/>
                    <a:pt x="7914" y="417"/>
                  </a:cubicBezTo>
                  <a:cubicBezTo>
                    <a:pt x="7504" y="190"/>
                    <a:pt x="7004" y="8"/>
                    <a:pt x="6504" y="8"/>
                  </a:cubicBezTo>
                  <a:cubicBezTo>
                    <a:pt x="6437" y="3"/>
                    <a:pt x="6370" y="0"/>
                    <a:pt x="6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01" name="Google Shape;1801;p61"/>
          <p:cNvGrpSpPr/>
          <p:nvPr/>
        </p:nvGrpSpPr>
        <p:grpSpPr>
          <a:xfrm>
            <a:off x="4431015" y="3929865"/>
            <a:ext cx="426054" cy="469375"/>
            <a:chOff x="5874200" y="3270775"/>
            <a:chExt cx="548050" cy="603775"/>
          </a:xfrm>
        </p:grpSpPr>
        <p:sp>
          <p:nvSpPr>
            <p:cNvPr id="1802" name="Google Shape;1802;p61"/>
            <p:cNvSpPr/>
            <p:nvPr/>
          </p:nvSpPr>
          <p:spPr>
            <a:xfrm>
              <a:off x="5874200" y="3270775"/>
              <a:ext cx="425275" cy="541250"/>
            </a:xfrm>
            <a:custGeom>
              <a:avLst/>
              <a:gdLst/>
              <a:ahLst/>
              <a:cxnLst/>
              <a:rect l="l" t="t" r="r" b="b"/>
              <a:pathLst>
                <a:path w="17011" h="21650" extrusionOk="0">
                  <a:moveTo>
                    <a:pt x="4519" y="6228"/>
                  </a:moveTo>
                  <a:cubicBezTo>
                    <a:pt x="4717" y="6228"/>
                    <a:pt x="4902" y="6328"/>
                    <a:pt x="5049" y="6504"/>
                  </a:cubicBezTo>
                  <a:lnTo>
                    <a:pt x="5049" y="8142"/>
                  </a:lnTo>
                  <a:cubicBezTo>
                    <a:pt x="5049" y="8415"/>
                    <a:pt x="5094" y="8733"/>
                    <a:pt x="5140" y="9006"/>
                  </a:cubicBezTo>
                  <a:cubicBezTo>
                    <a:pt x="4776" y="8869"/>
                    <a:pt x="4230" y="8324"/>
                    <a:pt x="3912" y="7687"/>
                  </a:cubicBezTo>
                  <a:cubicBezTo>
                    <a:pt x="3457" y="6641"/>
                    <a:pt x="4003" y="6413"/>
                    <a:pt x="4185" y="6323"/>
                  </a:cubicBezTo>
                  <a:cubicBezTo>
                    <a:pt x="4298" y="6258"/>
                    <a:pt x="4410" y="6228"/>
                    <a:pt x="4519" y="6228"/>
                  </a:cubicBezTo>
                  <a:close/>
                  <a:moveTo>
                    <a:pt x="15289" y="6228"/>
                  </a:moveTo>
                  <a:cubicBezTo>
                    <a:pt x="15399" y="6228"/>
                    <a:pt x="15517" y="6258"/>
                    <a:pt x="15646" y="6323"/>
                  </a:cubicBezTo>
                  <a:cubicBezTo>
                    <a:pt x="15828" y="6413"/>
                    <a:pt x="16373" y="6641"/>
                    <a:pt x="15873" y="7687"/>
                  </a:cubicBezTo>
                  <a:cubicBezTo>
                    <a:pt x="15555" y="8324"/>
                    <a:pt x="15055" y="8824"/>
                    <a:pt x="14691" y="9006"/>
                  </a:cubicBezTo>
                  <a:cubicBezTo>
                    <a:pt x="14736" y="8733"/>
                    <a:pt x="14736" y="8415"/>
                    <a:pt x="14736" y="8142"/>
                  </a:cubicBezTo>
                  <a:lnTo>
                    <a:pt x="14736" y="6504"/>
                  </a:lnTo>
                  <a:cubicBezTo>
                    <a:pt x="14912" y="6328"/>
                    <a:pt x="15089" y="6228"/>
                    <a:pt x="15289" y="6228"/>
                  </a:cubicBezTo>
                  <a:close/>
                  <a:moveTo>
                    <a:pt x="12781" y="683"/>
                  </a:moveTo>
                  <a:cubicBezTo>
                    <a:pt x="13463" y="683"/>
                    <a:pt x="14054" y="1229"/>
                    <a:pt x="14054" y="1911"/>
                  </a:cubicBezTo>
                  <a:lnTo>
                    <a:pt x="14054" y="4140"/>
                  </a:lnTo>
                  <a:cubicBezTo>
                    <a:pt x="13872" y="4094"/>
                    <a:pt x="13736" y="4049"/>
                    <a:pt x="13554" y="4049"/>
                  </a:cubicBezTo>
                  <a:lnTo>
                    <a:pt x="9597" y="4049"/>
                  </a:lnTo>
                  <a:cubicBezTo>
                    <a:pt x="9370" y="4049"/>
                    <a:pt x="9233" y="4230"/>
                    <a:pt x="9233" y="4412"/>
                  </a:cubicBezTo>
                  <a:cubicBezTo>
                    <a:pt x="9233" y="4594"/>
                    <a:pt x="9370" y="4776"/>
                    <a:pt x="9597" y="4776"/>
                  </a:cubicBezTo>
                  <a:lnTo>
                    <a:pt x="13554" y="4776"/>
                  </a:lnTo>
                  <a:cubicBezTo>
                    <a:pt x="13827" y="4776"/>
                    <a:pt x="14054" y="4958"/>
                    <a:pt x="14054" y="5231"/>
                  </a:cubicBezTo>
                  <a:lnTo>
                    <a:pt x="14054" y="8142"/>
                  </a:lnTo>
                  <a:cubicBezTo>
                    <a:pt x="14054" y="9597"/>
                    <a:pt x="13326" y="10961"/>
                    <a:pt x="12098" y="11780"/>
                  </a:cubicBezTo>
                  <a:lnTo>
                    <a:pt x="10779" y="12644"/>
                  </a:lnTo>
                  <a:cubicBezTo>
                    <a:pt x="10507" y="12826"/>
                    <a:pt x="10200" y="12917"/>
                    <a:pt x="9893" y="12917"/>
                  </a:cubicBezTo>
                  <a:cubicBezTo>
                    <a:pt x="9586" y="12917"/>
                    <a:pt x="9279" y="12826"/>
                    <a:pt x="9006" y="12644"/>
                  </a:cubicBezTo>
                  <a:lnTo>
                    <a:pt x="7732" y="11780"/>
                  </a:lnTo>
                  <a:cubicBezTo>
                    <a:pt x="6504" y="10961"/>
                    <a:pt x="5777" y="9597"/>
                    <a:pt x="5777" y="8142"/>
                  </a:cubicBezTo>
                  <a:lnTo>
                    <a:pt x="5777" y="5231"/>
                  </a:lnTo>
                  <a:cubicBezTo>
                    <a:pt x="5777" y="4958"/>
                    <a:pt x="5959" y="4776"/>
                    <a:pt x="6231" y="4776"/>
                  </a:cubicBezTo>
                  <a:lnTo>
                    <a:pt x="7960" y="4776"/>
                  </a:lnTo>
                  <a:cubicBezTo>
                    <a:pt x="8142" y="4776"/>
                    <a:pt x="8324" y="4594"/>
                    <a:pt x="8324" y="4412"/>
                  </a:cubicBezTo>
                  <a:cubicBezTo>
                    <a:pt x="8324" y="4230"/>
                    <a:pt x="8142" y="4049"/>
                    <a:pt x="7960" y="4049"/>
                  </a:cubicBezTo>
                  <a:lnTo>
                    <a:pt x="6231" y="4049"/>
                  </a:lnTo>
                  <a:cubicBezTo>
                    <a:pt x="6050" y="4049"/>
                    <a:pt x="5913" y="4094"/>
                    <a:pt x="5777" y="4140"/>
                  </a:cubicBezTo>
                  <a:lnTo>
                    <a:pt x="5777" y="1911"/>
                  </a:lnTo>
                  <a:cubicBezTo>
                    <a:pt x="5777" y="1229"/>
                    <a:pt x="6322" y="683"/>
                    <a:pt x="7005" y="683"/>
                  </a:cubicBezTo>
                  <a:cubicBezTo>
                    <a:pt x="7277" y="683"/>
                    <a:pt x="7596" y="774"/>
                    <a:pt x="7823" y="1001"/>
                  </a:cubicBezTo>
                  <a:cubicBezTo>
                    <a:pt x="8005" y="1161"/>
                    <a:pt x="8233" y="1240"/>
                    <a:pt x="8460" y="1240"/>
                  </a:cubicBezTo>
                  <a:cubicBezTo>
                    <a:pt x="8687" y="1240"/>
                    <a:pt x="8915" y="1161"/>
                    <a:pt x="9097" y="1001"/>
                  </a:cubicBezTo>
                  <a:cubicBezTo>
                    <a:pt x="9324" y="774"/>
                    <a:pt x="9597" y="683"/>
                    <a:pt x="9915" y="683"/>
                  </a:cubicBezTo>
                  <a:cubicBezTo>
                    <a:pt x="10188" y="683"/>
                    <a:pt x="10507" y="774"/>
                    <a:pt x="10688" y="1001"/>
                  </a:cubicBezTo>
                  <a:cubicBezTo>
                    <a:pt x="10870" y="1161"/>
                    <a:pt x="11109" y="1240"/>
                    <a:pt x="11348" y="1240"/>
                  </a:cubicBezTo>
                  <a:cubicBezTo>
                    <a:pt x="11587" y="1240"/>
                    <a:pt x="11825" y="1161"/>
                    <a:pt x="12007" y="1001"/>
                  </a:cubicBezTo>
                  <a:cubicBezTo>
                    <a:pt x="12235" y="774"/>
                    <a:pt x="12508" y="683"/>
                    <a:pt x="12781" y="683"/>
                  </a:cubicBezTo>
                  <a:close/>
                  <a:moveTo>
                    <a:pt x="12690" y="12235"/>
                  </a:moveTo>
                  <a:lnTo>
                    <a:pt x="12690" y="13372"/>
                  </a:lnTo>
                  <a:cubicBezTo>
                    <a:pt x="12690" y="14645"/>
                    <a:pt x="11689" y="15646"/>
                    <a:pt x="10416" y="15646"/>
                  </a:cubicBezTo>
                  <a:lnTo>
                    <a:pt x="9370" y="15646"/>
                  </a:lnTo>
                  <a:cubicBezTo>
                    <a:pt x="8142" y="15646"/>
                    <a:pt x="7096" y="14645"/>
                    <a:pt x="7096" y="13372"/>
                  </a:cubicBezTo>
                  <a:lnTo>
                    <a:pt x="7096" y="12235"/>
                  </a:lnTo>
                  <a:cubicBezTo>
                    <a:pt x="7187" y="12280"/>
                    <a:pt x="8460" y="13144"/>
                    <a:pt x="8596" y="13235"/>
                  </a:cubicBezTo>
                  <a:cubicBezTo>
                    <a:pt x="9006" y="13508"/>
                    <a:pt x="9461" y="13645"/>
                    <a:pt x="9915" y="13645"/>
                  </a:cubicBezTo>
                  <a:cubicBezTo>
                    <a:pt x="10325" y="13645"/>
                    <a:pt x="10779" y="13508"/>
                    <a:pt x="11189" y="13235"/>
                  </a:cubicBezTo>
                  <a:cubicBezTo>
                    <a:pt x="11325" y="13144"/>
                    <a:pt x="12599" y="12280"/>
                    <a:pt x="12690" y="12235"/>
                  </a:cubicBezTo>
                  <a:close/>
                  <a:moveTo>
                    <a:pt x="7005" y="1"/>
                  </a:moveTo>
                  <a:cubicBezTo>
                    <a:pt x="5913" y="1"/>
                    <a:pt x="5049" y="865"/>
                    <a:pt x="5049" y="1911"/>
                  </a:cubicBezTo>
                  <a:lnTo>
                    <a:pt x="5049" y="5640"/>
                  </a:lnTo>
                  <a:cubicBezTo>
                    <a:pt x="4889" y="5561"/>
                    <a:pt x="4721" y="5525"/>
                    <a:pt x="4548" y="5525"/>
                  </a:cubicBezTo>
                  <a:cubicBezTo>
                    <a:pt x="4326" y="5525"/>
                    <a:pt x="4096" y="5584"/>
                    <a:pt x="3866" y="5686"/>
                  </a:cubicBezTo>
                  <a:cubicBezTo>
                    <a:pt x="3002" y="6095"/>
                    <a:pt x="2820" y="6959"/>
                    <a:pt x="3275" y="7960"/>
                  </a:cubicBezTo>
                  <a:cubicBezTo>
                    <a:pt x="3730" y="8869"/>
                    <a:pt x="4594" y="9779"/>
                    <a:pt x="5322" y="9779"/>
                  </a:cubicBezTo>
                  <a:cubicBezTo>
                    <a:pt x="5549" y="10461"/>
                    <a:pt x="5913" y="11052"/>
                    <a:pt x="6413" y="11598"/>
                  </a:cubicBezTo>
                  <a:lnTo>
                    <a:pt x="6413" y="12826"/>
                  </a:lnTo>
                  <a:cubicBezTo>
                    <a:pt x="4685" y="13099"/>
                    <a:pt x="3093" y="13918"/>
                    <a:pt x="1911" y="15237"/>
                  </a:cubicBezTo>
                  <a:cubicBezTo>
                    <a:pt x="683" y="16601"/>
                    <a:pt x="1" y="18375"/>
                    <a:pt x="1" y="20194"/>
                  </a:cubicBezTo>
                  <a:lnTo>
                    <a:pt x="1" y="21058"/>
                  </a:lnTo>
                  <a:cubicBezTo>
                    <a:pt x="1" y="21376"/>
                    <a:pt x="274" y="21649"/>
                    <a:pt x="592" y="21649"/>
                  </a:cubicBezTo>
                  <a:lnTo>
                    <a:pt x="2820" y="21649"/>
                  </a:lnTo>
                  <a:cubicBezTo>
                    <a:pt x="3002" y="21649"/>
                    <a:pt x="3184" y="21513"/>
                    <a:pt x="3184" y="21331"/>
                  </a:cubicBezTo>
                  <a:cubicBezTo>
                    <a:pt x="3184" y="21103"/>
                    <a:pt x="3002" y="20967"/>
                    <a:pt x="2820" y="20967"/>
                  </a:cubicBezTo>
                  <a:lnTo>
                    <a:pt x="683" y="20967"/>
                  </a:lnTo>
                  <a:lnTo>
                    <a:pt x="683" y="20239"/>
                  </a:lnTo>
                  <a:cubicBezTo>
                    <a:pt x="683" y="16874"/>
                    <a:pt x="3139" y="14054"/>
                    <a:pt x="6413" y="13554"/>
                  </a:cubicBezTo>
                  <a:cubicBezTo>
                    <a:pt x="6504" y="15100"/>
                    <a:pt x="7778" y="16374"/>
                    <a:pt x="9370" y="16374"/>
                  </a:cubicBezTo>
                  <a:lnTo>
                    <a:pt x="10416" y="16374"/>
                  </a:lnTo>
                  <a:cubicBezTo>
                    <a:pt x="12007" y="16374"/>
                    <a:pt x="13326" y="15100"/>
                    <a:pt x="13417" y="13554"/>
                  </a:cubicBezTo>
                  <a:cubicBezTo>
                    <a:pt x="14372" y="13690"/>
                    <a:pt x="15282" y="14054"/>
                    <a:pt x="16055" y="14600"/>
                  </a:cubicBezTo>
                  <a:cubicBezTo>
                    <a:pt x="16146" y="14645"/>
                    <a:pt x="16192" y="14645"/>
                    <a:pt x="16282" y="14645"/>
                  </a:cubicBezTo>
                  <a:cubicBezTo>
                    <a:pt x="16373" y="14645"/>
                    <a:pt x="16510" y="14600"/>
                    <a:pt x="16555" y="14463"/>
                  </a:cubicBezTo>
                  <a:cubicBezTo>
                    <a:pt x="16692" y="14327"/>
                    <a:pt x="16646" y="14100"/>
                    <a:pt x="16464" y="14009"/>
                  </a:cubicBezTo>
                  <a:cubicBezTo>
                    <a:pt x="15555" y="13372"/>
                    <a:pt x="14509" y="13008"/>
                    <a:pt x="13417" y="12826"/>
                  </a:cubicBezTo>
                  <a:lnTo>
                    <a:pt x="13417" y="11598"/>
                  </a:lnTo>
                  <a:cubicBezTo>
                    <a:pt x="13872" y="11052"/>
                    <a:pt x="14236" y="10461"/>
                    <a:pt x="14463" y="9779"/>
                  </a:cubicBezTo>
                  <a:cubicBezTo>
                    <a:pt x="15236" y="9779"/>
                    <a:pt x="16101" y="8869"/>
                    <a:pt x="16510" y="7960"/>
                  </a:cubicBezTo>
                  <a:cubicBezTo>
                    <a:pt x="17010" y="6959"/>
                    <a:pt x="16783" y="6095"/>
                    <a:pt x="15919" y="5686"/>
                  </a:cubicBezTo>
                  <a:cubicBezTo>
                    <a:pt x="15689" y="5584"/>
                    <a:pt x="15459" y="5525"/>
                    <a:pt x="15237" y="5525"/>
                  </a:cubicBezTo>
                  <a:cubicBezTo>
                    <a:pt x="15064" y="5525"/>
                    <a:pt x="14896" y="5561"/>
                    <a:pt x="14736" y="5640"/>
                  </a:cubicBezTo>
                  <a:lnTo>
                    <a:pt x="14736" y="1911"/>
                  </a:lnTo>
                  <a:cubicBezTo>
                    <a:pt x="14736" y="865"/>
                    <a:pt x="13872" y="1"/>
                    <a:pt x="12781" y="1"/>
                  </a:cubicBezTo>
                  <a:cubicBezTo>
                    <a:pt x="12326" y="1"/>
                    <a:pt x="11871" y="137"/>
                    <a:pt x="11507" y="456"/>
                  </a:cubicBezTo>
                  <a:cubicBezTo>
                    <a:pt x="11462" y="501"/>
                    <a:pt x="11405" y="524"/>
                    <a:pt x="11348" y="524"/>
                  </a:cubicBezTo>
                  <a:cubicBezTo>
                    <a:pt x="11291" y="524"/>
                    <a:pt x="11234" y="501"/>
                    <a:pt x="11189" y="456"/>
                  </a:cubicBezTo>
                  <a:cubicBezTo>
                    <a:pt x="10825" y="137"/>
                    <a:pt x="10370" y="1"/>
                    <a:pt x="9915" y="1"/>
                  </a:cubicBezTo>
                  <a:cubicBezTo>
                    <a:pt x="9415" y="1"/>
                    <a:pt x="8960" y="137"/>
                    <a:pt x="8642" y="456"/>
                  </a:cubicBezTo>
                  <a:cubicBezTo>
                    <a:pt x="8574" y="501"/>
                    <a:pt x="8505" y="524"/>
                    <a:pt x="8443" y="524"/>
                  </a:cubicBezTo>
                  <a:cubicBezTo>
                    <a:pt x="8380" y="524"/>
                    <a:pt x="8324" y="501"/>
                    <a:pt x="8278" y="456"/>
                  </a:cubicBezTo>
                  <a:cubicBezTo>
                    <a:pt x="7914" y="137"/>
                    <a:pt x="7459" y="1"/>
                    <a:pt x="7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03" name="Google Shape;1803;p61"/>
            <p:cNvSpPr/>
            <p:nvPr/>
          </p:nvSpPr>
          <p:spPr>
            <a:xfrm>
              <a:off x="6055000" y="3437925"/>
              <a:ext cx="27300" cy="27300"/>
            </a:xfrm>
            <a:custGeom>
              <a:avLst/>
              <a:gdLst/>
              <a:ahLst/>
              <a:cxnLst/>
              <a:rect l="l" t="t" r="r" b="b"/>
              <a:pathLst>
                <a:path w="1092" h="1092" extrusionOk="0">
                  <a:moveTo>
                    <a:pt x="546" y="0"/>
                  </a:moveTo>
                  <a:cubicBezTo>
                    <a:pt x="273" y="0"/>
                    <a:pt x="0" y="228"/>
                    <a:pt x="0" y="546"/>
                  </a:cubicBezTo>
                  <a:cubicBezTo>
                    <a:pt x="0" y="819"/>
                    <a:pt x="273" y="1092"/>
                    <a:pt x="546" y="1092"/>
                  </a:cubicBezTo>
                  <a:cubicBezTo>
                    <a:pt x="864" y="1092"/>
                    <a:pt x="1092" y="819"/>
                    <a:pt x="1092" y="546"/>
                  </a:cubicBezTo>
                  <a:cubicBezTo>
                    <a:pt x="1092" y="228"/>
                    <a:pt x="864" y="0"/>
                    <a:pt x="5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04" name="Google Shape;1804;p61"/>
            <p:cNvSpPr/>
            <p:nvPr/>
          </p:nvSpPr>
          <p:spPr>
            <a:xfrm>
              <a:off x="6160725" y="3437925"/>
              <a:ext cx="27325" cy="27300"/>
            </a:xfrm>
            <a:custGeom>
              <a:avLst/>
              <a:gdLst/>
              <a:ahLst/>
              <a:cxnLst/>
              <a:rect l="l" t="t" r="r" b="b"/>
              <a:pathLst>
                <a:path w="1093" h="1092" extrusionOk="0">
                  <a:moveTo>
                    <a:pt x="546" y="0"/>
                  </a:moveTo>
                  <a:cubicBezTo>
                    <a:pt x="274" y="0"/>
                    <a:pt x="1" y="228"/>
                    <a:pt x="1" y="546"/>
                  </a:cubicBezTo>
                  <a:cubicBezTo>
                    <a:pt x="1" y="819"/>
                    <a:pt x="274" y="1092"/>
                    <a:pt x="546" y="1092"/>
                  </a:cubicBezTo>
                  <a:cubicBezTo>
                    <a:pt x="865" y="1092"/>
                    <a:pt x="1092" y="819"/>
                    <a:pt x="1092" y="546"/>
                  </a:cubicBezTo>
                  <a:cubicBezTo>
                    <a:pt x="1092" y="228"/>
                    <a:pt x="865" y="0"/>
                    <a:pt x="5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05" name="Google Shape;1805;p61"/>
            <p:cNvSpPr/>
            <p:nvPr/>
          </p:nvSpPr>
          <p:spPr>
            <a:xfrm>
              <a:off x="6080000" y="3506100"/>
              <a:ext cx="83025" cy="34175"/>
            </a:xfrm>
            <a:custGeom>
              <a:avLst/>
              <a:gdLst/>
              <a:ahLst/>
              <a:cxnLst/>
              <a:rect l="l" t="t" r="r" b="b"/>
              <a:pathLst>
                <a:path w="3321" h="1367" extrusionOk="0">
                  <a:moveTo>
                    <a:pt x="385" y="0"/>
                  </a:moveTo>
                  <a:cubicBezTo>
                    <a:pt x="317" y="0"/>
                    <a:pt x="247" y="15"/>
                    <a:pt x="182" y="48"/>
                  </a:cubicBezTo>
                  <a:cubicBezTo>
                    <a:pt x="46" y="184"/>
                    <a:pt x="1" y="411"/>
                    <a:pt x="137" y="548"/>
                  </a:cubicBezTo>
                  <a:cubicBezTo>
                    <a:pt x="455" y="1094"/>
                    <a:pt x="1047" y="1367"/>
                    <a:pt x="1683" y="1367"/>
                  </a:cubicBezTo>
                  <a:cubicBezTo>
                    <a:pt x="2275" y="1367"/>
                    <a:pt x="2866" y="1094"/>
                    <a:pt x="3230" y="548"/>
                  </a:cubicBezTo>
                  <a:cubicBezTo>
                    <a:pt x="3321" y="411"/>
                    <a:pt x="3275" y="184"/>
                    <a:pt x="3139" y="48"/>
                  </a:cubicBezTo>
                  <a:cubicBezTo>
                    <a:pt x="3074" y="15"/>
                    <a:pt x="3004" y="0"/>
                    <a:pt x="2936" y="0"/>
                  </a:cubicBezTo>
                  <a:cubicBezTo>
                    <a:pt x="2813" y="0"/>
                    <a:pt x="2697" y="50"/>
                    <a:pt x="2638" y="139"/>
                  </a:cubicBezTo>
                  <a:cubicBezTo>
                    <a:pt x="2411" y="457"/>
                    <a:pt x="2047" y="684"/>
                    <a:pt x="1683" y="684"/>
                  </a:cubicBezTo>
                  <a:cubicBezTo>
                    <a:pt x="1274" y="684"/>
                    <a:pt x="910" y="457"/>
                    <a:pt x="683" y="139"/>
                  </a:cubicBezTo>
                  <a:cubicBezTo>
                    <a:pt x="624" y="50"/>
                    <a:pt x="508" y="0"/>
                    <a:pt x="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06" name="Google Shape;1806;p61"/>
            <p:cNvSpPr/>
            <p:nvPr/>
          </p:nvSpPr>
          <p:spPr>
            <a:xfrm>
              <a:off x="5978800" y="3645700"/>
              <a:ext cx="443450" cy="228850"/>
            </a:xfrm>
            <a:custGeom>
              <a:avLst/>
              <a:gdLst/>
              <a:ahLst/>
              <a:cxnLst/>
              <a:rect l="l" t="t" r="r" b="b"/>
              <a:pathLst>
                <a:path w="17738" h="9154" extrusionOk="0">
                  <a:moveTo>
                    <a:pt x="13736" y="1877"/>
                  </a:moveTo>
                  <a:cubicBezTo>
                    <a:pt x="15555" y="1877"/>
                    <a:pt x="17010" y="3378"/>
                    <a:pt x="17010" y="5151"/>
                  </a:cubicBezTo>
                  <a:cubicBezTo>
                    <a:pt x="17010" y="6971"/>
                    <a:pt x="15555" y="8426"/>
                    <a:pt x="13736" y="8426"/>
                  </a:cubicBezTo>
                  <a:cubicBezTo>
                    <a:pt x="11917" y="8426"/>
                    <a:pt x="10461" y="6971"/>
                    <a:pt x="10461" y="5151"/>
                  </a:cubicBezTo>
                  <a:cubicBezTo>
                    <a:pt x="10461" y="3378"/>
                    <a:pt x="11917" y="1877"/>
                    <a:pt x="13736" y="1877"/>
                  </a:cubicBezTo>
                  <a:close/>
                  <a:moveTo>
                    <a:pt x="13349" y="1"/>
                  </a:moveTo>
                  <a:cubicBezTo>
                    <a:pt x="13258" y="1"/>
                    <a:pt x="13167" y="35"/>
                    <a:pt x="13099" y="103"/>
                  </a:cubicBezTo>
                  <a:cubicBezTo>
                    <a:pt x="12963" y="240"/>
                    <a:pt x="12963" y="467"/>
                    <a:pt x="13099" y="603"/>
                  </a:cubicBezTo>
                  <a:cubicBezTo>
                    <a:pt x="13281" y="785"/>
                    <a:pt x="13417" y="967"/>
                    <a:pt x="13599" y="1195"/>
                  </a:cubicBezTo>
                  <a:cubicBezTo>
                    <a:pt x="11462" y="1286"/>
                    <a:pt x="9734" y="3014"/>
                    <a:pt x="9734" y="5151"/>
                  </a:cubicBezTo>
                  <a:cubicBezTo>
                    <a:pt x="9734" y="5424"/>
                    <a:pt x="9779" y="5697"/>
                    <a:pt x="9825" y="5970"/>
                  </a:cubicBezTo>
                  <a:lnTo>
                    <a:pt x="365" y="5970"/>
                  </a:lnTo>
                  <a:cubicBezTo>
                    <a:pt x="183" y="5970"/>
                    <a:pt x="1" y="6106"/>
                    <a:pt x="1" y="6288"/>
                  </a:cubicBezTo>
                  <a:cubicBezTo>
                    <a:pt x="1" y="6516"/>
                    <a:pt x="183" y="6652"/>
                    <a:pt x="365" y="6652"/>
                  </a:cubicBezTo>
                  <a:lnTo>
                    <a:pt x="10052" y="6652"/>
                  </a:lnTo>
                  <a:cubicBezTo>
                    <a:pt x="10643" y="8108"/>
                    <a:pt x="12053" y="9154"/>
                    <a:pt x="13736" y="9154"/>
                  </a:cubicBezTo>
                  <a:cubicBezTo>
                    <a:pt x="15919" y="9154"/>
                    <a:pt x="17738" y="7380"/>
                    <a:pt x="17738" y="5151"/>
                  </a:cubicBezTo>
                  <a:cubicBezTo>
                    <a:pt x="17738" y="3241"/>
                    <a:pt x="16328" y="1604"/>
                    <a:pt x="14509" y="1240"/>
                  </a:cubicBezTo>
                  <a:cubicBezTo>
                    <a:pt x="14236" y="831"/>
                    <a:pt x="13918" y="467"/>
                    <a:pt x="13599" y="103"/>
                  </a:cubicBezTo>
                  <a:cubicBezTo>
                    <a:pt x="13531" y="35"/>
                    <a:pt x="13440" y="1"/>
                    <a:pt x="133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07" name="Google Shape;1807;p61"/>
            <p:cNvSpPr/>
            <p:nvPr/>
          </p:nvSpPr>
          <p:spPr>
            <a:xfrm>
              <a:off x="6276700" y="3729000"/>
              <a:ext cx="90975" cy="92125"/>
            </a:xfrm>
            <a:custGeom>
              <a:avLst/>
              <a:gdLst/>
              <a:ahLst/>
              <a:cxnLst/>
              <a:rect l="l" t="t" r="r" b="b"/>
              <a:pathLst>
                <a:path w="3639" h="3685" extrusionOk="0">
                  <a:moveTo>
                    <a:pt x="1820" y="0"/>
                  </a:moveTo>
                  <a:cubicBezTo>
                    <a:pt x="1638" y="0"/>
                    <a:pt x="1456" y="182"/>
                    <a:pt x="1456" y="364"/>
                  </a:cubicBezTo>
                  <a:lnTo>
                    <a:pt x="1456" y="1501"/>
                  </a:lnTo>
                  <a:lnTo>
                    <a:pt x="364" y="1501"/>
                  </a:lnTo>
                  <a:cubicBezTo>
                    <a:pt x="137" y="1501"/>
                    <a:pt x="1" y="1637"/>
                    <a:pt x="1" y="1865"/>
                  </a:cubicBezTo>
                  <a:cubicBezTo>
                    <a:pt x="1" y="2047"/>
                    <a:pt x="137" y="2183"/>
                    <a:pt x="364" y="2183"/>
                  </a:cubicBezTo>
                  <a:lnTo>
                    <a:pt x="1456" y="2183"/>
                  </a:lnTo>
                  <a:lnTo>
                    <a:pt x="1456" y="3320"/>
                  </a:lnTo>
                  <a:cubicBezTo>
                    <a:pt x="1456" y="3502"/>
                    <a:pt x="1638" y="3684"/>
                    <a:pt x="1820" y="3684"/>
                  </a:cubicBezTo>
                  <a:cubicBezTo>
                    <a:pt x="2002" y="3684"/>
                    <a:pt x="2184" y="3502"/>
                    <a:pt x="2184" y="3320"/>
                  </a:cubicBezTo>
                  <a:lnTo>
                    <a:pt x="2184" y="2183"/>
                  </a:lnTo>
                  <a:lnTo>
                    <a:pt x="3321" y="2183"/>
                  </a:lnTo>
                  <a:cubicBezTo>
                    <a:pt x="3503" y="2183"/>
                    <a:pt x="3639" y="2047"/>
                    <a:pt x="3639" y="1865"/>
                  </a:cubicBezTo>
                  <a:cubicBezTo>
                    <a:pt x="3639" y="1637"/>
                    <a:pt x="3503" y="1501"/>
                    <a:pt x="3321" y="1501"/>
                  </a:cubicBezTo>
                  <a:lnTo>
                    <a:pt x="2184" y="1501"/>
                  </a:lnTo>
                  <a:lnTo>
                    <a:pt x="2184" y="364"/>
                  </a:lnTo>
                  <a:cubicBezTo>
                    <a:pt x="2184" y="182"/>
                    <a:pt x="2002"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08" name="Google Shape;1808;p61"/>
          <p:cNvGrpSpPr/>
          <p:nvPr/>
        </p:nvGrpSpPr>
        <p:grpSpPr>
          <a:xfrm>
            <a:off x="7963699" y="3220086"/>
            <a:ext cx="465010" cy="498887"/>
            <a:chOff x="5264775" y="3888175"/>
            <a:chExt cx="515075" cy="552600"/>
          </a:xfrm>
        </p:grpSpPr>
        <p:sp>
          <p:nvSpPr>
            <p:cNvPr id="1809" name="Google Shape;1809;p61"/>
            <p:cNvSpPr/>
            <p:nvPr/>
          </p:nvSpPr>
          <p:spPr>
            <a:xfrm>
              <a:off x="5314800" y="3888175"/>
              <a:ext cx="286550" cy="244925"/>
            </a:xfrm>
            <a:custGeom>
              <a:avLst/>
              <a:gdLst/>
              <a:ahLst/>
              <a:cxnLst/>
              <a:rect l="l" t="t" r="r" b="b"/>
              <a:pathLst>
                <a:path w="11462" h="9797" extrusionOk="0">
                  <a:moveTo>
                    <a:pt x="7141" y="0"/>
                  </a:moveTo>
                  <a:cubicBezTo>
                    <a:pt x="5231" y="0"/>
                    <a:pt x="3457" y="592"/>
                    <a:pt x="2093" y="1638"/>
                  </a:cubicBezTo>
                  <a:cubicBezTo>
                    <a:pt x="728" y="2729"/>
                    <a:pt x="1" y="4139"/>
                    <a:pt x="1" y="5685"/>
                  </a:cubicBezTo>
                  <a:cubicBezTo>
                    <a:pt x="1" y="7232"/>
                    <a:pt x="728" y="8641"/>
                    <a:pt x="2047" y="9733"/>
                  </a:cubicBezTo>
                  <a:cubicBezTo>
                    <a:pt x="2109" y="9774"/>
                    <a:pt x="2188" y="9796"/>
                    <a:pt x="2266" y="9796"/>
                  </a:cubicBezTo>
                  <a:cubicBezTo>
                    <a:pt x="2361" y="9796"/>
                    <a:pt x="2452" y="9763"/>
                    <a:pt x="2502" y="9687"/>
                  </a:cubicBezTo>
                  <a:cubicBezTo>
                    <a:pt x="2638" y="9506"/>
                    <a:pt x="2593" y="9324"/>
                    <a:pt x="2457" y="9187"/>
                  </a:cubicBezTo>
                  <a:cubicBezTo>
                    <a:pt x="1274" y="8278"/>
                    <a:pt x="637" y="7004"/>
                    <a:pt x="637" y="5685"/>
                  </a:cubicBezTo>
                  <a:cubicBezTo>
                    <a:pt x="637" y="2911"/>
                    <a:pt x="3548" y="637"/>
                    <a:pt x="7141" y="637"/>
                  </a:cubicBezTo>
                  <a:cubicBezTo>
                    <a:pt x="8505" y="637"/>
                    <a:pt x="9824" y="955"/>
                    <a:pt x="10961" y="1592"/>
                  </a:cubicBezTo>
                  <a:cubicBezTo>
                    <a:pt x="11007" y="1622"/>
                    <a:pt x="11062" y="1638"/>
                    <a:pt x="11118" y="1638"/>
                  </a:cubicBezTo>
                  <a:cubicBezTo>
                    <a:pt x="11229" y="1638"/>
                    <a:pt x="11340" y="1577"/>
                    <a:pt x="11371" y="1456"/>
                  </a:cubicBezTo>
                  <a:cubicBezTo>
                    <a:pt x="11462" y="1319"/>
                    <a:pt x="11416" y="1137"/>
                    <a:pt x="11280" y="1046"/>
                  </a:cubicBezTo>
                  <a:cubicBezTo>
                    <a:pt x="10052" y="364"/>
                    <a:pt x="8642" y="0"/>
                    <a:pt x="7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10" name="Google Shape;1810;p61"/>
            <p:cNvSpPr/>
            <p:nvPr/>
          </p:nvSpPr>
          <p:spPr>
            <a:xfrm>
              <a:off x="5431925" y="4037125"/>
              <a:ext cx="25025" cy="25025"/>
            </a:xfrm>
            <a:custGeom>
              <a:avLst/>
              <a:gdLst/>
              <a:ahLst/>
              <a:cxnLst/>
              <a:rect l="l" t="t" r="r" b="b"/>
              <a:pathLst>
                <a:path w="1001" h="1001" extrusionOk="0">
                  <a:moveTo>
                    <a:pt x="500" y="0"/>
                  </a:moveTo>
                  <a:cubicBezTo>
                    <a:pt x="227" y="0"/>
                    <a:pt x="0" y="228"/>
                    <a:pt x="0" y="500"/>
                  </a:cubicBezTo>
                  <a:cubicBezTo>
                    <a:pt x="0" y="773"/>
                    <a:pt x="227" y="1001"/>
                    <a:pt x="500" y="1001"/>
                  </a:cubicBezTo>
                  <a:cubicBezTo>
                    <a:pt x="773" y="1001"/>
                    <a:pt x="1001" y="773"/>
                    <a:pt x="1001" y="500"/>
                  </a:cubicBezTo>
                  <a:cubicBezTo>
                    <a:pt x="1001" y="228"/>
                    <a:pt x="773" y="0"/>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11" name="Google Shape;1811;p61"/>
            <p:cNvSpPr/>
            <p:nvPr/>
          </p:nvSpPr>
          <p:spPr>
            <a:xfrm>
              <a:off x="5529700" y="4037125"/>
              <a:ext cx="25025" cy="25025"/>
            </a:xfrm>
            <a:custGeom>
              <a:avLst/>
              <a:gdLst/>
              <a:ahLst/>
              <a:cxnLst/>
              <a:rect l="l" t="t" r="r" b="b"/>
              <a:pathLst>
                <a:path w="1001" h="1001" extrusionOk="0">
                  <a:moveTo>
                    <a:pt x="501" y="0"/>
                  </a:moveTo>
                  <a:cubicBezTo>
                    <a:pt x="228" y="0"/>
                    <a:pt x="0" y="228"/>
                    <a:pt x="0" y="500"/>
                  </a:cubicBezTo>
                  <a:cubicBezTo>
                    <a:pt x="0" y="773"/>
                    <a:pt x="228" y="1001"/>
                    <a:pt x="501" y="1001"/>
                  </a:cubicBezTo>
                  <a:cubicBezTo>
                    <a:pt x="773" y="1001"/>
                    <a:pt x="1001" y="773"/>
                    <a:pt x="1001" y="500"/>
                  </a:cubicBezTo>
                  <a:cubicBezTo>
                    <a:pt x="1001" y="228"/>
                    <a:pt x="773" y="0"/>
                    <a:pt x="5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12" name="Google Shape;1812;p61"/>
            <p:cNvSpPr/>
            <p:nvPr/>
          </p:nvSpPr>
          <p:spPr>
            <a:xfrm>
              <a:off x="5454650" y="4099875"/>
              <a:ext cx="77350" cy="31625"/>
            </a:xfrm>
            <a:custGeom>
              <a:avLst/>
              <a:gdLst/>
              <a:ahLst/>
              <a:cxnLst/>
              <a:rect l="l" t="t" r="r" b="b"/>
              <a:pathLst>
                <a:path w="3094" h="1265" extrusionOk="0">
                  <a:moveTo>
                    <a:pt x="385" y="0"/>
                  </a:moveTo>
                  <a:cubicBezTo>
                    <a:pt x="313" y="0"/>
                    <a:pt x="240" y="25"/>
                    <a:pt x="183" y="82"/>
                  </a:cubicBezTo>
                  <a:cubicBezTo>
                    <a:pt x="46" y="173"/>
                    <a:pt x="1" y="355"/>
                    <a:pt x="137" y="537"/>
                  </a:cubicBezTo>
                  <a:cubicBezTo>
                    <a:pt x="455" y="992"/>
                    <a:pt x="1001" y="1265"/>
                    <a:pt x="1547" y="1265"/>
                  </a:cubicBezTo>
                  <a:cubicBezTo>
                    <a:pt x="2138" y="1265"/>
                    <a:pt x="2638" y="992"/>
                    <a:pt x="3002" y="537"/>
                  </a:cubicBezTo>
                  <a:cubicBezTo>
                    <a:pt x="3093" y="355"/>
                    <a:pt x="3048" y="173"/>
                    <a:pt x="2911" y="82"/>
                  </a:cubicBezTo>
                  <a:cubicBezTo>
                    <a:pt x="2835" y="25"/>
                    <a:pt x="2759" y="0"/>
                    <a:pt x="2689" y="0"/>
                  </a:cubicBezTo>
                  <a:cubicBezTo>
                    <a:pt x="2593" y="0"/>
                    <a:pt x="2509" y="49"/>
                    <a:pt x="2457" y="128"/>
                  </a:cubicBezTo>
                  <a:cubicBezTo>
                    <a:pt x="2229" y="446"/>
                    <a:pt x="1911" y="628"/>
                    <a:pt x="1547" y="628"/>
                  </a:cubicBezTo>
                  <a:cubicBezTo>
                    <a:pt x="1183" y="628"/>
                    <a:pt x="865" y="446"/>
                    <a:pt x="637" y="128"/>
                  </a:cubicBezTo>
                  <a:cubicBezTo>
                    <a:pt x="584" y="49"/>
                    <a:pt x="486" y="0"/>
                    <a:pt x="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13" name="Google Shape;1813;p61"/>
            <p:cNvSpPr/>
            <p:nvPr/>
          </p:nvSpPr>
          <p:spPr>
            <a:xfrm>
              <a:off x="5264775" y="3934900"/>
              <a:ext cx="515075" cy="505875"/>
            </a:xfrm>
            <a:custGeom>
              <a:avLst/>
              <a:gdLst/>
              <a:ahLst/>
              <a:cxnLst/>
              <a:rect l="l" t="t" r="r" b="b"/>
              <a:pathLst>
                <a:path w="20603" h="20235" extrusionOk="0">
                  <a:moveTo>
                    <a:pt x="11643" y="2315"/>
                  </a:moveTo>
                  <a:cubicBezTo>
                    <a:pt x="12371" y="2315"/>
                    <a:pt x="12962" y="2907"/>
                    <a:pt x="12962" y="3589"/>
                  </a:cubicBezTo>
                  <a:lnTo>
                    <a:pt x="12962" y="5408"/>
                  </a:lnTo>
                  <a:cubicBezTo>
                    <a:pt x="12962" y="6772"/>
                    <a:pt x="12280" y="8046"/>
                    <a:pt x="11143" y="8774"/>
                  </a:cubicBezTo>
                  <a:lnTo>
                    <a:pt x="9961" y="9592"/>
                  </a:lnTo>
                  <a:cubicBezTo>
                    <a:pt x="9710" y="9751"/>
                    <a:pt x="9426" y="9831"/>
                    <a:pt x="9142" y="9831"/>
                  </a:cubicBezTo>
                  <a:cubicBezTo>
                    <a:pt x="8858" y="9831"/>
                    <a:pt x="8573" y="9751"/>
                    <a:pt x="8323" y="9592"/>
                  </a:cubicBezTo>
                  <a:lnTo>
                    <a:pt x="7095" y="8774"/>
                  </a:lnTo>
                  <a:cubicBezTo>
                    <a:pt x="6004" y="8000"/>
                    <a:pt x="5322" y="6772"/>
                    <a:pt x="5322" y="5408"/>
                  </a:cubicBezTo>
                  <a:lnTo>
                    <a:pt x="5322" y="3589"/>
                  </a:lnTo>
                  <a:cubicBezTo>
                    <a:pt x="5322" y="2907"/>
                    <a:pt x="5913" y="2315"/>
                    <a:pt x="6641" y="2315"/>
                  </a:cubicBezTo>
                  <a:close/>
                  <a:moveTo>
                    <a:pt x="11734" y="9183"/>
                  </a:moveTo>
                  <a:lnTo>
                    <a:pt x="11734" y="10274"/>
                  </a:lnTo>
                  <a:cubicBezTo>
                    <a:pt x="11734" y="11411"/>
                    <a:pt x="10779" y="12366"/>
                    <a:pt x="9642" y="12366"/>
                  </a:cubicBezTo>
                  <a:lnTo>
                    <a:pt x="8642" y="12366"/>
                  </a:lnTo>
                  <a:cubicBezTo>
                    <a:pt x="7505" y="12366"/>
                    <a:pt x="6550" y="11411"/>
                    <a:pt x="6550" y="10274"/>
                  </a:cubicBezTo>
                  <a:lnTo>
                    <a:pt x="6550" y="9183"/>
                  </a:lnTo>
                  <a:cubicBezTo>
                    <a:pt x="6641" y="9274"/>
                    <a:pt x="7823" y="10047"/>
                    <a:pt x="7959" y="10138"/>
                  </a:cubicBezTo>
                  <a:cubicBezTo>
                    <a:pt x="8323" y="10365"/>
                    <a:pt x="8733" y="10502"/>
                    <a:pt x="9142" y="10502"/>
                  </a:cubicBezTo>
                  <a:cubicBezTo>
                    <a:pt x="9551" y="10502"/>
                    <a:pt x="9961" y="10365"/>
                    <a:pt x="10324" y="10138"/>
                  </a:cubicBezTo>
                  <a:cubicBezTo>
                    <a:pt x="10461" y="10047"/>
                    <a:pt x="11598" y="9274"/>
                    <a:pt x="11734" y="9183"/>
                  </a:cubicBezTo>
                  <a:close/>
                  <a:moveTo>
                    <a:pt x="15555" y="11912"/>
                  </a:moveTo>
                  <a:cubicBezTo>
                    <a:pt x="16282" y="12548"/>
                    <a:pt x="16828" y="13367"/>
                    <a:pt x="17192" y="14322"/>
                  </a:cubicBezTo>
                  <a:lnTo>
                    <a:pt x="14690" y="14322"/>
                  </a:lnTo>
                  <a:lnTo>
                    <a:pt x="14690" y="13549"/>
                  </a:lnTo>
                  <a:cubicBezTo>
                    <a:pt x="14690" y="12867"/>
                    <a:pt x="15054" y="12275"/>
                    <a:pt x="15555" y="11912"/>
                  </a:cubicBezTo>
                  <a:close/>
                  <a:moveTo>
                    <a:pt x="16692" y="11548"/>
                  </a:moveTo>
                  <a:cubicBezTo>
                    <a:pt x="17783" y="11548"/>
                    <a:pt x="18693" y="12457"/>
                    <a:pt x="18693" y="13549"/>
                  </a:cubicBezTo>
                  <a:lnTo>
                    <a:pt x="18693" y="14322"/>
                  </a:lnTo>
                  <a:lnTo>
                    <a:pt x="17920" y="14322"/>
                  </a:lnTo>
                  <a:cubicBezTo>
                    <a:pt x="17556" y="13276"/>
                    <a:pt x="16964" y="12366"/>
                    <a:pt x="16191" y="11639"/>
                  </a:cubicBezTo>
                  <a:cubicBezTo>
                    <a:pt x="16373" y="11593"/>
                    <a:pt x="16510" y="11548"/>
                    <a:pt x="16692" y="11548"/>
                  </a:cubicBezTo>
                  <a:close/>
                  <a:moveTo>
                    <a:pt x="12371" y="10411"/>
                  </a:moveTo>
                  <a:cubicBezTo>
                    <a:pt x="13326" y="10593"/>
                    <a:pt x="14236" y="10957"/>
                    <a:pt x="15009" y="11502"/>
                  </a:cubicBezTo>
                  <a:cubicBezTo>
                    <a:pt x="14418" y="12003"/>
                    <a:pt x="14054" y="12730"/>
                    <a:pt x="14054" y="13549"/>
                  </a:cubicBezTo>
                  <a:lnTo>
                    <a:pt x="14054" y="14322"/>
                  </a:lnTo>
                  <a:lnTo>
                    <a:pt x="13963" y="14322"/>
                  </a:lnTo>
                  <a:cubicBezTo>
                    <a:pt x="13326" y="14322"/>
                    <a:pt x="12780" y="14868"/>
                    <a:pt x="12780" y="15505"/>
                  </a:cubicBezTo>
                  <a:lnTo>
                    <a:pt x="12780" y="17233"/>
                  </a:lnTo>
                  <a:lnTo>
                    <a:pt x="637" y="17233"/>
                  </a:lnTo>
                  <a:lnTo>
                    <a:pt x="637" y="16551"/>
                  </a:lnTo>
                  <a:cubicBezTo>
                    <a:pt x="637" y="13503"/>
                    <a:pt x="2911" y="10911"/>
                    <a:pt x="5913" y="10411"/>
                  </a:cubicBezTo>
                  <a:cubicBezTo>
                    <a:pt x="6004" y="11866"/>
                    <a:pt x="7186" y="13003"/>
                    <a:pt x="8642" y="13003"/>
                  </a:cubicBezTo>
                  <a:lnTo>
                    <a:pt x="9642" y="13003"/>
                  </a:lnTo>
                  <a:cubicBezTo>
                    <a:pt x="11098" y="13003"/>
                    <a:pt x="12280" y="11866"/>
                    <a:pt x="12371" y="10411"/>
                  </a:cubicBezTo>
                  <a:close/>
                  <a:moveTo>
                    <a:pt x="14335" y="1"/>
                  </a:moveTo>
                  <a:cubicBezTo>
                    <a:pt x="14240" y="1"/>
                    <a:pt x="14149" y="37"/>
                    <a:pt x="14099" y="87"/>
                  </a:cubicBezTo>
                  <a:cubicBezTo>
                    <a:pt x="13963" y="223"/>
                    <a:pt x="13963" y="451"/>
                    <a:pt x="14099" y="587"/>
                  </a:cubicBezTo>
                  <a:cubicBezTo>
                    <a:pt x="15100" y="1451"/>
                    <a:pt x="15646" y="2634"/>
                    <a:pt x="15646" y="3816"/>
                  </a:cubicBezTo>
                  <a:cubicBezTo>
                    <a:pt x="15646" y="5499"/>
                    <a:pt x="14554" y="7045"/>
                    <a:pt x="12871" y="7955"/>
                  </a:cubicBezTo>
                  <a:cubicBezTo>
                    <a:pt x="13326" y="7227"/>
                    <a:pt x="13599" y="6318"/>
                    <a:pt x="13599" y="5408"/>
                  </a:cubicBezTo>
                  <a:lnTo>
                    <a:pt x="13599" y="3589"/>
                  </a:lnTo>
                  <a:cubicBezTo>
                    <a:pt x="13599" y="2543"/>
                    <a:pt x="12735" y="1679"/>
                    <a:pt x="11643" y="1679"/>
                  </a:cubicBezTo>
                  <a:lnTo>
                    <a:pt x="6641" y="1679"/>
                  </a:lnTo>
                  <a:cubicBezTo>
                    <a:pt x="5549" y="1679"/>
                    <a:pt x="4685" y="2543"/>
                    <a:pt x="4685" y="3589"/>
                  </a:cubicBezTo>
                  <a:lnTo>
                    <a:pt x="4685" y="5408"/>
                  </a:lnTo>
                  <a:cubicBezTo>
                    <a:pt x="4685" y="6591"/>
                    <a:pt x="5140" y="7728"/>
                    <a:pt x="5913" y="8592"/>
                  </a:cubicBezTo>
                  <a:lnTo>
                    <a:pt x="5913" y="9774"/>
                  </a:lnTo>
                  <a:cubicBezTo>
                    <a:pt x="4321" y="10002"/>
                    <a:pt x="2866" y="10775"/>
                    <a:pt x="1774" y="11957"/>
                  </a:cubicBezTo>
                  <a:cubicBezTo>
                    <a:pt x="637" y="13231"/>
                    <a:pt x="0" y="14868"/>
                    <a:pt x="0" y="16551"/>
                  </a:cubicBezTo>
                  <a:lnTo>
                    <a:pt x="0" y="17369"/>
                  </a:lnTo>
                  <a:cubicBezTo>
                    <a:pt x="0" y="17642"/>
                    <a:pt x="228" y="17915"/>
                    <a:pt x="546" y="17915"/>
                  </a:cubicBezTo>
                  <a:lnTo>
                    <a:pt x="12780" y="17915"/>
                  </a:lnTo>
                  <a:lnTo>
                    <a:pt x="12780" y="19052"/>
                  </a:lnTo>
                  <a:cubicBezTo>
                    <a:pt x="12780" y="19734"/>
                    <a:pt x="13326" y="20234"/>
                    <a:pt x="13963" y="20234"/>
                  </a:cubicBezTo>
                  <a:lnTo>
                    <a:pt x="17647" y="20234"/>
                  </a:lnTo>
                  <a:cubicBezTo>
                    <a:pt x="17829" y="20234"/>
                    <a:pt x="17965" y="20098"/>
                    <a:pt x="17965" y="19916"/>
                  </a:cubicBezTo>
                  <a:cubicBezTo>
                    <a:pt x="17965" y="19734"/>
                    <a:pt x="17829" y="19598"/>
                    <a:pt x="17647" y="19598"/>
                  </a:cubicBezTo>
                  <a:lnTo>
                    <a:pt x="13963" y="19598"/>
                  </a:lnTo>
                  <a:cubicBezTo>
                    <a:pt x="13690" y="19598"/>
                    <a:pt x="13417" y="19325"/>
                    <a:pt x="13417" y="19052"/>
                  </a:cubicBezTo>
                  <a:lnTo>
                    <a:pt x="13417" y="15505"/>
                  </a:lnTo>
                  <a:cubicBezTo>
                    <a:pt x="13417" y="15186"/>
                    <a:pt x="13690" y="14959"/>
                    <a:pt x="13963" y="14959"/>
                  </a:cubicBezTo>
                  <a:lnTo>
                    <a:pt x="19420" y="14959"/>
                  </a:lnTo>
                  <a:cubicBezTo>
                    <a:pt x="19693" y="14959"/>
                    <a:pt x="19966" y="15186"/>
                    <a:pt x="19966" y="15505"/>
                  </a:cubicBezTo>
                  <a:lnTo>
                    <a:pt x="19966" y="19052"/>
                  </a:lnTo>
                  <a:cubicBezTo>
                    <a:pt x="19966" y="19325"/>
                    <a:pt x="19693" y="19598"/>
                    <a:pt x="19420" y="19598"/>
                  </a:cubicBezTo>
                  <a:lnTo>
                    <a:pt x="19238" y="19598"/>
                  </a:lnTo>
                  <a:cubicBezTo>
                    <a:pt x="19057" y="19598"/>
                    <a:pt x="18920" y="19734"/>
                    <a:pt x="18920" y="19916"/>
                  </a:cubicBezTo>
                  <a:cubicBezTo>
                    <a:pt x="18920" y="20098"/>
                    <a:pt x="19057" y="20234"/>
                    <a:pt x="19238" y="20234"/>
                  </a:cubicBezTo>
                  <a:lnTo>
                    <a:pt x="19420" y="20234"/>
                  </a:lnTo>
                  <a:cubicBezTo>
                    <a:pt x="20057" y="20234"/>
                    <a:pt x="20603" y="19734"/>
                    <a:pt x="20603" y="19052"/>
                  </a:cubicBezTo>
                  <a:lnTo>
                    <a:pt x="20603" y="15505"/>
                  </a:lnTo>
                  <a:cubicBezTo>
                    <a:pt x="20603" y="14868"/>
                    <a:pt x="20057" y="14322"/>
                    <a:pt x="19420" y="14322"/>
                  </a:cubicBezTo>
                  <a:lnTo>
                    <a:pt x="19329" y="14322"/>
                  </a:lnTo>
                  <a:lnTo>
                    <a:pt x="19329" y="13549"/>
                  </a:lnTo>
                  <a:cubicBezTo>
                    <a:pt x="19329" y="12094"/>
                    <a:pt x="18147" y="10911"/>
                    <a:pt x="16692" y="10911"/>
                  </a:cubicBezTo>
                  <a:cubicBezTo>
                    <a:pt x="16328" y="10911"/>
                    <a:pt x="15964" y="11002"/>
                    <a:pt x="15646" y="11139"/>
                  </a:cubicBezTo>
                  <a:cubicBezTo>
                    <a:pt x="14690" y="10411"/>
                    <a:pt x="13553" y="9911"/>
                    <a:pt x="12371" y="9774"/>
                  </a:cubicBezTo>
                  <a:lnTo>
                    <a:pt x="12371" y="8955"/>
                  </a:lnTo>
                  <a:cubicBezTo>
                    <a:pt x="13508" y="8455"/>
                    <a:pt x="14463" y="7818"/>
                    <a:pt x="15145" y="6954"/>
                  </a:cubicBezTo>
                  <a:cubicBezTo>
                    <a:pt x="15873" y="5999"/>
                    <a:pt x="16282" y="4953"/>
                    <a:pt x="16282" y="3816"/>
                  </a:cubicBezTo>
                  <a:cubicBezTo>
                    <a:pt x="16282" y="2452"/>
                    <a:pt x="15691" y="1133"/>
                    <a:pt x="14554" y="87"/>
                  </a:cubicBezTo>
                  <a:cubicBezTo>
                    <a:pt x="14492" y="25"/>
                    <a:pt x="14412" y="1"/>
                    <a:pt x="14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14" name="Google Shape;1814;p61"/>
          <p:cNvGrpSpPr/>
          <p:nvPr/>
        </p:nvGrpSpPr>
        <p:grpSpPr>
          <a:xfrm>
            <a:off x="6494943" y="2447903"/>
            <a:ext cx="498887" cy="488640"/>
            <a:chOff x="6123200" y="2045100"/>
            <a:chExt cx="552600" cy="541250"/>
          </a:xfrm>
        </p:grpSpPr>
        <p:sp>
          <p:nvSpPr>
            <p:cNvPr id="1815" name="Google Shape;1815;p61"/>
            <p:cNvSpPr/>
            <p:nvPr/>
          </p:nvSpPr>
          <p:spPr>
            <a:xfrm>
              <a:off x="6123200" y="2045100"/>
              <a:ext cx="552600" cy="541250"/>
            </a:xfrm>
            <a:custGeom>
              <a:avLst/>
              <a:gdLst/>
              <a:ahLst/>
              <a:cxnLst/>
              <a:rect l="l" t="t" r="r" b="b"/>
              <a:pathLst>
                <a:path w="22104" h="21650" extrusionOk="0">
                  <a:moveTo>
                    <a:pt x="8596" y="728"/>
                  </a:moveTo>
                  <a:lnTo>
                    <a:pt x="8596" y="728"/>
                  </a:lnTo>
                  <a:cubicBezTo>
                    <a:pt x="8142" y="1047"/>
                    <a:pt x="7641" y="1502"/>
                    <a:pt x="7050" y="2093"/>
                  </a:cubicBezTo>
                  <a:cubicBezTo>
                    <a:pt x="6959" y="1774"/>
                    <a:pt x="6777" y="1456"/>
                    <a:pt x="6550" y="1229"/>
                  </a:cubicBezTo>
                  <a:cubicBezTo>
                    <a:pt x="7232" y="1001"/>
                    <a:pt x="7914" y="819"/>
                    <a:pt x="8596" y="728"/>
                  </a:cubicBezTo>
                  <a:close/>
                  <a:moveTo>
                    <a:pt x="10916" y="728"/>
                  </a:moveTo>
                  <a:lnTo>
                    <a:pt x="10916" y="728"/>
                  </a:lnTo>
                  <a:cubicBezTo>
                    <a:pt x="12326" y="910"/>
                    <a:pt x="13690" y="1411"/>
                    <a:pt x="14827" y="2184"/>
                  </a:cubicBezTo>
                  <a:cubicBezTo>
                    <a:pt x="14327" y="2548"/>
                    <a:pt x="13781" y="2821"/>
                    <a:pt x="13281" y="3048"/>
                  </a:cubicBezTo>
                  <a:cubicBezTo>
                    <a:pt x="13190" y="2957"/>
                    <a:pt x="13144" y="2866"/>
                    <a:pt x="13054" y="2821"/>
                  </a:cubicBezTo>
                  <a:cubicBezTo>
                    <a:pt x="12280" y="1865"/>
                    <a:pt x="11507" y="1183"/>
                    <a:pt x="10916" y="728"/>
                  </a:cubicBezTo>
                  <a:close/>
                  <a:moveTo>
                    <a:pt x="9415" y="910"/>
                  </a:moveTo>
                  <a:lnTo>
                    <a:pt x="9415" y="3730"/>
                  </a:lnTo>
                  <a:cubicBezTo>
                    <a:pt x="8687" y="3730"/>
                    <a:pt x="7914" y="3594"/>
                    <a:pt x="7232" y="3412"/>
                  </a:cubicBezTo>
                  <a:cubicBezTo>
                    <a:pt x="7232" y="3275"/>
                    <a:pt x="7232" y="3139"/>
                    <a:pt x="7232" y="3048"/>
                  </a:cubicBezTo>
                  <a:cubicBezTo>
                    <a:pt x="7232" y="2957"/>
                    <a:pt x="7232" y="2911"/>
                    <a:pt x="7232" y="2821"/>
                  </a:cubicBezTo>
                  <a:cubicBezTo>
                    <a:pt x="8096" y="1911"/>
                    <a:pt x="8915" y="1274"/>
                    <a:pt x="9415" y="910"/>
                  </a:cubicBezTo>
                  <a:close/>
                  <a:moveTo>
                    <a:pt x="10052" y="910"/>
                  </a:moveTo>
                  <a:cubicBezTo>
                    <a:pt x="10643" y="1320"/>
                    <a:pt x="11644" y="2093"/>
                    <a:pt x="12644" y="3275"/>
                  </a:cubicBezTo>
                  <a:cubicBezTo>
                    <a:pt x="11826" y="3548"/>
                    <a:pt x="10961" y="3730"/>
                    <a:pt x="10052" y="3730"/>
                  </a:cubicBezTo>
                  <a:lnTo>
                    <a:pt x="10052" y="910"/>
                  </a:lnTo>
                  <a:close/>
                  <a:moveTo>
                    <a:pt x="4503" y="956"/>
                  </a:moveTo>
                  <a:cubicBezTo>
                    <a:pt x="5640" y="956"/>
                    <a:pt x="6595" y="1865"/>
                    <a:pt x="6595" y="3048"/>
                  </a:cubicBezTo>
                  <a:cubicBezTo>
                    <a:pt x="6595" y="3685"/>
                    <a:pt x="5868" y="5140"/>
                    <a:pt x="4594" y="6868"/>
                  </a:cubicBezTo>
                  <a:cubicBezTo>
                    <a:pt x="4549" y="6914"/>
                    <a:pt x="4503" y="6914"/>
                    <a:pt x="4503" y="6914"/>
                  </a:cubicBezTo>
                  <a:cubicBezTo>
                    <a:pt x="4503" y="6914"/>
                    <a:pt x="4458" y="6914"/>
                    <a:pt x="4412" y="6868"/>
                  </a:cubicBezTo>
                  <a:cubicBezTo>
                    <a:pt x="3184" y="5140"/>
                    <a:pt x="2411" y="3685"/>
                    <a:pt x="2411" y="3048"/>
                  </a:cubicBezTo>
                  <a:cubicBezTo>
                    <a:pt x="2411" y="1865"/>
                    <a:pt x="3366" y="956"/>
                    <a:pt x="4503" y="956"/>
                  </a:cubicBezTo>
                  <a:close/>
                  <a:moveTo>
                    <a:pt x="2229" y="4594"/>
                  </a:moveTo>
                  <a:cubicBezTo>
                    <a:pt x="2684" y="5458"/>
                    <a:pt x="3321" y="6459"/>
                    <a:pt x="3912" y="7232"/>
                  </a:cubicBezTo>
                  <a:cubicBezTo>
                    <a:pt x="4049" y="7459"/>
                    <a:pt x="4276" y="7550"/>
                    <a:pt x="4503" y="7550"/>
                  </a:cubicBezTo>
                  <a:cubicBezTo>
                    <a:pt x="4731" y="7550"/>
                    <a:pt x="4913" y="7459"/>
                    <a:pt x="5049" y="7323"/>
                  </a:cubicBezTo>
                  <a:cubicBezTo>
                    <a:pt x="5777" y="7505"/>
                    <a:pt x="6368" y="8051"/>
                    <a:pt x="6550" y="8778"/>
                  </a:cubicBezTo>
                  <a:lnTo>
                    <a:pt x="6732" y="9415"/>
                  </a:lnTo>
                  <a:lnTo>
                    <a:pt x="4458" y="9415"/>
                  </a:lnTo>
                  <a:cubicBezTo>
                    <a:pt x="4458" y="9188"/>
                    <a:pt x="4458" y="9006"/>
                    <a:pt x="4503" y="8824"/>
                  </a:cubicBezTo>
                  <a:cubicBezTo>
                    <a:pt x="4503" y="8642"/>
                    <a:pt x="4367" y="8460"/>
                    <a:pt x="4230" y="8460"/>
                  </a:cubicBezTo>
                  <a:cubicBezTo>
                    <a:pt x="4207" y="8454"/>
                    <a:pt x="4183" y="8451"/>
                    <a:pt x="4159" y="8451"/>
                  </a:cubicBezTo>
                  <a:cubicBezTo>
                    <a:pt x="4004" y="8451"/>
                    <a:pt x="3867" y="8575"/>
                    <a:pt x="3867" y="8733"/>
                  </a:cubicBezTo>
                  <a:cubicBezTo>
                    <a:pt x="3821" y="8960"/>
                    <a:pt x="3821" y="9188"/>
                    <a:pt x="3821" y="9415"/>
                  </a:cubicBezTo>
                  <a:lnTo>
                    <a:pt x="638" y="9415"/>
                  </a:lnTo>
                  <a:cubicBezTo>
                    <a:pt x="683" y="7641"/>
                    <a:pt x="1274" y="6004"/>
                    <a:pt x="2229" y="4594"/>
                  </a:cubicBezTo>
                  <a:close/>
                  <a:moveTo>
                    <a:pt x="7050" y="4003"/>
                  </a:moveTo>
                  <a:cubicBezTo>
                    <a:pt x="7823" y="4230"/>
                    <a:pt x="8596" y="4367"/>
                    <a:pt x="9415" y="4367"/>
                  </a:cubicBezTo>
                  <a:lnTo>
                    <a:pt x="9415" y="9415"/>
                  </a:lnTo>
                  <a:lnTo>
                    <a:pt x="7414" y="9415"/>
                  </a:lnTo>
                  <a:lnTo>
                    <a:pt x="7187" y="8642"/>
                  </a:lnTo>
                  <a:cubicBezTo>
                    <a:pt x="6959" y="7778"/>
                    <a:pt x="6277" y="7096"/>
                    <a:pt x="5458" y="6777"/>
                  </a:cubicBezTo>
                  <a:cubicBezTo>
                    <a:pt x="6095" y="5868"/>
                    <a:pt x="6686" y="4867"/>
                    <a:pt x="7050" y="4003"/>
                  </a:cubicBezTo>
                  <a:close/>
                  <a:moveTo>
                    <a:pt x="13054" y="3821"/>
                  </a:moveTo>
                  <a:cubicBezTo>
                    <a:pt x="14054" y="5231"/>
                    <a:pt x="14918" y="7096"/>
                    <a:pt x="15009" y="9415"/>
                  </a:cubicBezTo>
                  <a:lnTo>
                    <a:pt x="10052" y="9415"/>
                  </a:lnTo>
                  <a:lnTo>
                    <a:pt x="10052" y="4367"/>
                  </a:lnTo>
                  <a:cubicBezTo>
                    <a:pt x="11098" y="4367"/>
                    <a:pt x="12098" y="4185"/>
                    <a:pt x="13054" y="3821"/>
                  </a:cubicBezTo>
                  <a:close/>
                  <a:moveTo>
                    <a:pt x="15373" y="2593"/>
                  </a:moveTo>
                  <a:cubicBezTo>
                    <a:pt x="17420" y="4185"/>
                    <a:pt x="18739" y="6641"/>
                    <a:pt x="18875" y="9415"/>
                  </a:cubicBezTo>
                  <a:lnTo>
                    <a:pt x="15691" y="9415"/>
                  </a:lnTo>
                  <a:cubicBezTo>
                    <a:pt x="15600" y="7323"/>
                    <a:pt x="14918" y="5367"/>
                    <a:pt x="13645" y="3548"/>
                  </a:cubicBezTo>
                  <a:cubicBezTo>
                    <a:pt x="14281" y="3321"/>
                    <a:pt x="14827" y="3002"/>
                    <a:pt x="15373" y="2593"/>
                  </a:cubicBezTo>
                  <a:close/>
                  <a:moveTo>
                    <a:pt x="9415" y="10052"/>
                  </a:moveTo>
                  <a:lnTo>
                    <a:pt x="9415" y="12781"/>
                  </a:lnTo>
                  <a:cubicBezTo>
                    <a:pt x="8733" y="12599"/>
                    <a:pt x="8187" y="12053"/>
                    <a:pt x="7960" y="11325"/>
                  </a:cubicBezTo>
                  <a:lnTo>
                    <a:pt x="7596" y="10052"/>
                  </a:lnTo>
                  <a:close/>
                  <a:moveTo>
                    <a:pt x="15009" y="10052"/>
                  </a:moveTo>
                  <a:cubicBezTo>
                    <a:pt x="15009" y="10416"/>
                    <a:pt x="15009" y="10825"/>
                    <a:pt x="14918" y="11189"/>
                  </a:cubicBezTo>
                  <a:lnTo>
                    <a:pt x="12144" y="10961"/>
                  </a:lnTo>
                  <a:cubicBezTo>
                    <a:pt x="11917" y="10961"/>
                    <a:pt x="11735" y="11052"/>
                    <a:pt x="11553" y="11189"/>
                  </a:cubicBezTo>
                  <a:cubicBezTo>
                    <a:pt x="11416" y="11325"/>
                    <a:pt x="11325" y="11553"/>
                    <a:pt x="11325" y="11780"/>
                  </a:cubicBezTo>
                  <a:lnTo>
                    <a:pt x="11416" y="12872"/>
                  </a:lnTo>
                  <a:lnTo>
                    <a:pt x="10052" y="12872"/>
                  </a:lnTo>
                  <a:lnTo>
                    <a:pt x="10052" y="10052"/>
                  </a:lnTo>
                  <a:close/>
                  <a:moveTo>
                    <a:pt x="13645" y="12962"/>
                  </a:moveTo>
                  <a:cubicBezTo>
                    <a:pt x="13872" y="12962"/>
                    <a:pt x="14009" y="13099"/>
                    <a:pt x="14009" y="13281"/>
                  </a:cubicBezTo>
                  <a:cubicBezTo>
                    <a:pt x="14009" y="13463"/>
                    <a:pt x="13827" y="13599"/>
                    <a:pt x="13645" y="13599"/>
                  </a:cubicBezTo>
                  <a:cubicBezTo>
                    <a:pt x="13554" y="13599"/>
                    <a:pt x="13463" y="13554"/>
                    <a:pt x="13417" y="13508"/>
                  </a:cubicBezTo>
                  <a:cubicBezTo>
                    <a:pt x="13508" y="13463"/>
                    <a:pt x="13599" y="13326"/>
                    <a:pt x="13599" y="13190"/>
                  </a:cubicBezTo>
                  <a:cubicBezTo>
                    <a:pt x="13599" y="13099"/>
                    <a:pt x="13554" y="13053"/>
                    <a:pt x="13508" y="12962"/>
                  </a:cubicBezTo>
                  <a:close/>
                  <a:moveTo>
                    <a:pt x="6914" y="10052"/>
                  </a:moveTo>
                  <a:lnTo>
                    <a:pt x="7369" y="11507"/>
                  </a:lnTo>
                  <a:cubicBezTo>
                    <a:pt x="7641" y="12508"/>
                    <a:pt x="8460" y="13235"/>
                    <a:pt x="9415" y="13463"/>
                  </a:cubicBezTo>
                  <a:lnTo>
                    <a:pt x="9415" y="15055"/>
                  </a:lnTo>
                  <a:cubicBezTo>
                    <a:pt x="8369" y="15100"/>
                    <a:pt x="7369" y="15282"/>
                    <a:pt x="6368" y="15646"/>
                  </a:cubicBezTo>
                  <a:cubicBezTo>
                    <a:pt x="5367" y="14236"/>
                    <a:pt x="4503" y="12371"/>
                    <a:pt x="4458" y="10052"/>
                  </a:cubicBezTo>
                  <a:close/>
                  <a:moveTo>
                    <a:pt x="3821" y="10052"/>
                  </a:moveTo>
                  <a:cubicBezTo>
                    <a:pt x="3867" y="12144"/>
                    <a:pt x="4503" y="14099"/>
                    <a:pt x="5777" y="15919"/>
                  </a:cubicBezTo>
                  <a:cubicBezTo>
                    <a:pt x="5186" y="16192"/>
                    <a:pt x="4594" y="16510"/>
                    <a:pt x="4049" y="16874"/>
                  </a:cubicBezTo>
                  <a:cubicBezTo>
                    <a:pt x="2047" y="15282"/>
                    <a:pt x="728" y="12826"/>
                    <a:pt x="638" y="10052"/>
                  </a:cubicBezTo>
                  <a:close/>
                  <a:moveTo>
                    <a:pt x="9415" y="15737"/>
                  </a:moveTo>
                  <a:lnTo>
                    <a:pt x="9415" y="18647"/>
                  </a:lnTo>
                  <a:cubicBezTo>
                    <a:pt x="8824" y="18238"/>
                    <a:pt x="7778" y="17419"/>
                    <a:pt x="6823" y="16192"/>
                  </a:cubicBezTo>
                  <a:cubicBezTo>
                    <a:pt x="7641" y="15919"/>
                    <a:pt x="8506" y="15737"/>
                    <a:pt x="9415" y="15737"/>
                  </a:cubicBezTo>
                  <a:close/>
                  <a:moveTo>
                    <a:pt x="11462" y="13554"/>
                  </a:moveTo>
                  <a:lnTo>
                    <a:pt x="11598" y="15146"/>
                  </a:lnTo>
                  <a:cubicBezTo>
                    <a:pt x="11598" y="15464"/>
                    <a:pt x="11735" y="15737"/>
                    <a:pt x="11962" y="15964"/>
                  </a:cubicBezTo>
                  <a:lnTo>
                    <a:pt x="12462" y="16464"/>
                  </a:lnTo>
                  <a:cubicBezTo>
                    <a:pt x="11553" y="17510"/>
                    <a:pt x="10598" y="18238"/>
                    <a:pt x="10052" y="18647"/>
                  </a:cubicBezTo>
                  <a:lnTo>
                    <a:pt x="10052" y="15737"/>
                  </a:lnTo>
                  <a:lnTo>
                    <a:pt x="10325" y="15737"/>
                  </a:lnTo>
                  <a:cubicBezTo>
                    <a:pt x="10507" y="15737"/>
                    <a:pt x="10643" y="15600"/>
                    <a:pt x="10643" y="15418"/>
                  </a:cubicBezTo>
                  <a:cubicBezTo>
                    <a:pt x="10689" y="15236"/>
                    <a:pt x="10552" y="15100"/>
                    <a:pt x="10370" y="15100"/>
                  </a:cubicBezTo>
                  <a:lnTo>
                    <a:pt x="10052" y="15100"/>
                  </a:lnTo>
                  <a:lnTo>
                    <a:pt x="10052" y="13554"/>
                  </a:lnTo>
                  <a:close/>
                  <a:moveTo>
                    <a:pt x="6186" y="16419"/>
                  </a:moveTo>
                  <a:cubicBezTo>
                    <a:pt x="6232" y="16555"/>
                    <a:pt x="6322" y="16646"/>
                    <a:pt x="6413" y="16737"/>
                  </a:cubicBezTo>
                  <a:cubicBezTo>
                    <a:pt x="7187" y="17692"/>
                    <a:pt x="7960" y="18375"/>
                    <a:pt x="8596" y="18829"/>
                  </a:cubicBezTo>
                  <a:cubicBezTo>
                    <a:pt x="7141" y="18647"/>
                    <a:pt x="5777" y="18102"/>
                    <a:pt x="4594" y="17283"/>
                  </a:cubicBezTo>
                  <a:cubicBezTo>
                    <a:pt x="5095" y="16965"/>
                    <a:pt x="5640" y="16646"/>
                    <a:pt x="6186" y="16419"/>
                  </a:cubicBezTo>
                  <a:close/>
                  <a:moveTo>
                    <a:pt x="12917" y="16919"/>
                  </a:moveTo>
                  <a:lnTo>
                    <a:pt x="13918" y="17874"/>
                  </a:lnTo>
                  <a:cubicBezTo>
                    <a:pt x="12963" y="18375"/>
                    <a:pt x="11962" y="18693"/>
                    <a:pt x="10870" y="18829"/>
                  </a:cubicBezTo>
                  <a:cubicBezTo>
                    <a:pt x="11462" y="18375"/>
                    <a:pt x="12189" y="17738"/>
                    <a:pt x="12917" y="16919"/>
                  </a:cubicBezTo>
                  <a:close/>
                  <a:moveTo>
                    <a:pt x="12098" y="11598"/>
                  </a:moveTo>
                  <a:lnTo>
                    <a:pt x="15464" y="11871"/>
                  </a:lnTo>
                  <a:cubicBezTo>
                    <a:pt x="15600" y="11871"/>
                    <a:pt x="15737" y="11962"/>
                    <a:pt x="15873" y="12053"/>
                  </a:cubicBezTo>
                  <a:lnTo>
                    <a:pt x="21331" y="17510"/>
                  </a:lnTo>
                  <a:cubicBezTo>
                    <a:pt x="21376" y="17556"/>
                    <a:pt x="21376" y="17647"/>
                    <a:pt x="21331" y="17692"/>
                  </a:cubicBezTo>
                  <a:lnTo>
                    <a:pt x="18056" y="20967"/>
                  </a:lnTo>
                  <a:cubicBezTo>
                    <a:pt x="18034" y="20990"/>
                    <a:pt x="17999" y="21001"/>
                    <a:pt x="17965" y="21001"/>
                  </a:cubicBezTo>
                  <a:cubicBezTo>
                    <a:pt x="17931" y="21001"/>
                    <a:pt x="17897" y="20990"/>
                    <a:pt x="17874" y="20967"/>
                  </a:cubicBezTo>
                  <a:lnTo>
                    <a:pt x="12417" y="15509"/>
                  </a:lnTo>
                  <a:cubicBezTo>
                    <a:pt x="12326" y="15373"/>
                    <a:pt x="12235" y="15236"/>
                    <a:pt x="12235" y="15100"/>
                  </a:cubicBezTo>
                  <a:lnTo>
                    <a:pt x="12098" y="13508"/>
                  </a:lnTo>
                  <a:lnTo>
                    <a:pt x="12690" y="13508"/>
                  </a:lnTo>
                  <a:cubicBezTo>
                    <a:pt x="12826" y="13963"/>
                    <a:pt x="13190" y="14281"/>
                    <a:pt x="13645" y="14281"/>
                  </a:cubicBezTo>
                  <a:cubicBezTo>
                    <a:pt x="14191" y="14281"/>
                    <a:pt x="14645" y="13827"/>
                    <a:pt x="14645" y="13281"/>
                  </a:cubicBezTo>
                  <a:cubicBezTo>
                    <a:pt x="14645" y="12735"/>
                    <a:pt x="14191" y="12280"/>
                    <a:pt x="13645" y="12280"/>
                  </a:cubicBezTo>
                  <a:cubicBezTo>
                    <a:pt x="13281" y="12280"/>
                    <a:pt x="12917" y="12553"/>
                    <a:pt x="12781" y="12872"/>
                  </a:cubicBezTo>
                  <a:lnTo>
                    <a:pt x="12053" y="12872"/>
                  </a:lnTo>
                  <a:lnTo>
                    <a:pt x="11962" y="11735"/>
                  </a:lnTo>
                  <a:cubicBezTo>
                    <a:pt x="11962" y="11689"/>
                    <a:pt x="12007" y="11644"/>
                    <a:pt x="12007" y="11644"/>
                  </a:cubicBezTo>
                  <a:cubicBezTo>
                    <a:pt x="12007" y="11644"/>
                    <a:pt x="12053" y="11598"/>
                    <a:pt x="12098" y="11598"/>
                  </a:cubicBezTo>
                  <a:close/>
                  <a:moveTo>
                    <a:pt x="9733" y="1"/>
                  </a:moveTo>
                  <a:cubicBezTo>
                    <a:pt x="8460" y="1"/>
                    <a:pt x="7187" y="274"/>
                    <a:pt x="6004" y="728"/>
                  </a:cubicBezTo>
                  <a:cubicBezTo>
                    <a:pt x="5595" y="456"/>
                    <a:pt x="5049" y="274"/>
                    <a:pt x="4503" y="274"/>
                  </a:cubicBezTo>
                  <a:cubicBezTo>
                    <a:pt x="3002" y="274"/>
                    <a:pt x="1775" y="1547"/>
                    <a:pt x="1775" y="3048"/>
                  </a:cubicBezTo>
                  <a:cubicBezTo>
                    <a:pt x="1775" y="3275"/>
                    <a:pt x="1820" y="3548"/>
                    <a:pt x="1956" y="3912"/>
                  </a:cubicBezTo>
                  <a:cubicBezTo>
                    <a:pt x="683" y="5595"/>
                    <a:pt x="1" y="7641"/>
                    <a:pt x="1" y="9779"/>
                  </a:cubicBezTo>
                  <a:cubicBezTo>
                    <a:pt x="1" y="12371"/>
                    <a:pt x="1001" y="14827"/>
                    <a:pt x="2821" y="16692"/>
                  </a:cubicBezTo>
                  <a:cubicBezTo>
                    <a:pt x="4685" y="18511"/>
                    <a:pt x="7141" y="19557"/>
                    <a:pt x="9733" y="19557"/>
                  </a:cubicBezTo>
                  <a:cubicBezTo>
                    <a:pt x="11371" y="19557"/>
                    <a:pt x="12963" y="19148"/>
                    <a:pt x="14372" y="18375"/>
                  </a:cubicBezTo>
                  <a:lnTo>
                    <a:pt x="17465" y="21422"/>
                  </a:lnTo>
                  <a:cubicBezTo>
                    <a:pt x="17602" y="21558"/>
                    <a:pt x="17783" y="21649"/>
                    <a:pt x="17965" y="21649"/>
                  </a:cubicBezTo>
                  <a:cubicBezTo>
                    <a:pt x="18193" y="21649"/>
                    <a:pt x="18375" y="21558"/>
                    <a:pt x="18511" y="21422"/>
                  </a:cubicBezTo>
                  <a:lnTo>
                    <a:pt x="21786" y="18147"/>
                  </a:lnTo>
                  <a:cubicBezTo>
                    <a:pt x="22104" y="17829"/>
                    <a:pt x="22104" y="17374"/>
                    <a:pt x="21786" y="17056"/>
                  </a:cubicBezTo>
                  <a:lnTo>
                    <a:pt x="16328" y="11598"/>
                  </a:lnTo>
                  <a:cubicBezTo>
                    <a:pt x="16101" y="11416"/>
                    <a:pt x="15873" y="11280"/>
                    <a:pt x="15555" y="11234"/>
                  </a:cubicBezTo>
                  <a:cubicBezTo>
                    <a:pt x="15646" y="10825"/>
                    <a:pt x="15646" y="10461"/>
                    <a:pt x="15691" y="10052"/>
                  </a:cubicBezTo>
                  <a:lnTo>
                    <a:pt x="18875" y="10052"/>
                  </a:lnTo>
                  <a:cubicBezTo>
                    <a:pt x="18829" y="10779"/>
                    <a:pt x="18739" y="11507"/>
                    <a:pt x="18557" y="12189"/>
                  </a:cubicBezTo>
                  <a:cubicBezTo>
                    <a:pt x="18511" y="12371"/>
                    <a:pt x="18602" y="12508"/>
                    <a:pt x="18784" y="12599"/>
                  </a:cubicBezTo>
                  <a:cubicBezTo>
                    <a:pt x="18802" y="12605"/>
                    <a:pt x="18821" y="12608"/>
                    <a:pt x="18841" y="12608"/>
                  </a:cubicBezTo>
                  <a:cubicBezTo>
                    <a:pt x="18967" y="12608"/>
                    <a:pt x="19108" y="12489"/>
                    <a:pt x="19148" y="12371"/>
                  </a:cubicBezTo>
                  <a:cubicBezTo>
                    <a:pt x="19375" y="11507"/>
                    <a:pt x="19512" y="10643"/>
                    <a:pt x="19512" y="9779"/>
                  </a:cubicBezTo>
                  <a:cubicBezTo>
                    <a:pt x="19512" y="7187"/>
                    <a:pt x="18511" y="4731"/>
                    <a:pt x="16646" y="2866"/>
                  </a:cubicBezTo>
                  <a:cubicBezTo>
                    <a:pt x="14827" y="1001"/>
                    <a:pt x="12371" y="1"/>
                    <a:pt x="9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16" name="Google Shape;1816;p61"/>
            <p:cNvSpPr/>
            <p:nvPr/>
          </p:nvSpPr>
          <p:spPr>
            <a:xfrm>
              <a:off x="6209625" y="2094000"/>
              <a:ext cx="52325" cy="52325"/>
            </a:xfrm>
            <a:custGeom>
              <a:avLst/>
              <a:gdLst/>
              <a:ahLst/>
              <a:cxnLst/>
              <a:rect l="l" t="t" r="r" b="b"/>
              <a:pathLst>
                <a:path w="2093" h="2093" extrusionOk="0">
                  <a:moveTo>
                    <a:pt x="1046" y="637"/>
                  </a:moveTo>
                  <a:cubicBezTo>
                    <a:pt x="1274" y="637"/>
                    <a:pt x="1456" y="819"/>
                    <a:pt x="1456" y="1046"/>
                  </a:cubicBezTo>
                  <a:cubicBezTo>
                    <a:pt x="1456" y="1274"/>
                    <a:pt x="1274" y="1456"/>
                    <a:pt x="1046" y="1456"/>
                  </a:cubicBezTo>
                  <a:cubicBezTo>
                    <a:pt x="819" y="1456"/>
                    <a:pt x="637" y="1274"/>
                    <a:pt x="637" y="1046"/>
                  </a:cubicBezTo>
                  <a:cubicBezTo>
                    <a:pt x="637" y="819"/>
                    <a:pt x="819" y="637"/>
                    <a:pt x="1046" y="637"/>
                  </a:cubicBezTo>
                  <a:close/>
                  <a:moveTo>
                    <a:pt x="1046" y="0"/>
                  </a:moveTo>
                  <a:cubicBezTo>
                    <a:pt x="455" y="0"/>
                    <a:pt x="0" y="455"/>
                    <a:pt x="0" y="1046"/>
                  </a:cubicBezTo>
                  <a:cubicBezTo>
                    <a:pt x="0" y="1638"/>
                    <a:pt x="455" y="2092"/>
                    <a:pt x="1046" y="2092"/>
                  </a:cubicBezTo>
                  <a:cubicBezTo>
                    <a:pt x="1638" y="2092"/>
                    <a:pt x="2092" y="1638"/>
                    <a:pt x="2092" y="1046"/>
                  </a:cubicBezTo>
                  <a:cubicBezTo>
                    <a:pt x="2092" y="455"/>
                    <a:pt x="1638" y="0"/>
                    <a:pt x="10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17" name="Google Shape;1817;p61"/>
          <p:cNvGrpSpPr/>
          <p:nvPr/>
        </p:nvGrpSpPr>
        <p:grpSpPr>
          <a:xfrm>
            <a:off x="7966256" y="2420266"/>
            <a:ext cx="419870" cy="479387"/>
            <a:chOff x="6203925" y="2695475"/>
            <a:chExt cx="465075" cy="531000"/>
          </a:xfrm>
        </p:grpSpPr>
        <p:sp>
          <p:nvSpPr>
            <p:cNvPr id="1818" name="Google Shape;1818;p61"/>
            <p:cNvSpPr/>
            <p:nvPr/>
          </p:nvSpPr>
          <p:spPr>
            <a:xfrm>
              <a:off x="6457475" y="3000175"/>
              <a:ext cx="211525" cy="226300"/>
            </a:xfrm>
            <a:custGeom>
              <a:avLst/>
              <a:gdLst/>
              <a:ahLst/>
              <a:cxnLst/>
              <a:rect l="l" t="t" r="r" b="b"/>
              <a:pathLst>
                <a:path w="8461" h="9052" extrusionOk="0">
                  <a:moveTo>
                    <a:pt x="4231" y="637"/>
                  </a:moveTo>
                  <a:cubicBezTo>
                    <a:pt x="5322" y="637"/>
                    <a:pt x="6186" y="1547"/>
                    <a:pt x="6186" y="2593"/>
                  </a:cubicBezTo>
                  <a:lnTo>
                    <a:pt x="6186" y="3457"/>
                  </a:lnTo>
                  <a:cubicBezTo>
                    <a:pt x="6186" y="3548"/>
                    <a:pt x="6232" y="3639"/>
                    <a:pt x="6323" y="3685"/>
                  </a:cubicBezTo>
                  <a:cubicBezTo>
                    <a:pt x="6368" y="3776"/>
                    <a:pt x="6459" y="3776"/>
                    <a:pt x="6550" y="3776"/>
                  </a:cubicBezTo>
                  <a:lnTo>
                    <a:pt x="7369" y="3594"/>
                  </a:lnTo>
                  <a:cubicBezTo>
                    <a:pt x="7551" y="3594"/>
                    <a:pt x="7732" y="3685"/>
                    <a:pt x="7778" y="3866"/>
                  </a:cubicBezTo>
                  <a:cubicBezTo>
                    <a:pt x="7778" y="4048"/>
                    <a:pt x="7687" y="4230"/>
                    <a:pt x="7505" y="4276"/>
                  </a:cubicBezTo>
                  <a:lnTo>
                    <a:pt x="6459" y="4458"/>
                  </a:lnTo>
                  <a:cubicBezTo>
                    <a:pt x="6323" y="4503"/>
                    <a:pt x="6186" y="4640"/>
                    <a:pt x="6186" y="4776"/>
                  </a:cubicBezTo>
                  <a:lnTo>
                    <a:pt x="6186" y="5231"/>
                  </a:lnTo>
                  <a:cubicBezTo>
                    <a:pt x="6186" y="5822"/>
                    <a:pt x="6368" y="6413"/>
                    <a:pt x="6641" y="6914"/>
                  </a:cubicBezTo>
                  <a:lnTo>
                    <a:pt x="7050" y="7596"/>
                  </a:lnTo>
                  <a:lnTo>
                    <a:pt x="5868" y="7596"/>
                  </a:lnTo>
                  <a:cubicBezTo>
                    <a:pt x="5549" y="7596"/>
                    <a:pt x="5277" y="7732"/>
                    <a:pt x="5095" y="8005"/>
                  </a:cubicBezTo>
                  <a:cubicBezTo>
                    <a:pt x="4867" y="8278"/>
                    <a:pt x="4594" y="8414"/>
                    <a:pt x="4276" y="8414"/>
                  </a:cubicBezTo>
                  <a:cubicBezTo>
                    <a:pt x="3912" y="8414"/>
                    <a:pt x="3639" y="8278"/>
                    <a:pt x="3457" y="8005"/>
                  </a:cubicBezTo>
                  <a:cubicBezTo>
                    <a:pt x="3230" y="7732"/>
                    <a:pt x="2957" y="7596"/>
                    <a:pt x="2639" y="7596"/>
                  </a:cubicBezTo>
                  <a:lnTo>
                    <a:pt x="1456" y="7596"/>
                  </a:lnTo>
                  <a:lnTo>
                    <a:pt x="1866" y="6914"/>
                  </a:lnTo>
                  <a:cubicBezTo>
                    <a:pt x="2138" y="6413"/>
                    <a:pt x="2275" y="5822"/>
                    <a:pt x="2275" y="5231"/>
                  </a:cubicBezTo>
                  <a:lnTo>
                    <a:pt x="2275" y="4776"/>
                  </a:lnTo>
                  <a:cubicBezTo>
                    <a:pt x="2275" y="4640"/>
                    <a:pt x="2184" y="4503"/>
                    <a:pt x="2047" y="4458"/>
                  </a:cubicBezTo>
                  <a:lnTo>
                    <a:pt x="1001" y="4276"/>
                  </a:lnTo>
                  <a:cubicBezTo>
                    <a:pt x="820" y="4230"/>
                    <a:pt x="683" y="4048"/>
                    <a:pt x="729" y="3866"/>
                  </a:cubicBezTo>
                  <a:cubicBezTo>
                    <a:pt x="729" y="3685"/>
                    <a:pt x="910" y="3594"/>
                    <a:pt x="1092" y="3594"/>
                  </a:cubicBezTo>
                  <a:lnTo>
                    <a:pt x="1911" y="3776"/>
                  </a:lnTo>
                  <a:cubicBezTo>
                    <a:pt x="2002" y="3776"/>
                    <a:pt x="2093" y="3730"/>
                    <a:pt x="2184" y="3685"/>
                  </a:cubicBezTo>
                  <a:cubicBezTo>
                    <a:pt x="2275" y="3639"/>
                    <a:pt x="2275" y="3548"/>
                    <a:pt x="2275" y="3457"/>
                  </a:cubicBezTo>
                  <a:lnTo>
                    <a:pt x="2275" y="2593"/>
                  </a:lnTo>
                  <a:cubicBezTo>
                    <a:pt x="2275" y="1502"/>
                    <a:pt x="3184" y="637"/>
                    <a:pt x="4231" y="637"/>
                  </a:cubicBezTo>
                  <a:close/>
                  <a:moveTo>
                    <a:pt x="4276" y="1"/>
                  </a:moveTo>
                  <a:cubicBezTo>
                    <a:pt x="2821" y="1"/>
                    <a:pt x="1684" y="1183"/>
                    <a:pt x="1684" y="2593"/>
                  </a:cubicBezTo>
                  <a:lnTo>
                    <a:pt x="1684" y="3093"/>
                  </a:lnTo>
                  <a:lnTo>
                    <a:pt x="1229" y="3002"/>
                  </a:lnTo>
                  <a:cubicBezTo>
                    <a:pt x="1172" y="2993"/>
                    <a:pt x="1116" y="2988"/>
                    <a:pt x="1061" y="2988"/>
                  </a:cubicBezTo>
                  <a:cubicBezTo>
                    <a:pt x="584" y="2988"/>
                    <a:pt x="173" y="3327"/>
                    <a:pt x="92" y="3776"/>
                  </a:cubicBezTo>
                  <a:cubicBezTo>
                    <a:pt x="1" y="4321"/>
                    <a:pt x="365" y="4822"/>
                    <a:pt x="865" y="4913"/>
                  </a:cubicBezTo>
                  <a:lnTo>
                    <a:pt x="1684" y="5049"/>
                  </a:lnTo>
                  <a:lnTo>
                    <a:pt x="1684" y="5231"/>
                  </a:lnTo>
                  <a:cubicBezTo>
                    <a:pt x="1684" y="5731"/>
                    <a:pt x="1547" y="6186"/>
                    <a:pt x="1320" y="6595"/>
                  </a:cubicBezTo>
                  <a:lnTo>
                    <a:pt x="910" y="7323"/>
                  </a:lnTo>
                  <a:cubicBezTo>
                    <a:pt x="820" y="7505"/>
                    <a:pt x="774" y="7732"/>
                    <a:pt x="910" y="7914"/>
                  </a:cubicBezTo>
                  <a:cubicBezTo>
                    <a:pt x="1001" y="8096"/>
                    <a:pt x="1229" y="8187"/>
                    <a:pt x="1411" y="8187"/>
                  </a:cubicBezTo>
                  <a:lnTo>
                    <a:pt x="2639" y="8187"/>
                  </a:lnTo>
                  <a:cubicBezTo>
                    <a:pt x="2730" y="8187"/>
                    <a:pt x="2866" y="8278"/>
                    <a:pt x="2957" y="8369"/>
                  </a:cubicBezTo>
                  <a:cubicBezTo>
                    <a:pt x="3230" y="8778"/>
                    <a:pt x="3730" y="9051"/>
                    <a:pt x="4276" y="9051"/>
                  </a:cubicBezTo>
                  <a:cubicBezTo>
                    <a:pt x="4776" y="9051"/>
                    <a:pt x="5277" y="8778"/>
                    <a:pt x="5595" y="8369"/>
                  </a:cubicBezTo>
                  <a:cubicBezTo>
                    <a:pt x="5640" y="8278"/>
                    <a:pt x="5777" y="8187"/>
                    <a:pt x="5913" y="8187"/>
                  </a:cubicBezTo>
                  <a:lnTo>
                    <a:pt x="7096" y="8187"/>
                  </a:lnTo>
                  <a:cubicBezTo>
                    <a:pt x="7323" y="8187"/>
                    <a:pt x="7505" y="8096"/>
                    <a:pt x="7596" y="7914"/>
                  </a:cubicBezTo>
                  <a:cubicBezTo>
                    <a:pt x="7732" y="7732"/>
                    <a:pt x="7732" y="7505"/>
                    <a:pt x="7596" y="7323"/>
                  </a:cubicBezTo>
                  <a:lnTo>
                    <a:pt x="7187" y="6595"/>
                  </a:lnTo>
                  <a:cubicBezTo>
                    <a:pt x="6959" y="6186"/>
                    <a:pt x="6823" y="5731"/>
                    <a:pt x="6823" y="5231"/>
                  </a:cubicBezTo>
                  <a:lnTo>
                    <a:pt x="6823" y="5049"/>
                  </a:lnTo>
                  <a:lnTo>
                    <a:pt x="7642" y="4867"/>
                  </a:lnTo>
                  <a:cubicBezTo>
                    <a:pt x="7869" y="4867"/>
                    <a:pt x="8096" y="4685"/>
                    <a:pt x="8233" y="4503"/>
                  </a:cubicBezTo>
                  <a:cubicBezTo>
                    <a:pt x="8369" y="4276"/>
                    <a:pt x="8460" y="4048"/>
                    <a:pt x="8415" y="3776"/>
                  </a:cubicBezTo>
                  <a:cubicBezTo>
                    <a:pt x="8333" y="3327"/>
                    <a:pt x="7923" y="2988"/>
                    <a:pt x="7446" y="2988"/>
                  </a:cubicBezTo>
                  <a:cubicBezTo>
                    <a:pt x="7390" y="2988"/>
                    <a:pt x="7334" y="2993"/>
                    <a:pt x="7278" y="3002"/>
                  </a:cubicBezTo>
                  <a:lnTo>
                    <a:pt x="6823" y="3093"/>
                  </a:lnTo>
                  <a:lnTo>
                    <a:pt x="6823" y="2593"/>
                  </a:lnTo>
                  <a:cubicBezTo>
                    <a:pt x="6823" y="1183"/>
                    <a:pt x="5686"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19" name="Google Shape;1819;p61"/>
            <p:cNvSpPr/>
            <p:nvPr/>
          </p:nvSpPr>
          <p:spPr>
            <a:xfrm>
              <a:off x="6280125" y="2695475"/>
              <a:ext cx="131900" cy="242200"/>
            </a:xfrm>
            <a:custGeom>
              <a:avLst/>
              <a:gdLst/>
              <a:ahLst/>
              <a:cxnLst/>
              <a:rect l="l" t="t" r="r" b="b"/>
              <a:pathLst>
                <a:path w="5276" h="9688" extrusionOk="0">
                  <a:moveTo>
                    <a:pt x="4366" y="0"/>
                  </a:moveTo>
                  <a:cubicBezTo>
                    <a:pt x="2547" y="0"/>
                    <a:pt x="1046" y="1501"/>
                    <a:pt x="1046" y="3320"/>
                  </a:cubicBezTo>
                  <a:lnTo>
                    <a:pt x="1046" y="3548"/>
                  </a:lnTo>
                  <a:lnTo>
                    <a:pt x="455" y="3548"/>
                  </a:lnTo>
                  <a:cubicBezTo>
                    <a:pt x="182" y="3548"/>
                    <a:pt x="0" y="3729"/>
                    <a:pt x="0" y="3957"/>
                  </a:cubicBezTo>
                  <a:lnTo>
                    <a:pt x="0" y="5685"/>
                  </a:lnTo>
                  <a:cubicBezTo>
                    <a:pt x="0" y="5913"/>
                    <a:pt x="227" y="6140"/>
                    <a:pt x="455" y="6140"/>
                  </a:cubicBezTo>
                  <a:lnTo>
                    <a:pt x="1046" y="6140"/>
                  </a:lnTo>
                  <a:lnTo>
                    <a:pt x="1046" y="6276"/>
                  </a:lnTo>
                  <a:cubicBezTo>
                    <a:pt x="1046" y="6458"/>
                    <a:pt x="1182" y="6595"/>
                    <a:pt x="1364" y="6595"/>
                  </a:cubicBezTo>
                  <a:cubicBezTo>
                    <a:pt x="1546" y="6595"/>
                    <a:pt x="1683" y="6458"/>
                    <a:pt x="1683" y="6276"/>
                  </a:cubicBezTo>
                  <a:lnTo>
                    <a:pt x="1683" y="5913"/>
                  </a:lnTo>
                  <a:cubicBezTo>
                    <a:pt x="1683" y="5685"/>
                    <a:pt x="1501" y="5503"/>
                    <a:pt x="1273" y="5503"/>
                  </a:cubicBezTo>
                  <a:lnTo>
                    <a:pt x="637" y="5503"/>
                  </a:lnTo>
                  <a:lnTo>
                    <a:pt x="637" y="4184"/>
                  </a:lnTo>
                  <a:lnTo>
                    <a:pt x="1273" y="4184"/>
                  </a:lnTo>
                  <a:cubicBezTo>
                    <a:pt x="1501" y="4184"/>
                    <a:pt x="1683" y="4002"/>
                    <a:pt x="1683" y="3775"/>
                  </a:cubicBezTo>
                  <a:lnTo>
                    <a:pt x="1683" y="3320"/>
                  </a:lnTo>
                  <a:cubicBezTo>
                    <a:pt x="1683" y="1865"/>
                    <a:pt x="2865" y="637"/>
                    <a:pt x="4366" y="637"/>
                  </a:cubicBezTo>
                  <a:lnTo>
                    <a:pt x="4684" y="637"/>
                  </a:lnTo>
                  <a:lnTo>
                    <a:pt x="4684" y="2001"/>
                  </a:lnTo>
                  <a:lnTo>
                    <a:pt x="4366" y="2001"/>
                  </a:lnTo>
                  <a:cubicBezTo>
                    <a:pt x="3638" y="2001"/>
                    <a:pt x="3002" y="2592"/>
                    <a:pt x="3002" y="3320"/>
                  </a:cubicBezTo>
                  <a:lnTo>
                    <a:pt x="3002" y="3775"/>
                  </a:lnTo>
                  <a:cubicBezTo>
                    <a:pt x="3002" y="4002"/>
                    <a:pt x="3184" y="4184"/>
                    <a:pt x="3411" y="4184"/>
                  </a:cubicBezTo>
                  <a:lnTo>
                    <a:pt x="4048" y="4184"/>
                  </a:lnTo>
                  <a:lnTo>
                    <a:pt x="4048" y="5503"/>
                  </a:lnTo>
                  <a:lnTo>
                    <a:pt x="3411" y="5503"/>
                  </a:lnTo>
                  <a:cubicBezTo>
                    <a:pt x="3184" y="5503"/>
                    <a:pt x="3002" y="5685"/>
                    <a:pt x="3002" y="5913"/>
                  </a:cubicBezTo>
                  <a:lnTo>
                    <a:pt x="3002" y="9096"/>
                  </a:lnTo>
                  <a:lnTo>
                    <a:pt x="1683" y="9096"/>
                  </a:lnTo>
                  <a:lnTo>
                    <a:pt x="1683" y="7868"/>
                  </a:lnTo>
                  <a:cubicBezTo>
                    <a:pt x="1683" y="7686"/>
                    <a:pt x="1546" y="7550"/>
                    <a:pt x="1364" y="7550"/>
                  </a:cubicBezTo>
                  <a:cubicBezTo>
                    <a:pt x="1182" y="7550"/>
                    <a:pt x="1046" y="7686"/>
                    <a:pt x="1046" y="7868"/>
                  </a:cubicBezTo>
                  <a:lnTo>
                    <a:pt x="1046" y="9278"/>
                  </a:lnTo>
                  <a:cubicBezTo>
                    <a:pt x="1046" y="9505"/>
                    <a:pt x="1273" y="9687"/>
                    <a:pt x="1501" y="9687"/>
                  </a:cubicBezTo>
                  <a:lnTo>
                    <a:pt x="3184" y="9687"/>
                  </a:lnTo>
                  <a:cubicBezTo>
                    <a:pt x="3456" y="9687"/>
                    <a:pt x="3638" y="9505"/>
                    <a:pt x="3638" y="9278"/>
                  </a:cubicBezTo>
                  <a:lnTo>
                    <a:pt x="3638" y="6140"/>
                  </a:lnTo>
                  <a:lnTo>
                    <a:pt x="4230" y="6140"/>
                  </a:lnTo>
                  <a:cubicBezTo>
                    <a:pt x="4503" y="6140"/>
                    <a:pt x="4684" y="5913"/>
                    <a:pt x="4684" y="5685"/>
                  </a:cubicBezTo>
                  <a:lnTo>
                    <a:pt x="4684" y="3957"/>
                  </a:lnTo>
                  <a:cubicBezTo>
                    <a:pt x="4684" y="3729"/>
                    <a:pt x="4503" y="3548"/>
                    <a:pt x="4230" y="3548"/>
                  </a:cubicBezTo>
                  <a:lnTo>
                    <a:pt x="3638" y="3548"/>
                  </a:lnTo>
                  <a:lnTo>
                    <a:pt x="3638" y="3320"/>
                  </a:lnTo>
                  <a:cubicBezTo>
                    <a:pt x="3638" y="2911"/>
                    <a:pt x="3957" y="2592"/>
                    <a:pt x="4366" y="2592"/>
                  </a:cubicBezTo>
                  <a:lnTo>
                    <a:pt x="4866" y="2592"/>
                  </a:lnTo>
                  <a:cubicBezTo>
                    <a:pt x="5094" y="2592"/>
                    <a:pt x="5276" y="2411"/>
                    <a:pt x="5276" y="2183"/>
                  </a:cubicBezTo>
                  <a:lnTo>
                    <a:pt x="5276" y="455"/>
                  </a:lnTo>
                  <a:cubicBezTo>
                    <a:pt x="5276" y="228"/>
                    <a:pt x="5094" y="0"/>
                    <a:pt x="4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20" name="Google Shape;1820;p61"/>
            <p:cNvSpPr/>
            <p:nvPr/>
          </p:nvSpPr>
          <p:spPr>
            <a:xfrm>
              <a:off x="6426775" y="2771650"/>
              <a:ext cx="205825" cy="205825"/>
            </a:xfrm>
            <a:custGeom>
              <a:avLst/>
              <a:gdLst/>
              <a:ahLst/>
              <a:cxnLst/>
              <a:rect l="l" t="t" r="r" b="b"/>
              <a:pathLst>
                <a:path w="8233" h="8233" extrusionOk="0">
                  <a:moveTo>
                    <a:pt x="1729" y="0"/>
                  </a:moveTo>
                  <a:cubicBezTo>
                    <a:pt x="774" y="0"/>
                    <a:pt x="1" y="773"/>
                    <a:pt x="1" y="1729"/>
                  </a:cubicBezTo>
                  <a:lnTo>
                    <a:pt x="1" y="6504"/>
                  </a:lnTo>
                  <a:cubicBezTo>
                    <a:pt x="1" y="7459"/>
                    <a:pt x="774" y="8232"/>
                    <a:pt x="1729" y="8232"/>
                  </a:cubicBezTo>
                  <a:lnTo>
                    <a:pt x="6459" y="8232"/>
                  </a:lnTo>
                  <a:cubicBezTo>
                    <a:pt x="7414" y="8232"/>
                    <a:pt x="8233" y="7459"/>
                    <a:pt x="8233" y="6504"/>
                  </a:cubicBezTo>
                  <a:lnTo>
                    <a:pt x="8233" y="1729"/>
                  </a:lnTo>
                  <a:cubicBezTo>
                    <a:pt x="8233" y="773"/>
                    <a:pt x="7414" y="0"/>
                    <a:pt x="6459" y="0"/>
                  </a:cubicBezTo>
                  <a:lnTo>
                    <a:pt x="3821" y="0"/>
                  </a:lnTo>
                  <a:cubicBezTo>
                    <a:pt x="3639" y="0"/>
                    <a:pt x="3503" y="137"/>
                    <a:pt x="3503" y="319"/>
                  </a:cubicBezTo>
                  <a:cubicBezTo>
                    <a:pt x="3503" y="501"/>
                    <a:pt x="3639" y="637"/>
                    <a:pt x="3821" y="637"/>
                  </a:cubicBezTo>
                  <a:lnTo>
                    <a:pt x="6459" y="637"/>
                  </a:lnTo>
                  <a:cubicBezTo>
                    <a:pt x="7096" y="637"/>
                    <a:pt x="7596" y="1137"/>
                    <a:pt x="7596" y="1774"/>
                  </a:cubicBezTo>
                  <a:lnTo>
                    <a:pt x="7596" y="6504"/>
                  </a:lnTo>
                  <a:cubicBezTo>
                    <a:pt x="7596" y="7095"/>
                    <a:pt x="7096" y="7595"/>
                    <a:pt x="6459" y="7595"/>
                  </a:cubicBezTo>
                  <a:lnTo>
                    <a:pt x="1729" y="7595"/>
                  </a:lnTo>
                  <a:cubicBezTo>
                    <a:pt x="1092" y="7595"/>
                    <a:pt x="592" y="7095"/>
                    <a:pt x="592" y="6504"/>
                  </a:cubicBezTo>
                  <a:lnTo>
                    <a:pt x="592" y="1774"/>
                  </a:lnTo>
                  <a:cubicBezTo>
                    <a:pt x="592" y="1137"/>
                    <a:pt x="1138" y="637"/>
                    <a:pt x="1729" y="637"/>
                  </a:cubicBezTo>
                  <a:lnTo>
                    <a:pt x="2229" y="637"/>
                  </a:lnTo>
                  <a:cubicBezTo>
                    <a:pt x="2411" y="637"/>
                    <a:pt x="2548" y="501"/>
                    <a:pt x="2548" y="319"/>
                  </a:cubicBezTo>
                  <a:cubicBezTo>
                    <a:pt x="2548" y="137"/>
                    <a:pt x="2411" y="0"/>
                    <a:pt x="2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21" name="Google Shape;1821;p61"/>
            <p:cNvSpPr/>
            <p:nvPr/>
          </p:nvSpPr>
          <p:spPr>
            <a:xfrm>
              <a:off x="6483625" y="2829625"/>
              <a:ext cx="91000" cy="91000"/>
            </a:xfrm>
            <a:custGeom>
              <a:avLst/>
              <a:gdLst/>
              <a:ahLst/>
              <a:cxnLst/>
              <a:rect l="l" t="t" r="r" b="b"/>
              <a:pathLst>
                <a:path w="3640" h="3640" extrusionOk="0">
                  <a:moveTo>
                    <a:pt x="1820" y="592"/>
                  </a:moveTo>
                  <a:cubicBezTo>
                    <a:pt x="2502" y="592"/>
                    <a:pt x="3048" y="1138"/>
                    <a:pt x="3048" y="1820"/>
                  </a:cubicBezTo>
                  <a:cubicBezTo>
                    <a:pt x="3048" y="2457"/>
                    <a:pt x="2502" y="3002"/>
                    <a:pt x="1820" y="3002"/>
                  </a:cubicBezTo>
                  <a:cubicBezTo>
                    <a:pt x="1183" y="3002"/>
                    <a:pt x="638" y="2457"/>
                    <a:pt x="638" y="1820"/>
                  </a:cubicBezTo>
                  <a:cubicBezTo>
                    <a:pt x="638" y="1138"/>
                    <a:pt x="1183" y="592"/>
                    <a:pt x="1820" y="592"/>
                  </a:cubicBezTo>
                  <a:close/>
                  <a:moveTo>
                    <a:pt x="1820" y="1"/>
                  </a:moveTo>
                  <a:cubicBezTo>
                    <a:pt x="820" y="1"/>
                    <a:pt x="1" y="774"/>
                    <a:pt x="1" y="1820"/>
                  </a:cubicBezTo>
                  <a:cubicBezTo>
                    <a:pt x="1" y="2820"/>
                    <a:pt x="820" y="3639"/>
                    <a:pt x="1820" y="3639"/>
                  </a:cubicBezTo>
                  <a:cubicBezTo>
                    <a:pt x="2821" y="3639"/>
                    <a:pt x="3639" y="2820"/>
                    <a:pt x="3639" y="1820"/>
                  </a:cubicBezTo>
                  <a:cubicBezTo>
                    <a:pt x="3639" y="819"/>
                    <a:pt x="2821" y="1"/>
                    <a:pt x="1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22" name="Google Shape;1822;p61"/>
            <p:cNvSpPr/>
            <p:nvPr/>
          </p:nvSpPr>
          <p:spPr>
            <a:xfrm>
              <a:off x="6572325" y="2810300"/>
              <a:ext cx="21625" cy="21625"/>
            </a:xfrm>
            <a:custGeom>
              <a:avLst/>
              <a:gdLst/>
              <a:ahLst/>
              <a:cxnLst/>
              <a:rect l="l" t="t" r="r" b="b"/>
              <a:pathLst>
                <a:path w="865" h="865" extrusionOk="0">
                  <a:moveTo>
                    <a:pt x="410" y="1"/>
                  </a:moveTo>
                  <a:cubicBezTo>
                    <a:pt x="182" y="1"/>
                    <a:pt x="0" y="183"/>
                    <a:pt x="0" y="455"/>
                  </a:cubicBezTo>
                  <a:cubicBezTo>
                    <a:pt x="0" y="683"/>
                    <a:pt x="182" y="865"/>
                    <a:pt x="410" y="865"/>
                  </a:cubicBezTo>
                  <a:cubicBezTo>
                    <a:pt x="637" y="865"/>
                    <a:pt x="864" y="683"/>
                    <a:pt x="864" y="455"/>
                  </a:cubicBezTo>
                  <a:cubicBezTo>
                    <a:pt x="864" y="183"/>
                    <a:pt x="63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23" name="Google Shape;1823;p61"/>
            <p:cNvSpPr/>
            <p:nvPr/>
          </p:nvSpPr>
          <p:spPr>
            <a:xfrm>
              <a:off x="6203925" y="2969475"/>
              <a:ext cx="242225" cy="183075"/>
            </a:xfrm>
            <a:custGeom>
              <a:avLst/>
              <a:gdLst/>
              <a:ahLst/>
              <a:cxnLst/>
              <a:rect l="l" t="t" r="r" b="b"/>
              <a:pathLst>
                <a:path w="9689" h="7323" extrusionOk="0">
                  <a:moveTo>
                    <a:pt x="3230" y="1"/>
                  </a:moveTo>
                  <a:cubicBezTo>
                    <a:pt x="2411" y="1"/>
                    <a:pt x="1638" y="410"/>
                    <a:pt x="1229" y="1138"/>
                  </a:cubicBezTo>
                  <a:lnTo>
                    <a:pt x="410" y="1138"/>
                  </a:lnTo>
                  <a:cubicBezTo>
                    <a:pt x="274" y="1138"/>
                    <a:pt x="137" y="1183"/>
                    <a:pt x="46" y="1320"/>
                  </a:cubicBezTo>
                  <a:cubicBezTo>
                    <a:pt x="1" y="1411"/>
                    <a:pt x="1" y="1593"/>
                    <a:pt x="46" y="1683"/>
                  </a:cubicBezTo>
                  <a:cubicBezTo>
                    <a:pt x="92" y="1774"/>
                    <a:pt x="183" y="1911"/>
                    <a:pt x="274" y="2047"/>
                  </a:cubicBezTo>
                  <a:lnTo>
                    <a:pt x="228" y="2047"/>
                  </a:lnTo>
                  <a:cubicBezTo>
                    <a:pt x="92" y="2138"/>
                    <a:pt x="1" y="2229"/>
                    <a:pt x="1" y="2366"/>
                  </a:cubicBezTo>
                  <a:cubicBezTo>
                    <a:pt x="1" y="2502"/>
                    <a:pt x="46" y="2639"/>
                    <a:pt x="137" y="2730"/>
                  </a:cubicBezTo>
                  <a:cubicBezTo>
                    <a:pt x="319" y="2866"/>
                    <a:pt x="592" y="3048"/>
                    <a:pt x="1047" y="3093"/>
                  </a:cubicBezTo>
                  <a:cubicBezTo>
                    <a:pt x="1229" y="3639"/>
                    <a:pt x="1638" y="4139"/>
                    <a:pt x="2184" y="4412"/>
                  </a:cubicBezTo>
                  <a:cubicBezTo>
                    <a:pt x="2684" y="6095"/>
                    <a:pt x="4230" y="7323"/>
                    <a:pt x="6050" y="7323"/>
                  </a:cubicBezTo>
                  <a:cubicBezTo>
                    <a:pt x="7551" y="7323"/>
                    <a:pt x="8915" y="6459"/>
                    <a:pt x="9643" y="5140"/>
                  </a:cubicBezTo>
                  <a:cubicBezTo>
                    <a:pt x="9688" y="5004"/>
                    <a:pt x="9688" y="4822"/>
                    <a:pt x="9552" y="4685"/>
                  </a:cubicBezTo>
                  <a:cubicBezTo>
                    <a:pt x="9486" y="4587"/>
                    <a:pt x="9373" y="4512"/>
                    <a:pt x="9247" y="4512"/>
                  </a:cubicBezTo>
                  <a:cubicBezTo>
                    <a:pt x="9198" y="4512"/>
                    <a:pt x="9148" y="4523"/>
                    <a:pt x="9097" y="4549"/>
                  </a:cubicBezTo>
                  <a:cubicBezTo>
                    <a:pt x="8778" y="4640"/>
                    <a:pt x="8460" y="4685"/>
                    <a:pt x="8142" y="4685"/>
                  </a:cubicBezTo>
                  <a:cubicBezTo>
                    <a:pt x="8415" y="4321"/>
                    <a:pt x="8642" y="3867"/>
                    <a:pt x="8778" y="3412"/>
                  </a:cubicBezTo>
                  <a:cubicBezTo>
                    <a:pt x="8824" y="3230"/>
                    <a:pt x="8733" y="3048"/>
                    <a:pt x="8551" y="3002"/>
                  </a:cubicBezTo>
                  <a:cubicBezTo>
                    <a:pt x="8533" y="2996"/>
                    <a:pt x="8514" y="2993"/>
                    <a:pt x="8494" y="2993"/>
                  </a:cubicBezTo>
                  <a:cubicBezTo>
                    <a:pt x="8368" y="2993"/>
                    <a:pt x="8227" y="3112"/>
                    <a:pt x="8187" y="3230"/>
                  </a:cubicBezTo>
                  <a:cubicBezTo>
                    <a:pt x="8051" y="3776"/>
                    <a:pt x="7732" y="4276"/>
                    <a:pt x="7369" y="4685"/>
                  </a:cubicBezTo>
                  <a:cubicBezTo>
                    <a:pt x="7232" y="4776"/>
                    <a:pt x="7232" y="4913"/>
                    <a:pt x="7278" y="5049"/>
                  </a:cubicBezTo>
                  <a:cubicBezTo>
                    <a:pt x="7323" y="5185"/>
                    <a:pt x="7460" y="5276"/>
                    <a:pt x="7596" y="5322"/>
                  </a:cubicBezTo>
                  <a:cubicBezTo>
                    <a:pt x="7706" y="5334"/>
                    <a:pt x="7815" y="5340"/>
                    <a:pt x="7925" y="5340"/>
                  </a:cubicBezTo>
                  <a:cubicBezTo>
                    <a:pt x="8225" y="5340"/>
                    <a:pt x="8524" y="5297"/>
                    <a:pt x="8824" y="5231"/>
                  </a:cubicBezTo>
                  <a:lnTo>
                    <a:pt x="8824" y="5231"/>
                  </a:lnTo>
                  <a:cubicBezTo>
                    <a:pt x="8187" y="6141"/>
                    <a:pt x="7141" y="6686"/>
                    <a:pt x="6050" y="6686"/>
                  </a:cubicBezTo>
                  <a:cubicBezTo>
                    <a:pt x="4503" y="6686"/>
                    <a:pt x="3139" y="5640"/>
                    <a:pt x="2730" y="4185"/>
                  </a:cubicBezTo>
                  <a:cubicBezTo>
                    <a:pt x="2730" y="4048"/>
                    <a:pt x="2639" y="3957"/>
                    <a:pt x="2502" y="3867"/>
                  </a:cubicBezTo>
                  <a:cubicBezTo>
                    <a:pt x="2047" y="3685"/>
                    <a:pt x="1729" y="3275"/>
                    <a:pt x="1593" y="2775"/>
                  </a:cubicBezTo>
                  <a:cubicBezTo>
                    <a:pt x="1547" y="2593"/>
                    <a:pt x="1365" y="2457"/>
                    <a:pt x="1229" y="2457"/>
                  </a:cubicBezTo>
                  <a:cubicBezTo>
                    <a:pt x="1092" y="2457"/>
                    <a:pt x="1001" y="2457"/>
                    <a:pt x="910" y="2411"/>
                  </a:cubicBezTo>
                  <a:cubicBezTo>
                    <a:pt x="1001" y="2366"/>
                    <a:pt x="1092" y="2275"/>
                    <a:pt x="1092" y="2138"/>
                  </a:cubicBezTo>
                  <a:cubicBezTo>
                    <a:pt x="1138" y="2002"/>
                    <a:pt x="1047" y="1911"/>
                    <a:pt x="956" y="1820"/>
                  </a:cubicBezTo>
                  <a:lnTo>
                    <a:pt x="865" y="1729"/>
                  </a:lnTo>
                  <a:lnTo>
                    <a:pt x="1365" y="1729"/>
                  </a:lnTo>
                  <a:cubicBezTo>
                    <a:pt x="1547" y="1729"/>
                    <a:pt x="1684" y="1683"/>
                    <a:pt x="1729" y="1547"/>
                  </a:cubicBezTo>
                  <a:cubicBezTo>
                    <a:pt x="2047" y="956"/>
                    <a:pt x="2593" y="637"/>
                    <a:pt x="3275" y="637"/>
                  </a:cubicBezTo>
                  <a:cubicBezTo>
                    <a:pt x="4185" y="637"/>
                    <a:pt x="4913" y="1320"/>
                    <a:pt x="4958" y="2229"/>
                  </a:cubicBezTo>
                  <a:cubicBezTo>
                    <a:pt x="4958" y="2320"/>
                    <a:pt x="5004" y="2411"/>
                    <a:pt x="5095" y="2502"/>
                  </a:cubicBezTo>
                  <a:cubicBezTo>
                    <a:pt x="5186" y="2548"/>
                    <a:pt x="5277" y="2593"/>
                    <a:pt x="5367" y="2593"/>
                  </a:cubicBezTo>
                  <a:cubicBezTo>
                    <a:pt x="6277" y="2457"/>
                    <a:pt x="7096" y="2047"/>
                    <a:pt x="7732" y="1365"/>
                  </a:cubicBezTo>
                  <a:cubicBezTo>
                    <a:pt x="7869" y="1274"/>
                    <a:pt x="7960" y="1138"/>
                    <a:pt x="8051" y="1001"/>
                  </a:cubicBezTo>
                  <a:cubicBezTo>
                    <a:pt x="8187" y="1274"/>
                    <a:pt x="8233" y="1502"/>
                    <a:pt x="8278" y="1774"/>
                  </a:cubicBezTo>
                  <a:cubicBezTo>
                    <a:pt x="8278" y="1956"/>
                    <a:pt x="8460" y="2047"/>
                    <a:pt x="8642" y="2047"/>
                  </a:cubicBezTo>
                  <a:cubicBezTo>
                    <a:pt x="8778" y="2002"/>
                    <a:pt x="8915" y="1865"/>
                    <a:pt x="8869" y="1683"/>
                  </a:cubicBezTo>
                  <a:cubicBezTo>
                    <a:pt x="8824" y="1229"/>
                    <a:pt x="8688" y="819"/>
                    <a:pt x="8506" y="456"/>
                  </a:cubicBezTo>
                  <a:cubicBezTo>
                    <a:pt x="8415" y="319"/>
                    <a:pt x="8278" y="228"/>
                    <a:pt x="8142" y="228"/>
                  </a:cubicBezTo>
                  <a:cubicBezTo>
                    <a:pt x="8110" y="220"/>
                    <a:pt x="8079" y="216"/>
                    <a:pt x="8049" y="216"/>
                  </a:cubicBezTo>
                  <a:cubicBezTo>
                    <a:pt x="7913" y="216"/>
                    <a:pt x="7807" y="298"/>
                    <a:pt x="7732" y="410"/>
                  </a:cubicBezTo>
                  <a:cubicBezTo>
                    <a:pt x="7596" y="592"/>
                    <a:pt x="7460" y="774"/>
                    <a:pt x="7323" y="956"/>
                  </a:cubicBezTo>
                  <a:cubicBezTo>
                    <a:pt x="6823" y="1456"/>
                    <a:pt x="6232" y="1774"/>
                    <a:pt x="5549" y="1911"/>
                  </a:cubicBezTo>
                  <a:cubicBezTo>
                    <a:pt x="5367" y="819"/>
                    <a:pt x="4367" y="1"/>
                    <a:pt x="3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24" name="Google Shape;1824;p61"/>
          <p:cNvGrpSpPr/>
          <p:nvPr/>
        </p:nvGrpSpPr>
        <p:grpSpPr>
          <a:xfrm>
            <a:off x="7190309" y="3257549"/>
            <a:ext cx="550234" cy="423955"/>
            <a:chOff x="5919675" y="4008700"/>
            <a:chExt cx="609475" cy="469600"/>
          </a:xfrm>
        </p:grpSpPr>
        <p:sp>
          <p:nvSpPr>
            <p:cNvPr id="1825" name="Google Shape;1825;p61"/>
            <p:cNvSpPr/>
            <p:nvPr/>
          </p:nvSpPr>
          <p:spPr>
            <a:xfrm>
              <a:off x="5965175" y="4070100"/>
              <a:ext cx="179650" cy="179650"/>
            </a:xfrm>
            <a:custGeom>
              <a:avLst/>
              <a:gdLst/>
              <a:ahLst/>
              <a:cxnLst/>
              <a:rect l="l" t="t" r="r" b="b"/>
              <a:pathLst>
                <a:path w="7186" h="7186" extrusionOk="0">
                  <a:moveTo>
                    <a:pt x="3593" y="2320"/>
                  </a:moveTo>
                  <a:cubicBezTo>
                    <a:pt x="4139" y="2320"/>
                    <a:pt x="4548" y="2729"/>
                    <a:pt x="4548" y="3275"/>
                  </a:cubicBezTo>
                  <a:cubicBezTo>
                    <a:pt x="4548" y="3638"/>
                    <a:pt x="4366" y="3911"/>
                    <a:pt x="4093" y="4093"/>
                  </a:cubicBezTo>
                  <a:cubicBezTo>
                    <a:pt x="3957" y="4184"/>
                    <a:pt x="3866" y="4366"/>
                    <a:pt x="3911" y="4503"/>
                  </a:cubicBezTo>
                  <a:cubicBezTo>
                    <a:pt x="4002" y="4684"/>
                    <a:pt x="4184" y="4775"/>
                    <a:pt x="4366" y="4775"/>
                  </a:cubicBezTo>
                  <a:cubicBezTo>
                    <a:pt x="4912" y="4775"/>
                    <a:pt x="5458" y="5048"/>
                    <a:pt x="5731" y="5503"/>
                  </a:cubicBezTo>
                  <a:cubicBezTo>
                    <a:pt x="5230" y="6094"/>
                    <a:pt x="4457" y="6458"/>
                    <a:pt x="3593" y="6458"/>
                  </a:cubicBezTo>
                  <a:cubicBezTo>
                    <a:pt x="2729" y="6458"/>
                    <a:pt x="1956" y="6094"/>
                    <a:pt x="1455" y="5503"/>
                  </a:cubicBezTo>
                  <a:cubicBezTo>
                    <a:pt x="1774" y="5048"/>
                    <a:pt x="2274" y="4775"/>
                    <a:pt x="2820" y="4775"/>
                  </a:cubicBezTo>
                  <a:cubicBezTo>
                    <a:pt x="3002" y="4775"/>
                    <a:pt x="3229" y="4684"/>
                    <a:pt x="3275" y="4503"/>
                  </a:cubicBezTo>
                  <a:cubicBezTo>
                    <a:pt x="3320" y="4321"/>
                    <a:pt x="3229" y="4184"/>
                    <a:pt x="3093" y="4093"/>
                  </a:cubicBezTo>
                  <a:cubicBezTo>
                    <a:pt x="2820" y="3911"/>
                    <a:pt x="2638" y="3593"/>
                    <a:pt x="2638" y="3275"/>
                  </a:cubicBezTo>
                  <a:cubicBezTo>
                    <a:pt x="2638" y="2729"/>
                    <a:pt x="3047" y="2320"/>
                    <a:pt x="3593" y="2320"/>
                  </a:cubicBezTo>
                  <a:close/>
                  <a:moveTo>
                    <a:pt x="3593" y="0"/>
                  </a:moveTo>
                  <a:cubicBezTo>
                    <a:pt x="1637" y="0"/>
                    <a:pt x="0" y="1637"/>
                    <a:pt x="0" y="3593"/>
                  </a:cubicBezTo>
                  <a:cubicBezTo>
                    <a:pt x="0" y="5594"/>
                    <a:pt x="1637" y="7186"/>
                    <a:pt x="3593" y="7186"/>
                  </a:cubicBezTo>
                  <a:cubicBezTo>
                    <a:pt x="5549" y="7186"/>
                    <a:pt x="7186" y="5594"/>
                    <a:pt x="7186" y="3593"/>
                  </a:cubicBezTo>
                  <a:cubicBezTo>
                    <a:pt x="7186" y="2956"/>
                    <a:pt x="7004" y="2274"/>
                    <a:pt x="6640" y="1728"/>
                  </a:cubicBezTo>
                  <a:cubicBezTo>
                    <a:pt x="6580" y="1607"/>
                    <a:pt x="6458" y="1546"/>
                    <a:pt x="6330" y="1546"/>
                  </a:cubicBezTo>
                  <a:cubicBezTo>
                    <a:pt x="6266" y="1546"/>
                    <a:pt x="6201" y="1562"/>
                    <a:pt x="6140" y="1592"/>
                  </a:cubicBezTo>
                  <a:cubicBezTo>
                    <a:pt x="6003" y="1728"/>
                    <a:pt x="5958" y="1910"/>
                    <a:pt x="6049" y="2092"/>
                  </a:cubicBezTo>
                  <a:cubicBezTo>
                    <a:pt x="6322" y="2547"/>
                    <a:pt x="6458" y="3093"/>
                    <a:pt x="6458" y="3593"/>
                  </a:cubicBezTo>
                  <a:cubicBezTo>
                    <a:pt x="6458" y="4048"/>
                    <a:pt x="6367" y="4503"/>
                    <a:pt x="6185" y="4866"/>
                  </a:cubicBezTo>
                  <a:cubicBezTo>
                    <a:pt x="5867" y="4548"/>
                    <a:pt x="5458" y="4275"/>
                    <a:pt x="5048" y="4139"/>
                  </a:cubicBezTo>
                  <a:cubicBezTo>
                    <a:pt x="5185" y="3911"/>
                    <a:pt x="5276" y="3593"/>
                    <a:pt x="5276" y="3275"/>
                  </a:cubicBezTo>
                  <a:cubicBezTo>
                    <a:pt x="5276" y="2365"/>
                    <a:pt x="4548" y="1592"/>
                    <a:pt x="3593" y="1592"/>
                  </a:cubicBezTo>
                  <a:cubicBezTo>
                    <a:pt x="2683" y="1592"/>
                    <a:pt x="1910" y="2365"/>
                    <a:pt x="1910" y="3275"/>
                  </a:cubicBezTo>
                  <a:cubicBezTo>
                    <a:pt x="1910" y="3593"/>
                    <a:pt x="2001" y="3911"/>
                    <a:pt x="2183" y="4139"/>
                  </a:cubicBezTo>
                  <a:cubicBezTo>
                    <a:pt x="1728" y="4275"/>
                    <a:pt x="1319" y="4548"/>
                    <a:pt x="1046" y="4866"/>
                  </a:cubicBezTo>
                  <a:cubicBezTo>
                    <a:pt x="819" y="4503"/>
                    <a:pt x="728" y="4048"/>
                    <a:pt x="728" y="3593"/>
                  </a:cubicBezTo>
                  <a:cubicBezTo>
                    <a:pt x="728" y="2001"/>
                    <a:pt x="2001" y="728"/>
                    <a:pt x="3593" y="728"/>
                  </a:cubicBezTo>
                  <a:cubicBezTo>
                    <a:pt x="4048" y="728"/>
                    <a:pt x="4503" y="864"/>
                    <a:pt x="4957" y="1046"/>
                  </a:cubicBezTo>
                  <a:cubicBezTo>
                    <a:pt x="5003" y="1076"/>
                    <a:pt x="5058" y="1092"/>
                    <a:pt x="5116" y="1092"/>
                  </a:cubicBezTo>
                  <a:cubicBezTo>
                    <a:pt x="5230" y="1092"/>
                    <a:pt x="5352" y="1031"/>
                    <a:pt x="5412" y="910"/>
                  </a:cubicBezTo>
                  <a:cubicBezTo>
                    <a:pt x="5503" y="728"/>
                    <a:pt x="5458" y="546"/>
                    <a:pt x="5276" y="455"/>
                  </a:cubicBezTo>
                  <a:cubicBezTo>
                    <a:pt x="4775" y="182"/>
                    <a:pt x="4184" y="0"/>
                    <a:pt x="35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26" name="Google Shape;1826;p61"/>
            <p:cNvSpPr/>
            <p:nvPr/>
          </p:nvSpPr>
          <p:spPr>
            <a:xfrm>
              <a:off x="5919675" y="4008700"/>
              <a:ext cx="609475" cy="469600"/>
            </a:xfrm>
            <a:custGeom>
              <a:avLst/>
              <a:gdLst/>
              <a:ahLst/>
              <a:cxnLst/>
              <a:rect l="l" t="t" r="r" b="b"/>
              <a:pathLst>
                <a:path w="24379" h="18784" extrusionOk="0">
                  <a:moveTo>
                    <a:pt x="5049" y="0"/>
                  </a:moveTo>
                  <a:cubicBezTo>
                    <a:pt x="2275" y="0"/>
                    <a:pt x="1" y="2274"/>
                    <a:pt x="1" y="5094"/>
                  </a:cubicBezTo>
                  <a:lnTo>
                    <a:pt x="1" y="7004"/>
                  </a:lnTo>
                  <a:cubicBezTo>
                    <a:pt x="1" y="9096"/>
                    <a:pt x="1229" y="10915"/>
                    <a:pt x="3139" y="11734"/>
                  </a:cubicBezTo>
                  <a:cubicBezTo>
                    <a:pt x="3170" y="11742"/>
                    <a:pt x="3201" y="11746"/>
                    <a:pt x="3232" y="11746"/>
                  </a:cubicBezTo>
                  <a:cubicBezTo>
                    <a:pt x="3381" y="11746"/>
                    <a:pt x="3518" y="11657"/>
                    <a:pt x="3594" y="11507"/>
                  </a:cubicBezTo>
                  <a:cubicBezTo>
                    <a:pt x="3685" y="11325"/>
                    <a:pt x="3594" y="11143"/>
                    <a:pt x="3412" y="11052"/>
                  </a:cubicBezTo>
                  <a:cubicBezTo>
                    <a:pt x="1729" y="10370"/>
                    <a:pt x="683" y="8778"/>
                    <a:pt x="683" y="7004"/>
                  </a:cubicBezTo>
                  <a:lnTo>
                    <a:pt x="683" y="5094"/>
                  </a:lnTo>
                  <a:cubicBezTo>
                    <a:pt x="683" y="2683"/>
                    <a:pt x="2639" y="728"/>
                    <a:pt x="5049" y="728"/>
                  </a:cubicBezTo>
                  <a:lnTo>
                    <a:pt x="10234" y="728"/>
                  </a:lnTo>
                  <a:cubicBezTo>
                    <a:pt x="12371" y="728"/>
                    <a:pt x="14191" y="2320"/>
                    <a:pt x="14554" y="4366"/>
                  </a:cubicBezTo>
                  <a:lnTo>
                    <a:pt x="14100" y="4366"/>
                  </a:lnTo>
                  <a:cubicBezTo>
                    <a:pt x="11280" y="4366"/>
                    <a:pt x="9006" y="6640"/>
                    <a:pt x="9006" y="9460"/>
                  </a:cubicBezTo>
                  <a:lnTo>
                    <a:pt x="9006" y="11370"/>
                  </a:lnTo>
                  <a:lnTo>
                    <a:pt x="6641" y="11370"/>
                  </a:lnTo>
                  <a:cubicBezTo>
                    <a:pt x="6550" y="11370"/>
                    <a:pt x="6414" y="11461"/>
                    <a:pt x="6368" y="11552"/>
                  </a:cubicBezTo>
                  <a:lnTo>
                    <a:pt x="5186" y="13599"/>
                  </a:lnTo>
                  <a:cubicBezTo>
                    <a:pt x="5140" y="13690"/>
                    <a:pt x="5095" y="13690"/>
                    <a:pt x="5049" y="13690"/>
                  </a:cubicBezTo>
                  <a:cubicBezTo>
                    <a:pt x="5049" y="13690"/>
                    <a:pt x="5004" y="13690"/>
                    <a:pt x="4958" y="13599"/>
                  </a:cubicBezTo>
                  <a:lnTo>
                    <a:pt x="4458" y="12689"/>
                  </a:lnTo>
                  <a:cubicBezTo>
                    <a:pt x="4369" y="12600"/>
                    <a:pt x="4261" y="12531"/>
                    <a:pt x="4146" y="12531"/>
                  </a:cubicBezTo>
                  <a:cubicBezTo>
                    <a:pt x="4084" y="12531"/>
                    <a:pt x="4021" y="12550"/>
                    <a:pt x="3958" y="12598"/>
                  </a:cubicBezTo>
                  <a:cubicBezTo>
                    <a:pt x="3776" y="12689"/>
                    <a:pt x="3730" y="12871"/>
                    <a:pt x="3821" y="13053"/>
                  </a:cubicBezTo>
                  <a:lnTo>
                    <a:pt x="4367" y="13962"/>
                  </a:lnTo>
                  <a:cubicBezTo>
                    <a:pt x="4503" y="14235"/>
                    <a:pt x="4776" y="14372"/>
                    <a:pt x="5049" y="14372"/>
                  </a:cubicBezTo>
                  <a:cubicBezTo>
                    <a:pt x="5368" y="14372"/>
                    <a:pt x="5640" y="14235"/>
                    <a:pt x="5777" y="13962"/>
                  </a:cubicBezTo>
                  <a:lnTo>
                    <a:pt x="6868" y="12098"/>
                  </a:lnTo>
                  <a:lnTo>
                    <a:pt x="9051" y="12098"/>
                  </a:lnTo>
                  <a:cubicBezTo>
                    <a:pt x="9415" y="14554"/>
                    <a:pt x="11553" y="16464"/>
                    <a:pt x="14100" y="16464"/>
                  </a:cubicBezTo>
                  <a:lnTo>
                    <a:pt x="17465" y="16464"/>
                  </a:lnTo>
                  <a:lnTo>
                    <a:pt x="18557" y="18374"/>
                  </a:lnTo>
                  <a:cubicBezTo>
                    <a:pt x="18693" y="18647"/>
                    <a:pt x="18966" y="18783"/>
                    <a:pt x="19284" y="18783"/>
                  </a:cubicBezTo>
                  <a:cubicBezTo>
                    <a:pt x="19557" y="18783"/>
                    <a:pt x="19830" y="18647"/>
                    <a:pt x="19967" y="18374"/>
                  </a:cubicBezTo>
                  <a:lnTo>
                    <a:pt x="21331" y="16009"/>
                  </a:lnTo>
                  <a:cubicBezTo>
                    <a:pt x="21922" y="15782"/>
                    <a:pt x="22468" y="15372"/>
                    <a:pt x="22923" y="14917"/>
                  </a:cubicBezTo>
                  <a:cubicBezTo>
                    <a:pt x="23059" y="14781"/>
                    <a:pt x="23059" y="14554"/>
                    <a:pt x="22923" y="14417"/>
                  </a:cubicBezTo>
                  <a:cubicBezTo>
                    <a:pt x="22855" y="14349"/>
                    <a:pt x="22764" y="14315"/>
                    <a:pt x="22673" y="14315"/>
                  </a:cubicBezTo>
                  <a:cubicBezTo>
                    <a:pt x="22582" y="14315"/>
                    <a:pt x="22491" y="14349"/>
                    <a:pt x="22422" y="14417"/>
                  </a:cubicBezTo>
                  <a:cubicBezTo>
                    <a:pt x="22013" y="14872"/>
                    <a:pt x="21513" y="15190"/>
                    <a:pt x="20967" y="15418"/>
                  </a:cubicBezTo>
                  <a:cubicBezTo>
                    <a:pt x="20876" y="15463"/>
                    <a:pt x="20831" y="15509"/>
                    <a:pt x="20785" y="15554"/>
                  </a:cubicBezTo>
                  <a:lnTo>
                    <a:pt x="19375" y="18010"/>
                  </a:lnTo>
                  <a:cubicBezTo>
                    <a:pt x="19330" y="18101"/>
                    <a:pt x="19284" y="18101"/>
                    <a:pt x="19284" y="18101"/>
                  </a:cubicBezTo>
                  <a:cubicBezTo>
                    <a:pt x="19239" y="18101"/>
                    <a:pt x="19193" y="18101"/>
                    <a:pt x="19148" y="18010"/>
                  </a:cubicBezTo>
                  <a:lnTo>
                    <a:pt x="17965" y="15918"/>
                  </a:lnTo>
                  <a:cubicBezTo>
                    <a:pt x="17874" y="15827"/>
                    <a:pt x="17784" y="15782"/>
                    <a:pt x="17647" y="15782"/>
                  </a:cubicBezTo>
                  <a:lnTo>
                    <a:pt x="14100" y="15782"/>
                  </a:lnTo>
                  <a:cubicBezTo>
                    <a:pt x="11689" y="15782"/>
                    <a:pt x="9734" y="13781"/>
                    <a:pt x="9734" y="11370"/>
                  </a:cubicBezTo>
                  <a:lnTo>
                    <a:pt x="9734" y="9460"/>
                  </a:lnTo>
                  <a:cubicBezTo>
                    <a:pt x="9734" y="7050"/>
                    <a:pt x="11689" y="5094"/>
                    <a:pt x="14100" y="5094"/>
                  </a:cubicBezTo>
                  <a:lnTo>
                    <a:pt x="19284" y="5094"/>
                  </a:lnTo>
                  <a:cubicBezTo>
                    <a:pt x="21695" y="5094"/>
                    <a:pt x="23650" y="7050"/>
                    <a:pt x="23650" y="9460"/>
                  </a:cubicBezTo>
                  <a:lnTo>
                    <a:pt x="23650" y="11370"/>
                  </a:lnTo>
                  <a:cubicBezTo>
                    <a:pt x="23650" y="12007"/>
                    <a:pt x="23514" y="12644"/>
                    <a:pt x="23241" y="13189"/>
                  </a:cubicBezTo>
                  <a:cubicBezTo>
                    <a:pt x="23150" y="13371"/>
                    <a:pt x="23241" y="13599"/>
                    <a:pt x="23423" y="13690"/>
                  </a:cubicBezTo>
                  <a:cubicBezTo>
                    <a:pt x="23472" y="13714"/>
                    <a:pt x="23524" y="13725"/>
                    <a:pt x="23575" y="13725"/>
                  </a:cubicBezTo>
                  <a:cubicBezTo>
                    <a:pt x="23714" y="13725"/>
                    <a:pt x="23845" y="13641"/>
                    <a:pt x="23878" y="13508"/>
                  </a:cubicBezTo>
                  <a:cubicBezTo>
                    <a:pt x="24196" y="12825"/>
                    <a:pt x="24378" y="12143"/>
                    <a:pt x="24378" y="11370"/>
                  </a:cubicBezTo>
                  <a:lnTo>
                    <a:pt x="24378" y="9460"/>
                  </a:lnTo>
                  <a:cubicBezTo>
                    <a:pt x="24378" y="6640"/>
                    <a:pt x="22104" y="4366"/>
                    <a:pt x="19284" y="4366"/>
                  </a:cubicBezTo>
                  <a:lnTo>
                    <a:pt x="15282" y="4366"/>
                  </a:lnTo>
                  <a:cubicBezTo>
                    <a:pt x="15100" y="3229"/>
                    <a:pt x="14554" y="2183"/>
                    <a:pt x="13690" y="1365"/>
                  </a:cubicBezTo>
                  <a:cubicBezTo>
                    <a:pt x="12735" y="500"/>
                    <a:pt x="11507" y="0"/>
                    <a:pt x="10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27" name="Google Shape;1827;p61"/>
            <p:cNvSpPr/>
            <p:nvPr/>
          </p:nvSpPr>
          <p:spPr>
            <a:xfrm>
              <a:off x="6191425" y="4180375"/>
              <a:ext cx="179675" cy="178525"/>
            </a:xfrm>
            <a:custGeom>
              <a:avLst/>
              <a:gdLst/>
              <a:ahLst/>
              <a:cxnLst/>
              <a:rect l="l" t="t" r="r" b="b"/>
              <a:pathLst>
                <a:path w="7187" h="7141" extrusionOk="0">
                  <a:moveTo>
                    <a:pt x="3593" y="683"/>
                  </a:moveTo>
                  <a:cubicBezTo>
                    <a:pt x="5185" y="683"/>
                    <a:pt x="6459" y="1956"/>
                    <a:pt x="6459" y="3548"/>
                  </a:cubicBezTo>
                  <a:cubicBezTo>
                    <a:pt x="6459" y="4003"/>
                    <a:pt x="6368" y="4458"/>
                    <a:pt x="6140" y="4821"/>
                  </a:cubicBezTo>
                  <a:cubicBezTo>
                    <a:pt x="5867" y="4503"/>
                    <a:pt x="5458" y="4230"/>
                    <a:pt x="5003" y="4094"/>
                  </a:cubicBezTo>
                  <a:cubicBezTo>
                    <a:pt x="5185" y="3866"/>
                    <a:pt x="5276" y="3548"/>
                    <a:pt x="5276" y="3230"/>
                  </a:cubicBezTo>
                  <a:cubicBezTo>
                    <a:pt x="5276" y="2320"/>
                    <a:pt x="4503" y="1547"/>
                    <a:pt x="3593" y="1547"/>
                  </a:cubicBezTo>
                  <a:cubicBezTo>
                    <a:pt x="2684" y="1547"/>
                    <a:pt x="1911" y="2320"/>
                    <a:pt x="1911" y="3230"/>
                  </a:cubicBezTo>
                  <a:cubicBezTo>
                    <a:pt x="1911" y="3548"/>
                    <a:pt x="2002" y="3866"/>
                    <a:pt x="2184" y="4094"/>
                  </a:cubicBezTo>
                  <a:cubicBezTo>
                    <a:pt x="1729" y="4230"/>
                    <a:pt x="1320" y="4503"/>
                    <a:pt x="1001" y="4821"/>
                  </a:cubicBezTo>
                  <a:cubicBezTo>
                    <a:pt x="819" y="4458"/>
                    <a:pt x="728" y="4003"/>
                    <a:pt x="728" y="3548"/>
                  </a:cubicBezTo>
                  <a:cubicBezTo>
                    <a:pt x="728" y="1956"/>
                    <a:pt x="2002" y="683"/>
                    <a:pt x="3593" y="683"/>
                  </a:cubicBezTo>
                  <a:close/>
                  <a:moveTo>
                    <a:pt x="3593" y="2275"/>
                  </a:moveTo>
                  <a:cubicBezTo>
                    <a:pt x="4139" y="2275"/>
                    <a:pt x="4549" y="2684"/>
                    <a:pt x="4549" y="3230"/>
                  </a:cubicBezTo>
                  <a:cubicBezTo>
                    <a:pt x="4549" y="3593"/>
                    <a:pt x="4367" y="3866"/>
                    <a:pt x="4094" y="4048"/>
                  </a:cubicBezTo>
                  <a:cubicBezTo>
                    <a:pt x="3957" y="4139"/>
                    <a:pt x="3866" y="4321"/>
                    <a:pt x="3912" y="4458"/>
                  </a:cubicBezTo>
                  <a:cubicBezTo>
                    <a:pt x="3957" y="4640"/>
                    <a:pt x="4139" y="4730"/>
                    <a:pt x="4367" y="4730"/>
                  </a:cubicBezTo>
                  <a:cubicBezTo>
                    <a:pt x="4912" y="4730"/>
                    <a:pt x="5413" y="5003"/>
                    <a:pt x="5731" y="5458"/>
                  </a:cubicBezTo>
                  <a:cubicBezTo>
                    <a:pt x="5231" y="6049"/>
                    <a:pt x="4458" y="6413"/>
                    <a:pt x="3593" y="6413"/>
                  </a:cubicBezTo>
                  <a:cubicBezTo>
                    <a:pt x="2729" y="6413"/>
                    <a:pt x="1956" y="6049"/>
                    <a:pt x="1410" y="5458"/>
                  </a:cubicBezTo>
                  <a:cubicBezTo>
                    <a:pt x="1729" y="5003"/>
                    <a:pt x="2275" y="4730"/>
                    <a:pt x="2820" y="4730"/>
                  </a:cubicBezTo>
                  <a:cubicBezTo>
                    <a:pt x="3002" y="4730"/>
                    <a:pt x="3184" y="4640"/>
                    <a:pt x="3230" y="4458"/>
                  </a:cubicBezTo>
                  <a:cubicBezTo>
                    <a:pt x="3275" y="4321"/>
                    <a:pt x="3230" y="4139"/>
                    <a:pt x="3093" y="4048"/>
                  </a:cubicBezTo>
                  <a:cubicBezTo>
                    <a:pt x="2775" y="3866"/>
                    <a:pt x="2638" y="3593"/>
                    <a:pt x="2638" y="3230"/>
                  </a:cubicBezTo>
                  <a:cubicBezTo>
                    <a:pt x="2638" y="2684"/>
                    <a:pt x="3048" y="2275"/>
                    <a:pt x="3593" y="2275"/>
                  </a:cubicBezTo>
                  <a:close/>
                  <a:moveTo>
                    <a:pt x="3593" y="1"/>
                  </a:moveTo>
                  <a:cubicBezTo>
                    <a:pt x="1592" y="1"/>
                    <a:pt x="1" y="1592"/>
                    <a:pt x="1" y="3548"/>
                  </a:cubicBezTo>
                  <a:cubicBezTo>
                    <a:pt x="1" y="5549"/>
                    <a:pt x="1592" y="7141"/>
                    <a:pt x="3593" y="7141"/>
                  </a:cubicBezTo>
                  <a:cubicBezTo>
                    <a:pt x="5549" y="7141"/>
                    <a:pt x="7186" y="5549"/>
                    <a:pt x="7186" y="3548"/>
                  </a:cubicBezTo>
                  <a:cubicBezTo>
                    <a:pt x="7186" y="1592"/>
                    <a:pt x="5549" y="1"/>
                    <a:pt x="3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28" name="Google Shape;1828;p61"/>
            <p:cNvSpPr/>
            <p:nvPr/>
          </p:nvSpPr>
          <p:spPr>
            <a:xfrm>
              <a:off x="6393825" y="4239500"/>
              <a:ext cx="83025" cy="18225"/>
            </a:xfrm>
            <a:custGeom>
              <a:avLst/>
              <a:gdLst/>
              <a:ahLst/>
              <a:cxnLst/>
              <a:rect l="l" t="t" r="r" b="b"/>
              <a:pathLst>
                <a:path w="3321" h="729" extrusionOk="0">
                  <a:moveTo>
                    <a:pt x="364" y="1"/>
                  </a:moveTo>
                  <a:cubicBezTo>
                    <a:pt x="182" y="1"/>
                    <a:pt x="0" y="182"/>
                    <a:pt x="0" y="364"/>
                  </a:cubicBezTo>
                  <a:cubicBezTo>
                    <a:pt x="0" y="546"/>
                    <a:pt x="182" y="728"/>
                    <a:pt x="364" y="728"/>
                  </a:cubicBezTo>
                  <a:lnTo>
                    <a:pt x="2956" y="728"/>
                  </a:lnTo>
                  <a:cubicBezTo>
                    <a:pt x="3184" y="728"/>
                    <a:pt x="3320" y="546"/>
                    <a:pt x="3320" y="364"/>
                  </a:cubicBezTo>
                  <a:cubicBezTo>
                    <a:pt x="3320" y="182"/>
                    <a:pt x="3184" y="1"/>
                    <a:pt x="2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29" name="Google Shape;1829;p61"/>
            <p:cNvSpPr/>
            <p:nvPr/>
          </p:nvSpPr>
          <p:spPr>
            <a:xfrm>
              <a:off x="6393825" y="4281575"/>
              <a:ext cx="83025" cy="17075"/>
            </a:xfrm>
            <a:custGeom>
              <a:avLst/>
              <a:gdLst/>
              <a:ahLst/>
              <a:cxnLst/>
              <a:rect l="l" t="t" r="r" b="b"/>
              <a:pathLst>
                <a:path w="3321" h="683" extrusionOk="0">
                  <a:moveTo>
                    <a:pt x="364" y="0"/>
                  </a:moveTo>
                  <a:cubicBezTo>
                    <a:pt x="182" y="0"/>
                    <a:pt x="0" y="137"/>
                    <a:pt x="0" y="319"/>
                  </a:cubicBezTo>
                  <a:cubicBezTo>
                    <a:pt x="0" y="546"/>
                    <a:pt x="182" y="682"/>
                    <a:pt x="364" y="682"/>
                  </a:cubicBezTo>
                  <a:lnTo>
                    <a:pt x="2956" y="682"/>
                  </a:lnTo>
                  <a:cubicBezTo>
                    <a:pt x="3184" y="682"/>
                    <a:pt x="3320" y="546"/>
                    <a:pt x="3320" y="319"/>
                  </a:cubicBezTo>
                  <a:cubicBezTo>
                    <a:pt x="3320" y="137"/>
                    <a:pt x="3184" y="0"/>
                    <a:pt x="2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30" name="Google Shape;1830;p61"/>
          <p:cNvGrpSpPr/>
          <p:nvPr/>
        </p:nvGrpSpPr>
        <p:grpSpPr>
          <a:xfrm>
            <a:off x="6493910" y="1702918"/>
            <a:ext cx="500941" cy="504778"/>
            <a:chOff x="6673525" y="1251775"/>
            <a:chExt cx="554875" cy="559125"/>
          </a:xfrm>
        </p:grpSpPr>
        <p:sp>
          <p:nvSpPr>
            <p:cNvPr id="1831" name="Google Shape;1831;p61"/>
            <p:cNvSpPr/>
            <p:nvPr/>
          </p:nvSpPr>
          <p:spPr>
            <a:xfrm>
              <a:off x="6673525" y="1251775"/>
              <a:ext cx="554875" cy="298775"/>
            </a:xfrm>
            <a:custGeom>
              <a:avLst/>
              <a:gdLst/>
              <a:ahLst/>
              <a:cxnLst/>
              <a:rect l="l" t="t" r="r" b="b"/>
              <a:pathLst>
                <a:path w="22195" h="11951" extrusionOk="0">
                  <a:moveTo>
                    <a:pt x="11097" y="3036"/>
                  </a:moveTo>
                  <a:cubicBezTo>
                    <a:pt x="12916" y="3036"/>
                    <a:pt x="14417" y="4491"/>
                    <a:pt x="14417" y="6356"/>
                  </a:cubicBezTo>
                  <a:cubicBezTo>
                    <a:pt x="14417" y="8175"/>
                    <a:pt x="12916" y="9676"/>
                    <a:pt x="11097" y="9676"/>
                  </a:cubicBezTo>
                  <a:cubicBezTo>
                    <a:pt x="9232" y="9676"/>
                    <a:pt x="7777" y="8175"/>
                    <a:pt x="7777" y="6356"/>
                  </a:cubicBezTo>
                  <a:cubicBezTo>
                    <a:pt x="7777" y="4491"/>
                    <a:pt x="9232" y="3036"/>
                    <a:pt x="11097" y="3036"/>
                  </a:cubicBezTo>
                  <a:close/>
                  <a:moveTo>
                    <a:pt x="11097" y="0"/>
                  </a:moveTo>
                  <a:cubicBezTo>
                    <a:pt x="10949" y="0"/>
                    <a:pt x="10802" y="57"/>
                    <a:pt x="10688" y="171"/>
                  </a:cubicBezTo>
                  <a:lnTo>
                    <a:pt x="10369" y="444"/>
                  </a:lnTo>
                  <a:cubicBezTo>
                    <a:pt x="10233" y="580"/>
                    <a:pt x="10233" y="808"/>
                    <a:pt x="10369" y="944"/>
                  </a:cubicBezTo>
                  <a:cubicBezTo>
                    <a:pt x="10438" y="1012"/>
                    <a:pt x="10529" y="1046"/>
                    <a:pt x="10614" y="1046"/>
                  </a:cubicBezTo>
                  <a:cubicBezTo>
                    <a:pt x="10699" y="1046"/>
                    <a:pt x="10779" y="1012"/>
                    <a:pt x="10824" y="944"/>
                  </a:cubicBezTo>
                  <a:lnTo>
                    <a:pt x="11097" y="671"/>
                  </a:lnTo>
                  <a:lnTo>
                    <a:pt x="12507" y="2127"/>
                  </a:lnTo>
                  <a:lnTo>
                    <a:pt x="12143" y="2490"/>
                  </a:lnTo>
                  <a:cubicBezTo>
                    <a:pt x="11825" y="2399"/>
                    <a:pt x="11461" y="2354"/>
                    <a:pt x="11097" y="2354"/>
                  </a:cubicBezTo>
                  <a:cubicBezTo>
                    <a:pt x="10733" y="2354"/>
                    <a:pt x="10369" y="2399"/>
                    <a:pt x="10051" y="2490"/>
                  </a:cubicBezTo>
                  <a:lnTo>
                    <a:pt x="9642" y="2127"/>
                  </a:lnTo>
                  <a:lnTo>
                    <a:pt x="9824" y="1945"/>
                  </a:lnTo>
                  <a:cubicBezTo>
                    <a:pt x="9960" y="1808"/>
                    <a:pt x="9960" y="1581"/>
                    <a:pt x="9824" y="1444"/>
                  </a:cubicBezTo>
                  <a:cubicBezTo>
                    <a:pt x="9778" y="1399"/>
                    <a:pt x="9699" y="1376"/>
                    <a:pt x="9613" y="1376"/>
                  </a:cubicBezTo>
                  <a:cubicBezTo>
                    <a:pt x="9528" y="1376"/>
                    <a:pt x="9437" y="1399"/>
                    <a:pt x="9369" y="1444"/>
                  </a:cubicBezTo>
                  <a:lnTo>
                    <a:pt x="9142" y="1672"/>
                  </a:lnTo>
                  <a:cubicBezTo>
                    <a:pt x="8914" y="1899"/>
                    <a:pt x="8914" y="2308"/>
                    <a:pt x="9142" y="2536"/>
                  </a:cubicBezTo>
                  <a:lnTo>
                    <a:pt x="9369" y="2763"/>
                  </a:lnTo>
                  <a:cubicBezTo>
                    <a:pt x="8505" y="3173"/>
                    <a:pt x="7777" y="3900"/>
                    <a:pt x="7413" y="4810"/>
                  </a:cubicBezTo>
                  <a:lnTo>
                    <a:pt x="1637" y="4810"/>
                  </a:lnTo>
                  <a:cubicBezTo>
                    <a:pt x="728" y="4810"/>
                    <a:pt x="0" y="5537"/>
                    <a:pt x="0" y="6447"/>
                  </a:cubicBezTo>
                  <a:lnTo>
                    <a:pt x="0" y="10313"/>
                  </a:lnTo>
                  <a:cubicBezTo>
                    <a:pt x="0" y="11222"/>
                    <a:pt x="728" y="11950"/>
                    <a:pt x="1637" y="11950"/>
                  </a:cubicBezTo>
                  <a:lnTo>
                    <a:pt x="12643" y="11950"/>
                  </a:lnTo>
                  <a:cubicBezTo>
                    <a:pt x="12825" y="11950"/>
                    <a:pt x="12962" y="11814"/>
                    <a:pt x="12962" y="11632"/>
                  </a:cubicBezTo>
                  <a:cubicBezTo>
                    <a:pt x="12962" y="11450"/>
                    <a:pt x="12825" y="11313"/>
                    <a:pt x="12643" y="11313"/>
                  </a:cubicBezTo>
                  <a:lnTo>
                    <a:pt x="1637" y="11313"/>
                  </a:lnTo>
                  <a:cubicBezTo>
                    <a:pt x="1092" y="11313"/>
                    <a:pt x="637" y="10859"/>
                    <a:pt x="637" y="10313"/>
                  </a:cubicBezTo>
                  <a:lnTo>
                    <a:pt x="637" y="6447"/>
                  </a:lnTo>
                  <a:cubicBezTo>
                    <a:pt x="637" y="5901"/>
                    <a:pt x="1092" y="5447"/>
                    <a:pt x="1637" y="5447"/>
                  </a:cubicBezTo>
                  <a:lnTo>
                    <a:pt x="7231" y="5447"/>
                  </a:lnTo>
                  <a:cubicBezTo>
                    <a:pt x="7140" y="5765"/>
                    <a:pt x="7095" y="6038"/>
                    <a:pt x="7095" y="6356"/>
                  </a:cubicBezTo>
                  <a:cubicBezTo>
                    <a:pt x="7095" y="8539"/>
                    <a:pt x="8914" y="10313"/>
                    <a:pt x="11097" y="10313"/>
                  </a:cubicBezTo>
                  <a:cubicBezTo>
                    <a:pt x="13280" y="10313"/>
                    <a:pt x="15054" y="8539"/>
                    <a:pt x="15054" y="6356"/>
                  </a:cubicBezTo>
                  <a:cubicBezTo>
                    <a:pt x="15054" y="6038"/>
                    <a:pt x="15054" y="5719"/>
                    <a:pt x="14963" y="5447"/>
                  </a:cubicBezTo>
                  <a:lnTo>
                    <a:pt x="20557" y="5447"/>
                  </a:lnTo>
                  <a:cubicBezTo>
                    <a:pt x="21103" y="5447"/>
                    <a:pt x="21512" y="5901"/>
                    <a:pt x="21512" y="6447"/>
                  </a:cubicBezTo>
                  <a:lnTo>
                    <a:pt x="21512" y="10313"/>
                  </a:lnTo>
                  <a:cubicBezTo>
                    <a:pt x="21512" y="10859"/>
                    <a:pt x="21103" y="11313"/>
                    <a:pt x="20557" y="11313"/>
                  </a:cubicBezTo>
                  <a:lnTo>
                    <a:pt x="14235" y="11313"/>
                  </a:lnTo>
                  <a:cubicBezTo>
                    <a:pt x="14053" y="11313"/>
                    <a:pt x="13917" y="11450"/>
                    <a:pt x="13917" y="11632"/>
                  </a:cubicBezTo>
                  <a:cubicBezTo>
                    <a:pt x="13917" y="11814"/>
                    <a:pt x="14053" y="11950"/>
                    <a:pt x="14235" y="11950"/>
                  </a:cubicBezTo>
                  <a:lnTo>
                    <a:pt x="20557" y="11950"/>
                  </a:lnTo>
                  <a:cubicBezTo>
                    <a:pt x="21467" y="11950"/>
                    <a:pt x="22194" y="11222"/>
                    <a:pt x="22194" y="10313"/>
                  </a:cubicBezTo>
                  <a:lnTo>
                    <a:pt x="22194" y="6447"/>
                  </a:lnTo>
                  <a:cubicBezTo>
                    <a:pt x="22194" y="5537"/>
                    <a:pt x="21467" y="4810"/>
                    <a:pt x="20557" y="4810"/>
                  </a:cubicBezTo>
                  <a:lnTo>
                    <a:pt x="14781" y="4810"/>
                  </a:lnTo>
                  <a:cubicBezTo>
                    <a:pt x="14372" y="3900"/>
                    <a:pt x="13689" y="3173"/>
                    <a:pt x="12825" y="2763"/>
                  </a:cubicBezTo>
                  <a:lnTo>
                    <a:pt x="13007" y="2536"/>
                  </a:lnTo>
                  <a:cubicBezTo>
                    <a:pt x="13280" y="2308"/>
                    <a:pt x="13280" y="1899"/>
                    <a:pt x="13007" y="1672"/>
                  </a:cubicBezTo>
                  <a:lnTo>
                    <a:pt x="11506" y="171"/>
                  </a:lnTo>
                  <a:cubicBezTo>
                    <a:pt x="11393" y="57"/>
                    <a:pt x="11245" y="0"/>
                    <a:pt x="110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32" name="Google Shape;1832;p61"/>
            <p:cNvSpPr/>
            <p:nvPr/>
          </p:nvSpPr>
          <p:spPr>
            <a:xfrm>
              <a:off x="7069200" y="1444775"/>
              <a:ext cx="104625" cy="17075"/>
            </a:xfrm>
            <a:custGeom>
              <a:avLst/>
              <a:gdLst/>
              <a:ahLst/>
              <a:cxnLst/>
              <a:rect l="l" t="t" r="r" b="b"/>
              <a:pathLst>
                <a:path w="4185" h="683" extrusionOk="0">
                  <a:moveTo>
                    <a:pt x="364" y="1"/>
                  </a:moveTo>
                  <a:cubicBezTo>
                    <a:pt x="182" y="1"/>
                    <a:pt x="0" y="182"/>
                    <a:pt x="0" y="364"/>
                  </a:cubicBezTo>
                  <a:cubicBezTo>
                    <a:pt x="0" y="546"/>
                    <a:pt x="182" y="683"/>
                    <a:pt x="364" y="683"/>
                  </a:cubicBezTo>
                  <a:lnTo>
                    <a:pt x="3820" y="683"/>
                  </a:lnTo>
                  <a:cubicBezTo>
                    <a:pt x="4002" y="683"/>
                    <a:pt x="4184" y="546"/>
                    <a:pt x="4184" y="364"/>
                  </a:cubicBezTo>
                  <a:cubicBezTo>
                    <a:pt x="4184" y="182"/>
                    <a:pt x="4002" y="1"/>
                    <a:pt x="3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33" name="Google Shape;1833;p61"/>
            <p:cNvSpPr/>
            <p:nvPr/>
          </p:nvSpPr>
          <p:spPr>
            <a:xfrm>
              <a:off x="6772425" y="1444775"/>
              <a:ext cx="59150" cy="17075"/>
            </a:xfrm>
            <a:custGeom>
              <a:avLst/>
              <a:gdLst/>
              <a:ahLst/>
              <a:cxnLst/>
              <a:rect l="l" t="t" r="r" b="b"/>
              <a:pathLst>
                <a:path w="2366" h="683" extrusionOk="0">
                  <a:moveTo>
                    <a:pt x="319" y="1"/>
                  </a:moveTo>
                  <a:cubicBezTo>
                    <a:pt x="137" y="1"/>
                    <a:pt x="1" y="182"/>
                    <a:pt x="1" y="364"/>
                  </a:cubicBezTo>
                  <a:cubicBezTo>
                    <a:pt x="1" y="546"/>
                    <a:pt x="137" y="683"/>
                    <a:pt x="319" y="683"/>
                  </a:cubicBezTo>
                  <a:lnTo>
                    <a:pt x="2047" y="683"/>
                  </a:lnTo>
                  <a:cubicBezTo>
                    <a:pt x="2229" y="683"/>
                    <a:pt x="2366" y="501"/>
                    <a:pt x="2366" y="364"/>
                  </a:cubicBezTo>
                  <a:cubicBezTo>
                    <a:pt x="2366" y="182"/>
                    <a:pt x="2229" y="1"/>
                    <a:pt x="2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34" name="Google Shape;1834;p61"/>
            <p:cNvSpPr/>
            <p:nvPr/>
          </p:nvSpPr>
          <p:spPr>
            <a:xfrm>
              <a:off x="6673525" y="1582350"/>
              <a:ext cx="554875" cy="228550"/>
            </a:xfrm>
            <a:custGeom>
              <a:avLst/>
              <a:gdLst/>
              <a:ahLst/>
              <a:cxnLst/>
              <a:rect l="l" t="t" r="r" b="b"/>
              <a:pathLst>
                <a:path w="22195" h="9142" extrusionOk="0">
                  <a:moveTo>
                    <a:pt x="11961" y="683"/>
                  </a:moveTo>
                  <a:cubicBezTo>
                    <a:pt x="12007" y="683"/>
                    <a:pt x="12052" y="728"/>
                    <a:pt x="12052" y="774"/>
                  </a:cubicBezTo>
                  <a:lnTo>
                    <a:pt x="12052" y="1410"/>
                  </a:lnTo>
                  <a:lnTo>
                    <a:pt x="10097" y="1410"/>
                  </a:lnTo>
                  <a:lnTo>
                    <a:pt x="10097" y="774"/>
                  </a:lnTo>
                  <a:cubicBezTo>
                    <a:pt x="10097" y="728"/>
                    <a:pt x="10142" y="683"/>
                    <a:pt x="10233" y="683"/>
                  </a:cubicBezTo>
                  <a:close/>
                  <a:moveTo>
                    <a:pt x="14235" y="2093"/>
                  </a:moveTo>
                  <a:cubicBezTo>
                    <a:pt x="14417" y="2093"/>
                    <a:pt x="14554" y="2229"/>
                    <a:pt x="14554" y="2411"/>
                  </a:cubicBezTo>
                  <a:lnTo>
                    <a:pt x="14554" y="6504"/>
                  </a:lnTo>
                  <a:cubicBezTo>
                    <a:pt x="14554" y="6686"/>
                    <a:pt x="14417" y="6823"/>
                    <a:pt x="14235" y="6823"/>
                  </a:cubicBezTo>
                  <a:lnTo>
                    <a:pt x="7914" y="6823"/>
                  </a:lnTo>
                  <a:cubicBezTo>
                    <a:pt x="7732" y="6823"/>
                    <a:pt x="7595" y="6686"/>
                    <a:pt x="7595" y="6504"/>
                  </a:cubicBezTo>
                  <a:lnTo>
                    <a:pt x="7595" y="2411"/>
                  </a:lnTo>
                  <a:cubicBezTo>
                    <a:pt x="7595" y="2229"/>
                    <a:pt x="7732" y="2093"/>
                    <a:pt x="7914" y="2093"/>
                  </a:cubicBezTo>
                  <a:close/>
                  <a:moveTo>
                    <a:pt x="10233" y="1"/>
                  </a:moveTo>
                  <a:cubicBezTo>
                    <a:pt x="9824" y="1"/>
                    <a:pt x="9460" y="364"/>
                    <a:pt x="9460" y="774"/>
                  </a:cubicBezTo>
                  <a:lnTo>
                    <a:pt x="9460" y="1410"/>
                  </a:lnTo>
                  <a:lnTo>
                    <a:pt x="7914" y="1410"/>
                  </a:lnTo>
                  <a:cubicBezTo>
                    <a:pt x="7368" y="1410"/>
                    <a:pt x="6958" y="1865"/>
                    <a:pt x="6958" y="2411"/>
                  </a:cubicBezTo>
                  <a:lnTo>
                    <a:pt x="6958" y="6459"/>
                  </a:lnTo>
                  <a:cubicBezTo>
                    <a:pt x="6958" y="7004"/>
                    <a:pt x="7368" y="7459"/>
                    <a:pt x="7914" y="7459"/>
                  </a:cubicBezTo>
                  <a:lnTo>
                    <a:pt x="14235" y="7459"/>
                  </a:lnTo>
                  <a:cubicBezTo>
                    <a:pt x="14781" y="7459"/>
                    <a:pt x="15236" y="7004"/>
                    <a:pt x="15236" y="6459"/>
                  </a:cubicBezTo>
                  <a:lnTo>
                    <a:pt x="15236" y="2684"/>
                  </a:lnTo>
                  <a:lnTo>
                    <a:pt x="20557" y="2684"/>
                  </a:lnTo>
                  <a:cubicBezTo>
                    <a:pt x="21103" y="2684"/>
                    <a:pt x="21512" y="3093"/>
                    <a:pt x="21512" y="3639"/>
                  </a:cubicBezTo>
                  <a:lnTo>
                    <a:pt x="21512" y="7505"/>
                  </a:lnTo>
                  <a:cubicBezTo>
                    <a:pt x="21512" y="8050"/>
                    <a:pt x="21103" y="8505"/>
                    <a:pt x="20557" y="8505"/>
                  </a:cubicBezTo>
                  <a:lnTo>
                    <a:pt x="1637" y="8505"/>
                  </a:lnTo>
                  <a:cubicBezTo>
                    <a:pt x="1092" y="8505"/>
                    <a:pt x="637" y="8050"/>
                    <a:pt x="637" y="7505"/>
                  </a:cubicBezTo>
                  <a:lnTo>
                    <a:pt x="637" y="3639"/>
                  </a:lnTo>
                  <a:cubicBezTo>
                    <a:pt x="637" y="3093"/>
                    <a:pt x="1092" y="2684"/>
                    <a:pt x="1637" y="2684"/>
                  </a:cubicBezTo>
                  <a:lnTo>
                    <a:pt x="5594" y="2684"/>
                  </a:lnTo>
                  <a:cubicBezTo>
                    <a:pt x="5776" y="2684"/>
                    <a:pt x="5912" y="2502"/>
                    <a:pt x="5912" y="2320"/>
                  </a:cubicBezTo>
                  <a:cubicBezTo>
                    <a:pt x="5912" y="2138"/>
                    <a:pt x="5776" y="2002"/>
                    <a:pt x="5594" y="2002"/>
                  </a:cubicBezTo>
                  <a:lnTo>
                    <a:pt x="1637" y="2002"/>
                  </a:lnTo>
                  <a:cubicBezTo>
                    <a:pt x="728" y="2002"/>
                    <a:pt x="0" y="2729"/>
                    <a:pt x="0" y="3639"/>
                  </a:cubicBezTo>
                  <a:lnTo>
                    <a:pt x="0" y="7505"/>
                  </a:lnTo>
                  <a:cubicBezTo>
                    <a:pt x="0" y="8414"/>
                    <a:pt x="728" y="9142"/>
                    <a:pt x="1637" y="9142"/>
                  </a:cubicBezTo>
                  <a:lnTo>
                    <a:pt x="20557" y="9142"/>
                  </a:lnTo>
                  <a:cubicBezTo>
                    <a:pt x="21467" y="9142"/>
                    <a:pt x="22194" y="8414"/>
                    <a:pt x="22194" y="7505"/>
                  </a:cubicBezTo>
                  <a:lnTo>
                    <a:pt x="22194" y="3639"/>
                  </a:lnTo>
                  <a:cubicBezTo>
                    <a:pt x="22194" y="2729"/>
                    <a:pt x="21467" y="2002"/>
                    <a:pt x="20557" y="2002"/>
                  </a:cubicBezTo>
                  <a:lnTo>
                    <a:pt x="15145" y="2002"/>
                  </a:lnTo>
                  <a:cubicBezTo>
                    <a:pt x="15008" y="1683"/>
                    <a:pt x="14645" y="1410"/>
                    <a:pt x="14235" y="1410"/>
                  </a:cubicBezTo>
                  <a:lnTo>
                    <a:pt x="12734" y="1410"/>
                  </a:lnTo>
                  <a:lnTo>
                    <a:pt x="12734" y="774"/>
                  </a:lnTo>
                  <a:cubicBezTo>
                    <a:pt x="12734" y="364"/>
                    <a:pt x="12371" y="1"/>
                    <a:pt x="119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35" name="Google Shape;1835;p61"/>
            <p:cNvSpPr/>
            <p:nvPr/>
          </p:nvSpPr>
          <p:spPr>
            <a:xfrm>
              <a:off x="6883850" y="1343575"/>
              <a:ext cx="134200" cy="134200"/>
            </a:xfrm>
            <a:custGeom>
              <a:avLst/>
              <a:gdLst/>
              <a:ahLst/>
              <a:cxnLst/>
              <a:rect l="l" t="t" r="r" b="b"/>
              <a:pathLst>
                <a:path w="5368" h="5368" extrusionOk="0">
                  <a:moveTo>
                    <a:pt x="2684" y="638"/>
                  </a:moveTo>
                  <a:cubicBezTo>
                    <a:pt x="3184" y="638"/>
                    <a:pt x="3639" y="819"/>
                    <a:pt x="4003" y="1138"/>
                  </a:cubicBezTo>
                  <a:lnTo>
                    <a:pt x="1365" y="1138"/>
                  </a:lnTo>
                  <a:cubicBezTo>
                    <a:pt x="1729" y="819"/>
                    <a:pt x="2184" y="638"/>
                    <a:pt x="2684" y="638"/>
                  </a:cubicBezTo>
                  <a:close/>
                  <a:moveTo>
                    <a:pt x="4503" y="1820"/>
                  </a:moveTo>
                  <a:cubicBezTo>
                    <a:pt x="4640" y="2047"/>
                    <a:pt x="4685" y="2366"/>
                    <a:pt x="4685" y="2684"/>
                  </a:cubicBezTo>
                  <a:cubicBezTo>
                    <a:pt x="4685" y="3776"/>
                    <a:pt x="3776" y="4685"/>
                    <a:pt x="2684" y="4685"/>
                  </a:cubicBezTo>
                  <a:cubicBezTo>
                    <a:pt x="1547" y="4685"/>
                    <a:pt x="683" y="3776"/>
                    <a:pt x="683" y="2684"/>
                  </a:cubicBezTo>
                  <a:cubicBezTo>
                    <a:pt x="683" y="2366"/>
                    <a:pt x="729" y="2047"/>
                    <a:pt x="865" y="1820"/>
                  </a:cubicBezTo>
                  <a:close/>
                  <a:moveTo>
                    <a:pt x="2684" y="1"/>
                  </a:moveTo>
                  <a:cubicBezTo>
                    <a:pt x="1183" y="1"/>
                    <a:pt x="1" y="1183"/>
                    <a:pt x="1" y="2684"/>
                  </a:cubicBezTo>
                  <a:cubicBezTo>
                    <a:pt x="1" y="4139"/>
                    <a:pt x="1183" y="5367"/>
                    <a:pt x="2684" y="5367"/>
                  </a:cubicBezTo>
                  <a:cubicBezTo>
                    <a:pt x="4140" y="5367"/>
                    <a:pt x="5367" y="4139"/>
                    <a:pt x="5367" y="2684"/>
                  </a:cubicBezTo>
                  <a:cubicBezTo>
                    <a:pt x="5367" y="1183"/>
                    <a:pt x="4140" y="1"/>
                    <a:pt x="2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36" name="Google Shape;1836;p61"/>
            <p:cNvSpPr/>
            <p:nvPr/>
          </p:nvSpPr>
          <p:spPr>
            <a:xfrm>
              <a:off x="6706475" y="1428850"/>
              <a:ext cx="48925" cy="48925"/>
            </a:xfrm>
            <a:custGeom>
              <a:avLst/>
              <a:gdLst/>
              <a:ahLst/>
              <a:cxnLst/>
              <a:rect l="l" t="t" r="r" b="b"/>
              <a:pathLst>
                <a:path w="1957" h="1957" extrusionOk="0">
                  <a:moveTo>
                    <a:pt x="956" y="638"/>
                  </a:moveTo>
                  <a:cubicBezTo>
                    <a:pt x="1138" y="638"/>
                    <a:pt x="1274" y="819"/>
                    <a:pt x="1274" y="1001"/>
                  </a:cubicBezTo>
                  <a:cubicBezTo>
                    <a:pt x="1274" y="1138"/>
                    <a:pt x="1138" y="1320"/>
                    <a:pt x="956" y="1320"/>
                  </a:cubicBezTo>
                  <a:cubicBezTo>
                    <a:pt x="774" y="1320"/>
                    <a:pt x="638" y="1138"/>
                    <a:pt x="638" y="1001"/>
                  </a:cubicBezTo>
                  <a:cubicBezTo>
                    <a:pt x="638" y="819"/>
                    <a:pt x="774" y="638"/>
                    <a:pt x="956" y="638"/>
                  </a:cubicBezTo>
                  <a:close/>
                  <a:moveTo>
                    <a:pt x="956" y="1"/>
                  </a:moveTo>
                  <a:cubicBezTo>
                    <a:pt x="410" y="1"/>
                    <a:pt x="1" y="456"/>
                    <a:pt x="1" y="1001"/>
                  </a:cubicBezTo>
                  <a:cubicBezTo>
                    <a:pt x="1" y="1502"/>
                    <a:pt x="410" y="1956"/>
                    <a:pt x="956" y="1956"/>
                  </a:cubicBezTo>
                  <a:cubicBezTo>
                    <a:pt x="1502" y="1956"/>
                    <a:pt x="1957" y="1502"/>
                    <a:pt x="1957" y="1001"/>
                  </a:cubicBezTo>
                  <a:cubicBezTo>
                    <a:pt x="1957" y="456"/>
                    <a:pt x="1502" y="1"/>
                    <a:pt x="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37" name="Google Shape;1837;p61"/>
            <p:cNvSpPr/>
            <p:nvPr/>
          </p:nvSpPr>
          <p:spPr>
            <a:xfrm>
              <a:off x="7069200" y="1708550"/>
              <a:ext cx="104625" cy="15950"/>
            </a:xfrm>
            <a:custGeom>
              <a:avLst/>
              <a:gdLst/>
              <a:ahLst/>
              <a:cxnLst/>
              <a:rect l="l" t="t" r="r" b="b"/>
              <a:pathLst>
                <a:path w="4185" h="638" extrusionOk="0">
                  <a:moveTo>
                    <a:pt x="364" y="1"/>
                  </a:moveTo>
                  <a:cubicBezTo>
                    <a:pt x="182" y="1"/>
                    <a:pt x="0" y="137"/>
                    <a:pt x="0" y="319"/>
                  </a:cubicBezTo>
                  <a:cubicBezTo>
                    <a:pt x="0" y="501"/>
                    <a:pt x="182" y="638"/>
                    <a:pt x="364" y="638"/>
                  </a:cubicBezTo>
                  <a:lnTo>
                    <a:pt x="3820" y="638"/>
                  </a:lnTo>
                  <a:cubicBezTo>
                    <a:pt x="4002" y="638"/>
                    <a:pt x="4184" y="501"/>
                    <a:pt x="4184" y="319"/>
                  </a:cubicBezTo>
                  <a:cubicBezTo>
                    <a:pt x="4184" y="137"/>
                    <a:pt x="4002" y="1"/>
                    <a:pt x="3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38" name="Google Shape;1838;p61"/>
            <p:cNvSpPr/>
            <p:nvPr/>
          </p:nvSpPr>
          <p:spPr>
            <a:xfrm>
              <a:off x="6772425" y="1708550"/>
              <a:ext cx="59150" cy="15950"/>
            </a:xfrm>
            <a:custGeom>
              <a:avLst/>
              <a:gdLst/>
              <a:ahLst/>
              <a:cxnLst/>
              <a:rect l="l" t="t" r="r" b="b"/>
              <a:pathLst>
                <a:path w="2366" h="638" extrusionOk="0">
                  <a:moveTo>
                    <a:pt x="319" y="1"/>
                  </a:moveTo>
                  <a:cubicBezTo>
                    <a:pt x="137" y="1"/>
                    <a:pt x="1" y="137"/>
                    <a:pt x="1" y="319"/>
                  </a:cubicBezTo>
                  <a:cubicBezTo>
                    <a:pt x="1" y="501"/>
                    <a:pt x="137" y="638"/>
                    <a:pt x="319" y="638"/>
                  </a:cubicBezTo>
                  <a:lnTo>
                    <a:pt x="2047" y="638"/>
                  </a:lnTo>
                  <a:cubicBezTo>
                    <a:pt x="2229" y="638"/>
                    <a:pt x="2366" y="501"/>
                    <a:pt x="2366" y="319"/>
                  </a:cubicBezTo>
                  <a:cubicBezTo>
                    <a:pt x="2366" y="137"/>
                    <a:pt x="2229" y="1"/>
                    <a:pt x="2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39" name="Google Shape;1839;p61"/>
            <p:cNvSpPr/>
            <p:nvPr/>
          </p:nvSpPr>
          <p:spPr>
            <a:xfrm>
              <a:off x="7069200" y="1742675"/>
              <a:ext cx="47775" cy="17075"/>
            </a:xfrm>
            <a:custGeom>
              <a:avLst/>
              <a:gdLst/>
              <a:ahLst/>
              <a:cxnLst/>
              <a:rect l="l" t="t" r="r" b="b"/>
              <a:pathLst>
                <a:path w="1911" h="683" extrusionOk="0">
                  <a:moveTo>
                    <a:pt x="364" y="0"/>
                  </a:moveTo>
                  <a:cubicBezTo>
                    <a:pt x="182" y="0"/>
                    <a:pt x="0" y="137"/>
                    <a:pt x="0" y="319"/>
                  </a:cubicBezTo>
                  <a:cubicBezTo>
                    <a:pt x="0" y="500"/>
                    <a:pt x="182" y="682"/>
                    <a:pt x="364" y="682"/>
                  </a:cubicBezTo>
                  <a:lnTo>
                    <a:pt x="1592" y="682"/>
                  </a:lnTo>
                  <a:cubicBezTo>
                    <a:pt x="1774" y="682"/>
                    <a:pt x="1910" y="500"/>
                    <a:pt x="1910" y="319"/>
                  </a:cubicBezTo>
                  <a:cubicBezTo>
                    <a:pt x="1910" y="137"/>
                    <a:pt x="1774" y="0"/>
                    <a:pt x="1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40" name="Google Shape;1840;p61"/>
            <p:cNvSpPr/>
            <p:nvPr/>
          </p:nvSpPr>
          <p:spPr>
            <a:xfrm>
              <a:off x="6772425" y="1742675"/>
              <a:ext cx="59150" cy="17075"/>
            </a:xfrm>
            <a:custGeom>
              <a:avLst/>
              <a:gdLst/>
              <a:ahLst/>
              <a:cxnLst/>
              <a:rect l="l" t="t" r="r" b="b"/>
              <a:pathLst>
                <a:path w="2366" h="683" extrusionOk="0">
                  <a:moveTo>
                    <a:pt x="319" y="0"/>
                  </a:moveTo>
                  <a:cubicBezTo>
                    <a:pt x="137" y="0"/>
                    <a:pt x="1" y="137"/>
                    <a:pt x="1" y="364"/>
                  </a:cubicBezTo>
                  <a:cubicBezTo>
                    <a:pt x="1" y="546"/>
                    <a:pt x="137" y="682"/>
                    <a:pt x="319" y="682"/>
                  </a:cubicBezTo>
                  <a:lnTo>
                    <a:pt x="2047" y="682"/>
                  </a:lnTo>
                  <a:cubicBezTo>
                    <a:pt x="2229" y="682"/>
                    <a:pt x="2366" y="546"/>
                    <a:pt x="2366" y="364"/>
                  </a:cubicBezTo>
                  <a:cubicBezTo>
                    <a:pt x="2366" y="137"/>
                    <a:pt x="2229" y="0"/>
                    <a:pt x="20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41" name="Google Shape;1841;p61"/>
            <p:cNvSpPr/>
            <p:nvPr/>
          </p:nvSpPr>
          <p:spPr>
            <a:xfrm>
              <a:off x="6706475" y="1692650"/>
              <a:ext cx="48925" cy="48900"/>
            </a:xfrm>
            <a:custGeom>
              <a:avLst/>
              <a:gdLst/>
              <a:ahLst/>
              <a:cxnLst/>
              <a:rect l="l" t="t" r="r" b="b"/>
              <a:pathLst>
                <a:path w="1957" h="1956" extrusionOk="0">
                  <a:moveTo>
                    <a:pt x="956" y="637"/>
                  </a:moveTo>
                  <a:cubicBezTo>
                    <a:pt x="1138" y="637"/>
                    <a:pt x="1274" y="773"/>
                    <a:pt x="1274" y="955"/>
                  </a:cubicBezTo>
                  <a:cubicBezTo>
                    <a:pt x="1274" y="1137"/>
                    <a:pt x="1138" y="1274"/>
                    <a:pt x="956" y="1274"/>
                  </a:cubicBezTo>
                  <a:cubicBezTo>
                    <a:pt x="774" y="1274"/>
                    <a:pt x="638" y="1137"/>
                    <a:pt x="638" y="955"/>
                  </a:cubicBezTo>
                  <a:cubicBezTo>
                    <a:pt x="638" y="773"/>
                    <a:pt x="774" y="637"/>
                    <a:pt x="956" y="637"/>
                  </a:cubicBezTo>
                  <a:close/>
                  <a:moveTo>
                    <a:pt x="956" y="0"/>
                  </a:moveTo>
                  <a:cubicBezTo>
                    <a:pt x="410" y="0"/>
                    <a:pt x="1" y="409"/>
                    <a:pt x="1" y="955"/>
                  </a:cubicBezTo>
                  <a:cubicBezTo>
                    <a:pt x="1" y="1501"/>
                    <a:pt x="410" y="1956"/>
                    <a:pt x="956" y="1956"/>
                  </a:cubicBezTo>
                  <a:cubicBezTo>
                    <a:pt x="1502" y="1956"/>
                    <a:pt x="1957" y="1501"/>
                    <a:pt x="1957" y="955"/>
                  </a:cubicBezTo>
                  <a:cubicBezTo>
                    <a:pt x="1957" y="409"/>
                    <a:pt x="15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42" name="Google Shape;1842;p61"/>
          <p:cNvGrpSpPr/>
          <p:nvPr/>
        </p:nvGrpSpPr>
        <p:grpSpPr>
          <a:xfrm>
            <a:off x="6521625" y="3246329"/>
            <a:ext cx="445509" cy="446547"/>
            <a:chOff x="6754250" y="1997350"/>
            <a:chExt cx="493475" cy="494625"/>
          </a:xfrm>
        </p:grpSpPr>
        <p:sp>
          <p:nvSpPr>
            <p:cNvPr id="1843" name="Google Shape;1843;p61"/>
            <p:cNvSpPr/>
            <p:nvPr/>
          </p:nvSpPr>
          <p:spPr>
            <a:xfrm>
              <a:off x="6754250" y="1997350"/>
              <a:ext cx="493475" cy="494625"/>
            </a:xfrm>
            <a:custGeom>
              <a:avLst/>
              <a:gdLst/>
              <a:ahLst/>
              <a:cxnLst/>
              <a:rect l="l" t="t" r="r" b="b"/>
              <a:pathLst>
                <a:path w="19739" h="19785" extrusionOk="0">
                  <a:moveTo>
                    <a:pt x="9869" y="1"/>
                  </a:moveTo>
                  <a:cubicBezTo>
                    <a:pt x="7231" y="1"/>
                    <a:pt x="4730" y="1001"/>
                    <a:pt x="2865" y="2866"/>
                  </a:cubicBezTo>
                  <a:cubicBezTo>
                    <a:pt x="1001" y="4731"/>
                    <a:pt x="0" y="7232"/>
                    <a:pt x="0" y="9870"/>
                  </a:cubicBezTo>
                  <a:cubicBezTo>
                    <a:pt x="0" y="11643"/>
                    <a:pt x="455" y="13326"/>
                    <a:pt x="1319" y="14872"/>
                  </a:cubicBezTo>
                  <a:cubicBezTo>
                    <a:pt x="2183" y="16328"/>
                    <a:pt x="3411" y="17556"/>
                    <a:pt x="4866" y="18420"/>
                  </a:cubicBezTo>
                  <a:cubicBezTo>
                    <a:pt x="4901" y="18431"/>
                    <a:pt x="4938" y="18437"/>
                    <a:pt x="4974" y="18437"/>
                  </a:cubicBezTo>
                  <a:cubicBezTo>
                    <a:pt x="5085" y="18437"/>
                    <a:pt x="5196" y="18386"/>
                    <a:pt x="5230" y="18283"/>
                  </a:cubicBezTo>
                  <a:cubicBezTo>
                    <a:pt x="5321" y="18147"/>
                    <a:pt x="5276" y="17965"/>
                    <a:pt x="5139" y="17920"/>
                  </a:cubicBezTo>
                  <a:cubicBezTo>
                    <a:pt x="2320" y="16237"/>
                    <a:pt x="546" y="13144"/>
                    <a:pt x="546" y="9870"/>
                  </a:cubicBezTo>
                  <a:cubicBezTo>
                    <a:pt x="546" y="4731"/>
                    <a:pt x="4730" y="546"/>
                    <a:pt x="9869" y="546"/>
                  </a:cubicBezTo>
                  <a:cubicBezTo>
                    <a:pt x="15008" y="546"/>
                    <a:pt x="19193" y="4731"/>
                    <a:pt x="19193" y="9870"/>
                  </a:cubicBezTo>
                  <a:cubicBezTo>
                    <a:pt x="19193" y="15009"/>
                    <a:pt x="15008" y="19193"/>
                    <a:pt x="9869" y="19193"/>
                  </a:cubicBezTo>
                  <a:cubicBezTo>
                    <a:pt x="8687" y="19193"/>
                    <a:pt x="7504" y="18966"/>
                    <a:pt x="6413" y="18511"/>
                  </a:cubicBezTo>
                  <a:cubicBezTo>
                    <a:pt x="6370" y="18500"/>
                    <a:pt x="6329" y="18494"/>
                    <a:pt x="6292" y="18494"/>
                  </a:cubicBezTo>
                  <a:cubicBezTo>
                    <a:pt x="6169" y="18494"/>
                    <a:pt x="6073" y="18554"/>
                    <a:pt x="6003" y="18693"/>
                  </a:cubicBezTo>
                  <a:cubicBezTo>
                    <a:pt x="5958" y="18829"/>
                    <a:pt x="6003" y="19011"/>
                    <a:pt x="6185" y="19057"/>
                  </a:cubicBezTo>
                  <a:cubicBezTo>
                    <a:pt x="7368" y="19511"/>
                    <a:pt x="8596" y="19784"/>
                    <a:pt x="9869" y="19784"/>
                  </a:cubicBezTo>
                  <a:cubicBezTo>
                    <a:pt x="12507" y="19784"/>
                    <a:pt x="15008" y="18738"/>
                    <a:pt x="16873" y="16874"/>
                  </a:cubicBezTo>
                  <a:cubicBezTo>
                    <a:pt x="18738" y="15009"/>
                    <a:pt x="19738" y="12508"/>
                    <a:pt x="19738" y="9870"/>
                  </a:cubicBezTo>
                  <a:cubicBezTo>
                    <a:pt x="19738" y="7232"/>
                    <a:pt x="18738" y="4731"/>
                    <a:pt x="16873" y="2866"/>
                  </a:cubicBezTo>
                  <a:cubicBezTo>
                    <a:pt x="15008" y="1001"/>
                    <a:pt x="12507" y="1"/>
                    <a:pt x="9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44" name="Google Shape;1844;p61"/>
            <p:cNvSpPr/>
            <p:nvPr/>
          </p:nvSpPr>
          <p:spPr>
            <a:xfrm>
              <a:off x="6968000" y="2142825"/>
              <a:ext cx="188750" cy="169500"/>
            </a:xfrm>
            <a:custGeom>
              <a:avLst/>
              <a:gdLst/>
              <a:ahLst/>
              <a:cxnLst/>
              <a:rect l="l" t="t" r="r" b="b"/>
              <a:pathLst>
                <a:path w="7550" h="6780" extrusionOk="0">
                  <a:moveTo>
                    <a:pt x="4053" y="0"/>
                  </a:moveTo>
                  <a:cubicBezTo>
                    <a:pt x="2967" y="0"/>
                    <a:pt x="1975" y="539"/>
                    <a:pt x="1319" y="1413"/>
                  </a:cubicBezTo>
                  <a:cubicBezTo>
                    <a:pt x="1092" y="1095"/>
                    <a:pt x="819" y="822"/>
                    <a:pt x="501" y="640"/>
                  </a:cubicBezTo>
                  <a:cubicBezTo>
                    <a:pt x="439" y="599"/>
                    <a:pt x="369" y="576"/>
                    <a:pt x="301" y="576"/>
                  </a:cubicBezTo>
                  <a:cubicBezTo>
                    <a:pt x="219" y="576"/>
                    <a:pt x="141" y="610"/>
                    <a:pt x="91" y="685"/>
                  </a:cubicBezTo>
                  <a:cubicBezTo>
                    <a:pt x="0" y="822"/>
                    <a:pt x="46" y="1004"/>
                    <a:pt x="182" y="1095"/>
                  </a:cubicBezTo>
                  <a:cubicBezTo>
                    <a:pt x="546" y="1322"/>
                    <a:pt x="819" y="1640"/>
                    <a:pt x="1046" y="2050"/>
                  </a:cubicBezTo>
                  <a:cubicBezTo>
                    <a:pt x="1092" y="2141"/>
                    <a:pt x="1228" y="2186"/>
                    <a:pt x="1319" y="2186"/>
                  </a:cubicBezTo>
                  <a:cubicBezTo>
                    <a:pt x="1456" y="2186"/>
                    <a:pt x="1547" y="2141"/>
                    <a:pt x="1638" y="2050"/>
                  </a:cubicBezTo>
                  <a:cubicBezTo>
                    <a:pt x="2119" y="1132"/>
                    <a:pt x="3062" y="592"/>
                    <a:pt x="4063" y="592"/>
                  </a:cubicBezTo>
                  <a:cubicBezTo>
                    <a:pt x="4104" y="592"/>
                    <a:pt x="4144" y="593"/>
                    <a:pt x="4184" y="594"/>
                  </a:cubicBezTo>
                  <a:cubicBezTo>
                    <a:pt x="5640" y="640"/>
                    <a:pt x="6822" y="1822"/>
                    <a:pt x="6913" y="3323"/>
                  </a:cubicBezTo>
                  <a:cubicBezTo>
                    <a:pt x="6959" y="4369"/>
                    <a:pt x="6368" y="5370"/>
                    <a:pt x="5412" y="5915"/>
                  </a:cubicBezTo>
                  <a:cubicBezTo>
                    <a:pt x="5231" y="6006"/>
                    <a:pt x="5003" y="6143"/>
                    <a:pt x="4821" y="6234"/>
                  </a:cubicBezTo>
                  <a:cubicBezTo>
                    <a:pt x="4685" y="6325"/>
                    <a:pt x="4639" y="6507"/>
                    <a:pt x="4730" y="6643"/>
                  </a:cubicBezTo>
                  <a:cubicBezTo>
                    <a:pt x="4776" y="6734"/>
                    <a:pt x="4867" y="6780"/>
                    <a:pt x="4958" y="6780"/>
                  </a:cubicBezTo>
                  <a:cubicBezTo>
                    <a:pt x="5003" y="6780"/>
                    <a:pt x="5094" y="6780"/>
                    <a:pt x="5140" y="6734"/>
                  </a:cubicBezTo>
                  <a:cubicBezTo>
                    <a:pt x="5321" y="6643"/>
                    <a:pt x="5503" y="6507"/>
                    <a:pt x="5685" y="6416"/>
                  </a:cubicBezTo>
                  <a:cubicBezTo>
                    <a:pt x="6868" y="5779"/>
                    <a:pt x="7550" y="4596"/>
                    <a:pt x="7459" y="3278"/>
                  </a:cubicBezTo>
                  <a:cubicBezTo>
                    <a:pt x="7414" y="1504"/>
                    <a:pt x="5958" y="94"/>
                    <a:pt x="4184" y="3"/>
                  </a:cubicBezTo>
                  <a:cubicBezTo>
                    <a:pt x="4140" y="1"/>
                    <a:pt x="4097" y="0"/>
                    <a:pt x="4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45" name="Google Shape;1845;p61"/>
            <p:cNvSpPr/>
            <p:nvPr/>
          </p:nvSpPr>
          <p:spPr>
            <a:xfrm>
              <a:off x="6846325" y="2142900"/>
              <a:ext cx="226300" cy="252425"/>
            </a:xfrm>
            <a:custGeom>
              <a:avLst/>
              <a:gdLst/>
              <a:ahLst/>
              <a:cxnLst/>
              <a:rect l="l" t="t" r="r" b="b"/>
              <a:pathLst>
                <a:path w="9052" h="10097" extrusionOk="0">
                  <a:moveTo>
                    <a:pt x="3276" y="0"/>
                  </a:moveTo>
                  <a:cubicBezTo>
                    <a:pt x="1502" y="91"/>
                    <a:pt x="137" y="1501"/>
                    <a:pt x="46" y="3275"/>
                  </a:cubicBezTo>
                  <a:cubicBezTo>
                    <a:pt x="1" y="3911"/>
                    <a:pt x="183" y="4548"/>
                    <a:pt x="501" y="5139"/>
                  </a:cubicBezTo>
                  <a:cubicBezTo>
                    <a:pt x="820" y="5685"/>
                    <a:pt x="1274" y="6140"/>
                    <a:pt x="1866" y="6413"/>
                  </a:cubicBezTo>
                  <a:cubicBezTo>
                    <a:pt x="2639" y="6822"/>
                    <a:pt x="3367" y="7322"/>
                    <a:pt x="3958" y="7868"/>
                  </a:cubicBezTo>
                  <a:lnTo>
                    <a:pt x="4185" y="8050"/>
                  </a:lnTo>
                  <a:cubicBezTo>
                    <a:pt x="4776" y="8550"/>
                    <a:pt x="5277" y="9141"/>
                    <a:pt x="5731" y="9733"/>
                  </a:cubicBezTo>
                  <a:lnTo>
                    <a:pt x="5868" y="9960"/>
                  </a:lnTo>
                  <a:cubicBezTo>
                    <a:pt x="5959" y="10051"/>
                    <a:pt x="6050" y="10097"/>
                    <a:pt x="6186" y="10097"/>
                  </a:cubicBezTo>
                  <a:cubicBezTo>
                    <a:pt x="6323" y="10097"/>
                    <a:pt x="6459" y="10051"/>
                    <a:pt x="6505" y="9960"/>
                  </a:cubicBezTo>
                  <a:lnTo>
                    <a:pt x="6687" y="9733"/>
                  </a:lnTo>
                  <a:cubicBezTo>
                    <a:pt x="7141" y="9141"/>
                    <a:pt x="7642" y="8550"/>
                    <a:pt x="8187" y="8050"/>
                  </a:cubicBezTo>
                  <a:lnTo>
                    <a:pt x="8369" y="7913"/>
                  </a:lnTo>
                  <a:cubicBezTo>
                    <a:pt x="8551" y="7777"/>
                    <a:pt x="8733" y="7595"/>
                    <a:pt x="8915" y="7459"/>
                  </a:cubicBezTo>
                  <a:cubicBezTo>
                    <a:pt x="9051" y="7368"/>
                    <a:pt x="9051" y="7186"/>
                    <a:pt x="8961" y="7049"/>
                  </a:cubicBezTo>
                  <a:cubicBezTo>
                    <a:pt x="8910" y="6974"/>
                    <a:pt x="8833" y="6941"/>
                    <a:pt x="8750" y="6941"/>
                  </a:cubicBezTo>
                  <a:cubicBezTo>
                    <a:pt x="8683" y="6941"/>
                    <a:pt x="8613" y="6963"/>
                    <a:pt x="8551" y="7004"/>
                  </a:cubicBezTo>
                  <a:cubicBezTo>
                    <a:pt x="8369" y="7140"/>
                    <a:pt x="8187" y="7322"/>
                    <a:pt x="7960" y="7504"/>
                  </a:cubicBezTo>
                  <a:lnTo>
                    <a:pt x="7824" y="7641"/>
                  </a:lnTo>
                  <a:cubicBezTo>
                    <a:pt x="7232" y="8141"/>
                    <a:pt x="6687" y="8732"/>
                    <a:pt x="6186" y="9414"/>
                  </a:cubicBezTo>
                  <a:cubicBezTo>
                    <a:pt x="5731" y="8778"/>
                    <a:pt x="5186" y="8141"/>
                    <a:pt x="4549" y="7641"/>
                  </a:cubicBezTo>
                  <a:lnTo>
                    <a:pt x="4322" y="7413"/>
                  </a:lnTo>
                  <a:cubicBezTo>
                    <a:pt x="3685" y="6867"/>
                    <a:pt x="2957" y="6367"/>
                    <a:pt x="2139" y="5912"/>
                  </a:cubicBezTo>
                  <a:cubicBezTo>
                    <a:pt x="1138" y="5412"/>
                    <a:pt x="592" y="4412"/>
                    <a:pt x="638" y="3275"/>
                  </a:cubicBezTo>
                  <a:cubicBezTo>
                    <a:pt x="683" y="1819"/>
                    <a:pt x="1820" y="682"/>
                    <a:pt x="3276" y="591"/>
                  </a:cubicBezTo>
                  <a:cubicBezTo>
                    <a:pt x="3503" y="591"/>
                    <a:pt x="3685" y="591"/>
                    <a:pt x="3867" y="637"/>
                  </a:cubicBezTo>
                  <a:cubicBezTo>
                    <a:pt x="4049" y="637"/>
                    <a:pt x="4185" y="546"/>
                    <a:pt x="4231" y="364"/>
                  </a:cubicBezTo>
                  <a:cubicBezTo>
                    <a:pt x="4231" y="227"/>
                    <a:pt x="4140" y="46"/>
                    <a:pt x="3958" y="46"/>
                  </a:cubicBezTo>
                  <a:cubicBezTo>
                    <a:pt x="3730" y="0"/>
                    <a:pt x="3503" y="0"/>
                    <a:pt x="32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46" name="Google Shape;1846;p61"/>
          <p:cNvGrpSpPr/>
          <p:nvPr/>
        </p:nvGrpSpPr>
        <p:grpSpPr>
          <a:xfrm>
            <a:off x="6561664" y="3948782"/>
            <a:ext cx="365431" cy="431132"/>
            <a:chOff x="6815650" y="2662500"/>
            <a:chExt cx="404775" cy="477550"/>
          </a:xfrm>
        </p:grpSpPr>
        <p:sp>
          <p:nvSpPr>
            <p:cNvPr id="1847" name="Google Shape;1847;p61"/>
            <p:cNvSpPr/>
            <p:nvPr/>
          </p:nvSpPr>
          <p:spPr>
            <a:xfrm>
              <a:off x="6845200" y="2878525"/>
              <a:ext cx="45500" cy="45500"/>
            </a:xfrm>
            <a:custGeom>
              <a:avLst/>
              <a:gdLst/>
              <a:ahLst/>
              <a:cxnLst/>
              <a:rect l="l" t="t" r="r" b="b"/>
              <a:pathLst>
                <a:path w="1820" h="1820" extrusionOk="0">
                  <a:moveTo>
                    <a:pt x="1274" y="546"/>
                  </a:moveTo>
                  <a:cubicBezTo>
                    <a:pt x="1274" y="546"/>
                    <a:pt x="1274" y="546"/>
                    <a:pt x="1274" y="592"/>
                  </a:cubicBezTo>
                  <a:lnTo>
                    <a:pt x="1274" y="1228"/>
                  </a:lnTo>
                  <a:lnTo>
                    <a:pt x="592" y="1228"/>
                  </a:lnTo>
                  <a:lnTo>
                    <a:pt x="592" y="592"/>
                  </a:lnTo>
                  <a:cubicBezTo>
                    <a:pt x="592" y="546"/>
                    <a:pt x="592" y="546"/>
                    <a:pt x="592" y="546"/>
                  </a:cubicBezTo>
                  <a:close/>
                  <a:moveTo>
                    <a:pt x="592" y="0"/>
                  </a:moveTo>
                  <a:cubicBezTo>
                    <a:pt x="273" y="0"/>
                    <a:pt x="1" y="228"/>
                    <a:pt x="1" y="546"/>
                  </a:cubicBezTo>
                  <a:lnTo>
                    <a:pt x="1" y="1228"/>
                  </a:lnTo>
                  <a:cubicBezTo>
                    <a:pt x="1" y="1547"/>
                    <a:pt x="273" y="1820"/>
                    <a:pt x="592" y="1820"/>
                  </a:cubicBezTo>
                  <a:lnTo>
                    <a:pt x="1274" y="1820"/>
                  </a:lnTo>
                  <a:cubicBezTo>
                    <a:pt x="1592" y="1820"/>
                    <a:pt x="1820" y="1547"/>
                    <a:pt x="1820" y="1228"/>
                  </a:cubicBezTo>
                  <a:lnTo>
                    <a:pt x="1820" y="546"/>
                  </a:lnTo>
                  <a:cubicBezTo>
                    <a:pt x="1820" y="228"/>
                    <a:pt x="1592" y="0"/>
                    <a:pt x="1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48" name="Google Shape;1848;p61"/>
            <p:cNvSpPr/>
            <p:nvPr/>
          </p:nvSpPr>
          <p:spPr>
            <a:xfrm>
              <a:off x="6815650" y="2662500"/>
              <a:ext cx="404775" cy="477550"/>
            </a:xfrm>
            <a:custGeom>
              <a:avLst/>
              <a:gdLst/>
              <a:ahLst/>
              <a:cxnLst/>
              <a:rect l="l" t="t" r="r" b="b"/>
              <a:pathLst>
                <a:path w="16191" h="19102" extrusionOk="0">
                  <a:moveTo>
                    <a:pt x="11961" y="546"/>
                  </a:moveTo>
                  <a:lnTo>
                    <a:pt x="11961" y="3866"/>
                  </a:lnTo>
                  <a:cubicBezTo>
                    <a:pt x="11961" y="4002"/>
                    <a:pt x="11825" y="4139"/>
                    <a:pt x="11688" y="4139"/>
                  </a:cubicBezTo>
                  <a:lnTo>
                    <a:pt x="4503" y="4139"/>
                  </a:lnTo>
                  <a:cubicBezTo>
                    <a:pt x="4321" y="4139"/>
                    <a:pt x="4230" y="4002"/>
                    <a:pt x="4230" y="3866"/>
                  </a:cubicBezTo>
                  <a:lnTo>
                    <a:pt x="4230" y="546"/>
                  </a:lnTo>
                  <a:close/>
                  <a:moveTo>
                    <a:pt x="637" y="0"/>
                  </a:moveTo>
                  <a:cubicBezTo>
                    <a:pt x="273" y="0"/>
                    <a:pt x="0" y="273"/>
                    <a:pt x="0" y="637"/>
                  </a:cubicBezTo>
                  <a:lnTo>
                    <a:pt x="0" y="3229"/>
                  </a:lnTo>
                  <a:cubicBezTo>
                    <a:pt x="0" y="3366"/>
                    <a:pt x="91" y="3502"/>
                    <a:pt x="273" y="3502"/>
                  </a:cubicBezTo>
                  <a:cubicBezTo>
                    <a:pt x="409" y="3502"/>
                    <a:pt x="546" y="3366"/>
                    <a:pt x="546" y="3229"/>
                  </a:cubicBezTo>
                  <a:lnTo>
                    <a:pt x="546" y="637"/>
                  </a:lnTo>
                  <a:cubicBezTo>
                    <a:pt x="546" y="591"/>
                    <a:pt x="591" y="546"/>
                    <a:pt x="637" y="546"/>
                  </a:cubicBezTo>
                  <a:lnTo>
                    <a:pt x="3638" y="546"/>
                  </a:lnTo>
                  <a:lnTo>
                    <a:pt x="3638" y="3866"/>
                  </a:lnTo>
                  <a:cubicBezTo>
                    <a:pt x="3638" y="4321"/>
                    <a:pt x="4048" y="4685"/>
                    <a:pt x="4503" y="4685"/>
                  </a:cubicBezTo>
                  <a:lnTo>
                    <a:pt x="11688" y="4685"/>
                  </a:lnTo>
                  <a:cubicBezTo>
                    <a:pt x="12143" y="4685"/>
                    <a:pt x="12507" y="4321"/>
                    <a:pt x="12507" y="3866"/>
                  </a:cubicBezTo>
                  <a:lnTo>
                    <a:pt x="12507" y="546"/>
                  </a:lnTo>
                  <a:lnTo>
                    <a:pt x="15509" y="546"/>
                  </a:lnTo>
                  <a:cubicBezTo>
                    <a:pt x="15554" y="546"/>
                    <a:pt x="15600" y="591"/>
                    <a:pt x="15600" y="637"/>
                  </a:cubicBezTo>
                  <a:lnTo>
                    <a:pt x="15600" y="18465"/>
                  </a:lnTo>
                  <a:cubicBezTo>
                    <a:pt x="15600" y="18510"/>
                    <a:pt x="15554" y="18556"/>
                    <a:pt x="15509" y="18556"/>
                  </a:cubicBezTo>
                  <a:lnTo>
                    <a:pt x="12507" y="18556"/>
                  </a:lnTo>
                  <a:lnTo>
                    <a:pt x="12507" y="15190"/>
                  </a:lnTo>
                  <a:cubicBezTo>
                    <a:pt x="12507" y="14736"/>
                    <a:pt x="12143" y="14372"/>
                    <a:pt x="11688" y="14372"/>
                  </a:cubicBezTo>
                  <a:lnTo>
                    <a:pt x="4503" y="14372"/>
                  </a:lnTo>
                  <a:cubicBezTo>
                    <a:pt x="4048" y="14372"/>
                    <a:pt x="3638" y="14736"/>
                    <a:pt x="3638" y="15190"/>
                  </a:cubicBezTo>
                  <a:lnTo>
                    <a:pt x="3638" y="18556"/>
                  </a:lnTo>
                  <a:lnTo>
                    <a:pt x="637" y="18556"/>
                  </a:lnTo>
                  <a:cubicBezTo>
                    <a:pt x="591" y="18556"/>
                    <a:pt x="546" y="18510"/>
                    <a:pt x="546" y="18465"/>
                  </a:cubicBezTo>
                  <a:lnTo>
                    <a:pt x="546" y="4548"/>
                  </a:lnTo>
                  <a:cubicBezTo>
                    <a:pt x="546" y="4412"/>
                    <a:pt x="409" y="4275"/>
                    <a:pt x="273" y="4275"/>
                  </a:cubicBezTo>
                  <a:cubicBezTo>
                    <a:pt x="91" y="4275"/>
                    <a:pt x="0" y="4412"/>
                    <a:pt x="0" y="4548"/>
                  </a:cubicBezTo>
                  <a:lnTo>
                    <a:pt x="0" y="18465"/>
                  </a:lnTo>
                  <a:cubicBezTo>
                    <a:pt x="0" y="18829"/>
                    <a:pt x="273" y="19102"/>
                    <a:pt x="637" y="19102"/>
                  </a:cubicBezTo>
                  <a:lnTo>
                    <a:pt x="4821" y="19102"/>
                  </a:lnTo>
                  <a:cubicBezTo>
                    <a:pt x="4957" y="19102"/>
                    <a:pt x="5094" y="18965"/>
                    <a:pt x="5094" y="18829"/>
                  </a:cubicBezTo>
                  <a:cubicBezTo>
                    <a:pt x="5094" y="18647"/>
                    <a:pt x="4957" y="18556"/>
                    <a:pt x="4821" y="18556"/>
                  </a:cubicBezTo>
                  <a:lnTo>
                    <a:pt x="4230" y="18556"/>
                  </a:lnTo>
                  <a:lnTo>
                    <a:pt x="4230" y="15190"/>
                  </a:lnTo>
                  <a:cubicBezTo>
                    <a:pt x="4230" y="15054"/>
                    <a:pt x="4321" y="14918"/>
                    <a:pt x="4503" y="14918"/>
                  </a:cubicBezTo>
                  <a:lnTo>
                    <a:pt x="11688" y="14918"/>
                  </a:lnTo>
                  <a:cubicBezTo>
                    <a:pt x="11825" y="14918"/>
                    <a:pt x="11961" y="15054"/>
                    <a:pt x="11961" y="15190"/>
                  </a:cubicBezTo>
                  <a:lnTo>
                    <a:pt x="11961" y="18556"/>
                  </a:lnTo>
                  <a:lnTo>
                    <a:pt x="6185" y="18556"/>
                  </a:lnTo>
                  <a:cubicBezTo>
                    <a:pt x="6003" y="18556"/>
                    <a:pt x="5912" y="18692"/>
                    <a:pt x="5912" y="18829"/>
                  </a:cubicBezTo>
                  <a:cubicBezTo>
                    <a:pt x="5912" y="18965"/>
                    <a:pt x="6003" y="19102"/>
                    <a:pt x="6185" y="19102"/>
                  </a:cubicBezTo>
                  <a:lnTo>
                    <a:pt x="15509" y="19102"/>
                  </a:lnTo>
                  <a:cubicBezTo>
                    <a:pt x="15873" y="19102"/>
                    <a:pt x="16191" y="18829"/>
                    <a:pt x="16191" y="18465"/>
                  </a:cubicBezTo>
                  <a:lnTo>
                    <a:pt x="16191" y="637"/>
                  </a:lnTo>
                  <a:cubicBezTo>
                    <a:pt x="16191" y="273"/>
                    <a:pt x="15873" y="0"/>
                    <a:pt x="155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49" name="Google Shape;1849;p61"/>
            <p:cNvSpPr/>
            <p:nvPr/>
          </p:nvSpPr>
          <p:spPr>
            <a:xfrm>
              <a:off x="6845200" y="2939925"/>
              <a:ext cx="45500" cy="45500"/>
            </a:xfrm>
            <a:custGeom>
              <a:avLst/>
              <a:gdLst/>
              <a:ahLst/>
              <a:cxnLst/>
              <a:rect l="l" t="t" r="r" b="b"/>
              <a:pathLst>
                <a:path w="1820" h="1820" extrusionOk="0">
                  <a:moveTo>
                    <a:pt x="1274" y="546"/>
                  </a:moveTo>
                  <a:cubicBezTo>
                    <a:pt x="1274" y="546"/>
                    <a:pt x="1274" y="546"/>
                    <a:pt x="1274" y="592"/>
                  </a:cubicBezTo>
                  <a:lnTo>
                    <a:pt x="1274" y="1228"/>
                  </a:lnTo>
                  <a:lnTo>
                    <a:pt x="592" y="1228"/>
                  </a:lnTo>
                  <a:lnTo>
                    <a:pt x="592" y="592"/>
                  </a:lnTo>
                  <a:cubicBezTo>
                    <a:pt x="592" y="546"/>
                    <a:pt x="592" y="546"/>
                    <a:pt x="592" y="546"/>
                  </a:cubicBezTo>
                  <a:close/>
                  <a:moveTo>
                    <a:pt x="592" y="0"/>
                  </a:moveTo>
                  <a:cubicBezTo>
                    <a:pt x="273" y="0"/>
                    <a:pt x="1" y="273"/>
                    <a:pt x="1" y="592"/>
                  </a:cubicBezTo>
                  <a:lnTo>
                    <a:pt x="1" y="1228"/>
                  </a:lnTo>
                  <a:cubicBezTo>
                    <a:pt x="1" y="1547"/>
                    <a:pt x="273" y="1819"/>
                    <a:pt x="592" y="1819"/>
                  </a:cubicBezTo>
                  <a:lnTo>
                    <a:pt x="1274" y="1819"/>
                  </a:lnTo>
                  <a:cubicBezTo>
                    <a:pt x="1592" y="1819"/>
                    <a:pt x="1820" y="1547"/>
                    <a:pt x="1820" y="1228"/>
                  </a:cubicBezTo>
                  <a:lnTo>
                    <a:pt x="1820" y="592"/>
                  </a:lnTo>
                  <a:cubicBezTo>
                    <a:pt x="1820" y="273"/>
                    <a:pt x="1592" y="0"/>
                    <a:pt x="1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0" name="Google Shape;1850;p61"/>
            <p:cNvSpPr/>
            <p:nvPr/>
          </p:nvSpPr>
          <p:spPr>
            <a:xfrm>
              <a:off x="6845200" y="2817125"/>
              <a:ext cx="45500" cy="45500"/>
            </a:xfrm>
            <a:custGeom>
              <a:avLst/>
              <a:gdLst/>
              <a:ahLst/>
              <a:cxnLst/>
              <a:rect l="l" t="t" r="r" b="b"/>
              <a:pathLst>
                <a:path w="1820" h="1820" extrusionOk="0">
                  <a:moveTo>
                    <a:pt x="1274" y="546"/>
                  </a:moveTo>
                  <a:lnTo>
                    <a:pt x="1274" y="1228"/>
                  </a:lnTo>
                  <a:lnTo>
                    <a:pt x="592" y="1228"/>
                  </a:lnTo>
                  <a:lnTo>
                    <a:pt x="592" y="546"/>
                  </a:lnTo>
                  <a:close/>
                  <a:moveTo>
                    <a:pt x="592" y="0"/>
                  </a:moveTo>
                  <a:cubicBezTo>
                    <a:pt x="273" y="0"/>
                    <a:pt x="1" y="228"/>
                    <a:pt x="1" y="546"/>
                  </a:cubicBezTo>
                  <a:lnTo>
                    <a:pt x="1" y="1228"/>
                  </a:lnTo>
                  <a:cubicBezTo>
                    <a:pt x="1" y="1547"/>
                    <a:pt x="273" y="1820"/>
                    <a:pt x="592" y="1820"/>
                  </a:cubicBezTo>
                  <a:lnTo>
                    <a:pt x="1274" y="1820"/>
                  </a:lnTo>
                  <a:cubicBezTo>
                    <a:pt x="1592" y="1820"/>
                    <a:pt x="1820" y="1547"/>
                    <a:pt x="1820" y="1228"/>
                  </a:cubicBezTo>
                  <a:lnTo>
                    <a:pt x="1820" y="546"/>
                  </a:lnTo>
                  <a:cubicBezTo>
                    <a:pt x="1820" y="228"/>
                    <a:pt x="1592" y="0"/>
                    <a:pt x="1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1" name="Google Shape;1851;p61"/>
            <p:cNvSpPr/>
            <p:nvPr/>
          </p:nvSpPr>
          <p:spPr>
            <a:xfrm>
              <a:off x="6845200" y="2755725"/>
              <a:ext cx="45500" cy="44375"/>
            </a:xfrm>
            <a:custGeom>
              <a:avLst/>
              <a:gdLst/>
              <a:ahLst/>
              <a:cxnLst/>
              <a:rect l="l" t="t" r="r" b="b"/>
              <a:pathLst>
                <a:path w="1820" h="1775" extrusionOk="0">
                  <a:moveTo>
                    <a:pt x="1274" y="546"/>
                  </a:moveTo>
                  <a:lnTo>
                    <a:pt x="1274" y="1229"/>
                  </a:lnTo>
                  <a:lnTo>
                    <a:pt x="592" y="1229"/>
                  </a:lnTo>
                  <a:lnTo>
                    <a:pt x="592" y="546"/>
                  </a:lnTo>
                  <a:close/>
                  <a:moveTo>
                    <a:pt x="592" y="1"/>
                  </a:moveTo>
                  <a:cubicBezTo>
                    <a:pt x="273" y="1"/>
                    <a:pt x="1" y="228"/>
                    <a:pt x="1" y="546"/>
                  </a:cubicBezTo>
                  <a:lnTo>
                    <a:pt x="1" y="1229"/>
                  </a:lnTo>
                  <a:cubicBezTo>
                    <a:pt x="1" y="1547"/>
                    <a:pt x="273" y="1774"/>
                    <a:pt x="592" y="1774"/>
                  </a:cubicBezTo>
                  <a:lnTo>
                    <a:pt x="1274" y="1774"/>
                  </a:lnTo>
                  <a:cubicBezTo>
                    <a:pt x="1592" y="1774"/>
                    <a:pt x="1820" y="1547"/>
                    <a:pt x="1820" y="1229"/>
                  </a:cubicBezTo>
                  <a:lnTo>
                    <a:pt x="1820" y="546"/>
                  </a:lnTo>
                  <a:cubicBezTo>
                    <a:pt x="1820" y="228"/>
                    <a:pt x="1592" y="1"/>
                    <a:pt x="1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2" name="Google Shape;1852;p61"/>
            <p:cNvSpPr/>
            <p:nvPr/>
          </p:nvSpPr>
          <p:spPr>
            <a:xfrm>
              <a:off x="6845200" y="2694325"/>
              <a:ext cx="46650" cy="44375"/>
            </a:xfrm>
            <a:custGeom>
              <a:avLst/>
              <a:gdLst/>
              <a:ahLst/>
              <a:cxnLst/>
              <a:rect l="l" t="t" r="r" b="b"/>
              <a:pathLst>
                <a:path w="1866" h="1775" extrusionOk="0">
                  <a:moveTo>
                    <a:pt x="1274" y="546"/>
                  </a:moveTo>
                  <a:lnTo>
                    <a:pt x="1274" y="1229"/>
                  </a:lnTo>
                  <a:lnTo>
                    <a:pt x="592" y="1229"/>
                  </a:lnTo>
                  <a:lnTo>
                    <a:pt x="592" y="546"/>
                  </a:lnTo>
                  <a:close/>
                  <a:moveTo>
                    <a:pt x="592" y="1"/>
                  </a:moveTo>
                  <a:cubicBezTo>
                    <a:pt x="273" y="1"/>
                    <a:pt x="1" y="228"/>
                    <a:pt x="1" y="546"/>
                  </a:cubicBezTo>
                  <a:lnTo>
                    <a:pt x="1" y="1229"/>
                  </a:lnTo>
                  <a:cubicBezTo>
                    <a:pt x="1" y="1547"/>
                    <a:pt x="273" y="1774"/>
                    <a:pt x="592" y="1774"/>
                  </a:cubicBezTo>
                  <a:lnTo>
                    <a:pt x="1274" y="1774"/>
                  </a:lnTo>
                  <a:cubicBezTo>
                    <a:pt x="1592" y="1774"/>
                    <a:pt x="1865" y="1547"/>
                    <a:pt x="1865" y="1229"/>
                  </a:cubicBezTo>
                  <a:lnTo>
                    <a:pt x="1865" y="546"/>
                  </a:lnTo>
                  <a:cubicBezTo>
                    <a:pt x="1865" y="228"/>
                    <a:pt x="1592" y="1"/>
                    <a:pt x="1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3" name="Google Shape;1853;p61"/>
            <p:cNvSpPr/>
            <p:nvPr/>
          </p:nvSpPr>
          <p:spPr>
            <a:xfrm>
              <a:off x="7144225" y="2694325"/>
              <a:ext cx="45500" cy="44375"/>
            </a:xfrm>
            <a:custGeom>
              <a:avLst/>
              <a:gdLst/>
              <a:ahLst/>
              <a:cxnLst/>
              <a:rect l="l" t="t" r="r" b="b"/>
              <a:pathLst>
                <a:path w="1820" h="1775" extrusionOk="0">
                  <a:moveTo>
                    <a:pt x="1274" y="546"/>
                  </a:moveTo>
                  <a:lnTo>
                    <a:pt x="1274" y="1229"/>
                  </a:lnTo>
                  <a:lnTo>
                    <a:pt x="546" y="1229"/>
                  </a:lnTo>
                  <a:lnTo>
                    <a:pt x="546" y="546"/>
                  </a:lnTo>
                  <a:close/>
                  <a:moveTo>
                    <a:pt x="592" y="1"/>
                  </a:moveTo>
                  <a:cubicBezTo>
                    <a:pt x="274" y="1"/>
                    <a:pt x="1" y="228"/>
                    <a:pt x="1" y="546"/>
                  </a:cubicBezTo>
                  <a:lnTo>
                    <a:pt x="1" y="1229"/>
                  </a:lnTo>
                  <a:cubicBezTo>
                    <a:pt x="1" y="1547"/>
                    <a:pt x="274" y="1774"/>
                    <a:pt x="592" y="1774"/>
                  </a:cubicBezTo>
                  <a:lnTo>
                    <a:pt x="1229" y="1774"/>
                  </a:lnTo>
                  <a:cubicBezTo>
                    <a:pt x="1547" y="1774"/>
                    <a:pt x="1820" y="1547"/>
                    <a:pt x="1820" y="1229"/>
                  </a:cubicBezTo>
                  <a:lnTo>
                    <a:pt x="1820" y="546"/>
                  </a:lnTo>
                  <a:cubicBezTo>
                    <a:pt x="1820" y="228"/>
                    <a:pt x="1547"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4" name="Google Shape;1854;p61"/>
            <p:cNvSpPr/>
            <p:nvPr/>
          </p:nvSpPr>
          <p:spPr>
            <a:xfrm>
              <a:off x="7144225" y="2878525"/>
              <a:ext cx="45500" cy="45500"/>
            </a:xfrm>
            <a:custGeom>
              <a:avLst/>
              <a:gdLst/>
              <a:ahLst/>
              <a:cxnLst/>
              <a:rect l="l" t="t" r="r" b="b"/>
              <a:pathLst>
                <a:path w="1820" h="1820" extrusionOk="0">
                  <a:moveTo>
                    <a:pt x="1229" y="546"/>
                  </a:moveTo>
                  <a:cubicBezTo>
                    <a:pt x="1229" y="546"/>
                    <a:pt x="1274" y="546"/>
                    <a:pt x="1274" y="592"/>
                  </a:cubicBezTo>
                  <a:lnTo>
                    <a:pt x="1274" y="1228"/>
                  </a:lnTo>
                  <a:lnTo>
                    <a:pt x="546" y="1228"/>
                  </a:lnTo>
                  <a:lnTo>
                    <a:pt x="546" y="592"/>
                  </a:lnTo>
                  <a:cubicBezTo>
                    <a:pt x="546" y="546"/>
                    <a:pt x="546" y="546"/>
                    <a:pt x="592" y="546"/>
                  </a:cubicBezTo>
                  <a:close/>
                  <a:moveTo>
                    <a:pt x="592" y="0"/>
                  </a:moveTo>
                  <a:cubicBezTo>
                    <a:pt x="274" y="0"/>
                    <a:pt x="1" y="228"/>
                    <a:pt x="1" y="546"/>
                  </a:cubicBezTo>
                  <a:lnTo>
                    <a:pt x="1" y="1228"/>
                  </a:lnTo>
                  <a:cubicBezTo>
                    <a:pt x="1" y="1547"/>
                    <a:pt x="274" y="1820"/>
                    <a:pt x="592" y="1820"/>
                  </a:cubicBezTo>
                  <a:lnTo>
                    <a:pt x="1229" y="1820"/>
                  </a:lnTo>
                  <a:cubicBezTo>
                    <a:pt x="1547" y="1820"/>
                    <a:pt x="1820" y="1547"/>
                    <a:pt x="1820" y="1228"/>
                  </a:cubicBezTo>
                  <a:lnTo>
                    <a:pt x="1820" y="546"/>
                  </a:lnTo>
                  <a:cubicBezTo>
                    <a:pt x="1820" y="228"/>
                    <a:pt x="1547"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5" name="Google Shape;1855;p61"/>
            <p:cNvSpPr/>
            <p:nvPr/>
          </p:nvSpPr>
          <p:spPr>
            <a:xfrm>
              <a:off x="7144225" y="2817125"/>
              <a:ext cx="45500" cy="45500"/>
            </a:xfrm>
            <a:custGeom>
              <a:avLst/>
              <a:gdLst/>
              <a:ahLst/>
              <a:cxnLst/>
              <a:rect l="l" t="t" r="r" b="b"/>
              <a:pathLst>
                <a:path w="1820" h="1820" extrusionOk="0">
                  <a:moveTo>
                    <a:pt x="1274" y="546"/>
                  </a:moveTo>
                  <a:lnTo>
                    <a:pt x="1274" y="1228"/>
                  </a:lnTo>
                  <a:lnTo>
                    <a:pt x="546" y="1228"/>
                  </a:lnTo>
                  <a:lnTo>
                    <a:pt x="546" y="546"/>
                  </a:lnTo>
                  <a:close/>
                  <a:moveTo>
                    <a:pt x="592" y="0"/>
                  </a:moveTo>
                  <a:cubicBezTo>
                    <a:pt x="274" y="0"/>
                    <a:pt x="1" y="228"/>
                    <a:pt x="1" y="546"/>
                  </a:cubicBezTo>
                  <a:lnTo>
                    <a:pt x="1" y="1228"/>
                  </a:lnTo>
                  <a:cubicBezTo>
                    <a:pt x="1" y="1547"/>
                    <a:pt x="274" y="1820"/>
                    <a:pt x="592" y="1820"/>
                  </a:cubicBezTo>
                  <a:lnTo>
                    <a:pt x="1229" y="1820"/>
                  </a:lnTo>
                  <a:cubicBezTo>
                    <a:pt x="1547" y="1820"/>
                    <a:pt x="1820" y="1547"/>
                    <a:pt x="1820" y="1228"/>
                  </a:cubicBezTo>
                  <a:lnTo>
                    <a:pt x="1820" y="546"/>
                  </a:lnTo>
                  <a:cubicBezTo>
                    <a:pt x="1820" y="228"/>
                    <a:pt x="1547"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6" name="Google Shape;1856;p61"/>
            <p:cNvSpPr/>
            <p:nvPr/>
          </p:nvSpPr>
          <p:spPr>
            <a:xfrm>
              <a:off x="7144225" y="2939925"/>
              <a:ext cx="45500" cy="45500"/>
            </a:xfrm>
            <a:custGeom>
              <a:avLst/>
              <a:gdLst/>
              <a:ahLst/>
              <a:cxnLst/>
              <a:rect l="l" t="t" r="r" b="b"/>
              <a:pathLst>
                <a:path w="1820" h="1820" extrusionOk="0">
                  <a:moveTo>
                    <a:pt x="1229" y="546"/>
                  </a:moveTo>
                  <a:cubicBezTo>
                    <a:pt x="1229" y="546"/>
                    <a:pt x="1274" y="546"/>
                    <a:pt x="1274" y="592"/>
                  </a:cubicBezTo>
                  <a:lnTo>
                    <a:pt x="1274" y="1228"/>
                  </a:lnTo>
                  <a:lnTo>
                    <a:pt x="546" y="1228"/>
                  </a:lnTo>
                  <a:lnTo>
                    <a:pt x="546" y="592"/>
                  </a:lnTo>
                  <a:cubicBezTo>
                    <a:pt x="546" y="546"/>
                    <a:pt x="546" y="546"/>
                    <a:pt x="592" y="546"/>
                  </a:cubicBezTo>
                  <a:close/>
                  <a:moveTo>
                    <a:pt x="592" y="0"/>
                  </a:moveTo>
                  <a:cubicBezTo>
                    <a:pt x="274" y="0"/>
                    <a:pt x="1" y="273"/>
                    <a:pt x="1" y="592"/>
                  </a:cubicBezTo>
                  <a:lnTo>
                    <a:pt x="1" y="1228"/>
                  </a:lnTo>
                  <a:cubicBezTo>
                    <a:pt x="1" y="1547"/>
                    <a:pt x="274" y="1819"/>
                    <a:pt x="592" y="1819"/>
                  </a:cubicBezTo>
                  <a:lnTo>
                    <a:pt x="1229" y="1819"/>
                  </a:lnTo>
                  <a:cubicBezTo>
                    <a:pt x="1547" y="1819"/>
                    <a:pt x="1820" y="1547"/>
                    <a:pt x="1820" y="1228"/>
                  </a:cubicBezTo>
                  <a:lnTo>
                    <a:pt x="1820" y="592"/>
                  </a:lnTo>
                  <a:cubicBezTo>
                    <a:pt x="1820" y="273"/>
                    <a:pt x="1547"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7" name="Google Shape;1857;p61"/>
            <p:cNvSpPr/>
            <p:nvPr/>
          </p:nvSpPr>
          <p:spPr>
            <a:xfrm>
              <a:off x="7144225" y="2755725"/>
              <a:ext cx="45500" cy="44375"/>
            </a:xfrm>
            <a:custGeom>
              <a:avLst/>
              <a:gdLst/>
              <a:ahLst/>
              <a:cxnLst/>
              <a:rect l="l" t="t" r="r" b="b"/>
              <a:pathLst>
                <a:path w="1820" h="1775" extrusionOk="0">
                  <a:moveTo>
                    <a:pt x="1274" y="546"/>
                  </a:moveTo>
                  <a:lnTo>
                    <a:pt x="1274" y="1229"/>
                  </a:lnTo>
                  <a:lnTo>
                    <a:pt x="546" y="1229"/>
                  </a:lnTo>
                  <a:lnTo>
                    <a:pt x="546" y="546"/>
                  </a:lnTo>
                  <a:close/>
                  <a:moveTo>
                    <a:pt x="592" y="1"/>
                  </a:moveTo>
                  <a:cubicBezTo>
                    <a:pt x="274" y="1"/>
                    <a:pt x="1" y="228"/>
                    <a:pt x="1" y="546"/>
                  </a:cubicBezTo>
                  <a:lnTo>
                    <a:pt x="1" y="1229"/>
                  </a:lnTo>
                  <a:cubicBezTo>
                    <a:pt x="1" y="1547"/>
                    <a:pt x="274" y="1774"/>
                    <a:pt x="592" y="1774"/>
                  </a:cubicBezTo>
                  <a:lnTo>
                    <a:pt x="1229" y="1774"/>
                  </a:lnTo>
                  <a:cubicBezTo>
                    <a:pt x="1547" y="1774"/>
                    <a:pt x="1820" y="1547"/>
                    <a:pt x="1820" y="1229"/>
                  </a:cubicBezTo>
                  <a:lnTo>
                    <a:pt x="1820" y="546"/>
                  </a:lnTo>
                  <a:cubicBezTo>
                    <a:pt x="1820" y="228"/>
                    <a:pt x="1547"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8" name="Google Shape;1858;p61"/>
            <p:cNvSpPr/>
            <p:nvPr/>
          </p:nvSpPr>
          <p:spPr>
            <a:xfrm>
              <a:off x="6845200" y="3062725"/>
              <a:ext cx="45500" cy="45500"/>
            </a:xfrm>
            <a:custGeom>
              <a:avLst/>
              <a:gdLst/>
              <a:ahLst/>
              <a:cxnLst/>
              <a:rect l="l" t="t" r="r" b="b"/>
              <a:pathLst>
                <a:path w="1820" h="1820" extrusionOk="0">
                  <a:moveTo>
                    <a:pt x="1274" y="546"/>
                  </a:moveTo>
                  <a:cubicBezTo>
                    <a:pt x="1274" y="546"/>
                    <a:pt x="1274" y="546"/>
                    <a:pt x="1274" y="591"/>
                  </a:cubicBezTo>
                  <a:lnTo>
                    <a:pt x="1274" y="1228"/>
                  </a:lnTo>
                  <a:lnTo>
                    <a:pt x="592" y="1228"/>
                  </a:lnTo>
                  <a:lnTo>
                    <a:pt x="592" y="591"/>
                  </a:lnTo>
                  <a:cubicBezTo>
                    <a:pt x="592" y="546"/>
                    <a:pt x="592" y="546"/>
                    <a:pt x="592" y="546"/>
                  </a:cubicBezTo>
                  <a:close/>
                  <a:moveTo>
                    <a:pt x="592" y="0"/>
                  </a:moveTo>
                  <a:cubicBezTo>
                    <a:pt x="273" y="0"/>
                    <a:pt x="1" y="273"/>
                    <a:pt x="1" y="591"/>
                  </a:cubicBezTo>
                  <a:lnTo>
                    <a:pt x="1" y="1228"/>
                  </a:lnTo>
                  <a:cubicBezTo>
                    <a:pt x="1" y="1546"/>
                    <a:pt x="273" y="1819"/>
                    <a:pt x="592" y="1819"/>
                  </a:cubicBezTo>
                  <a:lnTo>
                    <a:pt x="1274" y="1819"/>
                  </a:lnTo>
                  <a:cubicBezTo>
                    <a:pt x="1592" y="1819"/>
                    <a:pt x="1820" y="1546"/>
                    <a:pt x="1820" y="1228"/>
                  </a:cubicBezTo>
                  <a:lnTo>
                    <a:pt x="1820" y="591"/>
                  </a:lnTo>
                  <a:cubicBezTo>
                    <a:pt x="1820" y="273"/>
                    <a:pt x="1592" y="0"/>
                    <a:pt x="1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59" name="Google Shape;1859;p61"/>
            <p:cNvSpPr/>
            <p:nvPr/>
          </p:nvSpPr>
          <p:spPr>
            <a:xfrm>
              <a:off x="6845200" y="3001325"/>
              <a:ext cx="45500" cy="45500"/>
            </a:xfrm>
            <a:custGeom>
              <a:avLst/>
              <a:gdLst/>
              <a:ahLst/>
              <a:cxnLst/>
              <a:rect l="l" t="t" r="r" b="b"/>
              <a:pathLst>
                <a:path w="1820" h="1820" extrusionOk="0">
                  <a:moveTo>
                    <a:pt x="1274" y="546"/>
                  </a:moveTo>
                  <a:cubicBezTo>
                    <a:pt x="1274" y="546"/>
                    <a:pt x="1274" y="546"/>
                    <a:pt x="1274" y="591"/>
                  </a:cubicBezTo>
                  <a:lnTo>
                    <a:pt x="1274" y="1228"/>
                  </a:lnTo>
                  <a:lnTo>
                    <a:pt x="592" y="1228"/>
                  </a:lnTo>
                  <a:lnTo>
                    <a:pt x="592" y="591"/>
                  </a:lnTo>
                  <a:cubicBezTo>
                    <a:pt x="592" y="546"/>
                    <a:pt x="592" y="546"/>
                    <a:pt x="592" y="546"/>
                  </a:cubicBezTo>
                  <a:close/>
                  <a:moveTo>
                    <a:pt x="592" y="0"/>
                  </a:moveTo>
                  <a:cubicBezTo>
                    <a:pt x="273" y="0"/>
                    <a:pt x="1" y="273"/>
                    <a:pt x="1" y="591"/>
                  </a:cubicBezTo>
                  <a:lnTo>
                    <a:pt x="1" y="1228"/>
                  </a:lnTo>
                  <a:cubicBezTo>
                    <a:pt x="1" y="1546"/>
                    <a:pt x="273" y="1819"/>
                    <a:pt x="592" y="1819"/>
                  </a:cubicBezTo>
                  <a:lnTo>
                    <a:pt x="1274" y="1819"/>
                  </a:lnTo>
                  <a:cubicBezTo>
                    <a:pt x="1592" y="1819"/>
                    <a:pt x="1820" y="1546"/>
                    <a:pt x="1820" y="1228"/>
                  </a:cubicBezTo>
                  <a:lnTo>
                    <a:pt x="1820" y="591"/>
                  </a:lnTo>
                  <a:cubicBezTo>
                    <a:pt x="1820" y="273"/>
                    <a:pt x="1592" y="0"/>
                    <a:pt x="1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60" name="Google Shape;1860;p61"/>
            <p:cNvSpPr/>
            <p:nvPr/>
          </p:nvSpPr>
          <p:spPr>
            <a:xfrm>
              <a:off x="7144225" y="3001325"/>
              <a:ext cx="45500" cy="45500"/>
            </a:xfrm>
            <a:custGeom>
              <a:avLst/>
              <a:gdLst/>
              <a:ahLst/>
              <a:cxnLst/>
              <a:rect l="l" t="t" r="r" b="b"/>
              <a:pathLst>
                <a:path w="1820" h="1820" extrusionOk="0">
                  <a:moveTo>
                    <a:pt x="1229" y="546"/>
                  </a:moveTo>
                  <a:cubicBezTo>
                    <a:pt x="1229" y="546"/>
                    <a:pt x="1274" y="546"/>
                    <a:pt x="1274" y="591"/>
                  </a:cubicBezTo>
                  <a:lnTo>
                    <a:pt x="1274" y="1228"/>
                  </a:lnTo>
                  <a:lnTo>
                    <a:pt x="546" y="1228"/>
                  </a:lnTo>
                  <a:lnTo>
                    <a:pt x="546" y="591"/>
                  </a:lnTo>
                  <a:cubicBezTo>
                    <a:pt x="546" y="546"/>
                    <a:pt x="546" y="546"/>
                    <a:pt x="592" y="546"/>
                  </a:cubicBezTo>
                  <a:close/>
                  <a:moveTo>
                    <a:pt x="592" y="0"/>
                  </a:moveTo>
                  <a:cubicBezTo>
                    <a:pt x="274" y="0"/>
                    <a:pt x="1" y="273"/>
                    <a:pt x="1" y="591"/>
                  </a:cubicBezTo>
                  <a:lnTo>
                    <a:pt x="1" y="1228"/>
                  </a:lnTo>
                  <a:cubicBezTo>
                    <a:pt x="1" y="1546"/>
                    <a:pt x="274" y="1819"/>
                    <a:pt x="592" y="1819"/>
                  </a:cubicBezTo>
                  <a:lnTo>
                    <a:pt x="1229" y="1819"/>
                  </a:lnTo>
                  <a:cubicBezTo>
                    <a:pt x="1547" y="1819"/>
                    <a:pt x="1820" y="1546"/>
                    <a:pt x="1820" y="1228"/>
                  </a:cubicBezTo>
                  <a:lnTo>
                    <a:pt x="1820" y="591"/>
                  </a:lnTo>
                  <a:cubicBezTo>
                    <a:pt x="1820" y="273"/>
                    <a:pt x="1547"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61" name="Google Shape;1861;p61"/>
            <p:cNvSpPr/>
            <p:nvPr/>
          </p:nvSpPr>
          <p:spPr>
            <a:xfrm>
              <a:off x="7144225" y="3062725"/>
              <a:ext cx="45500" cy="45500"/>
            </a:xfrm>
            <a:custGeom>
              <a:avLst/>
              <a:gdLst/>
              <a:ahLst/>
              <a:cxnLst/>
              <a:rect l="l" t="t" r="r" b="b"/>
              <a:pathLst>
                <a:path w="1820" h="1820" extrusionOk="0">
                  <a:moveTo>
                    <a:pt x="1229" y="546"/>
                  </a:moveTo>
                  <a:cubicBezTo>
                    <a:pt x="1229" y="546"/>
                    <a:pt x="1274" y="546"/>
                    <a:pt x="1274" y="591"/>
                  </a:cubicBezTo>
                  <a:lnTo>
                    <a:pt x="1274" y="1228"/>
                  </a:lnTo>
                  <a:lnTo>
                    <a:pt x="546" y="1228"/>
                  </a:lnTo>
                  <a:lnTo>
                    <a:pt x="546" y="591"/>
                  </a:lnTo>
                  <a:cubicBezTo>
                    <a:pt x="546" y="546"/>
                    <a:pt x="546" y="546"/>
                    <a:pt x="592" y="546"/>
                  </a:cubicBezTo>
                  <a:close/>
                  <a:moveTo>
                    <a:pt x="592" y="0"/>
                  </a:moveTo>
                  <a:cubicBezTo>
                    <a:pt x="274" y="0"/>
                    <a:pt x="1" y="273"/>
                    <a:pt x="1" y="591"/>
                  </a:cubicBezTo>
                  <a:lnTo>
                    <a:pt x="1" y="1228"/>
                  </a:lnTo>
                  <a:cubicBezTo>
                    <a:pt x="1" y="1546"/>
                    <a:pt x="274" y="1819"/>
                    <a:pt x="592" y="1819"/>
                  </a:cubicBezTo>
                  <a:lnTo>
                    <a:pt x="1229" y="1819"/>
                  </a:lnTo>
                  <a:cubicBezTo>
                    <a:pt x="1547" y="1819"/>
                    <a:pt x="1820" y="1546"/>
                    <a:pt x="1820" y="1228"/>
                  </a:cubicBezTo>
                  <a:lnTo>
                    <a:pt x="1820" y="591"/>
                  </a:lnTo>
                  <a:cubicBezTo>
                    <a:pt x="1820" y="273"/>
                    <a:pt x="1547"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62" name="Google Shape;1862;p61"/>
            <p:cNvSpPr/>
            <p:nvPr/>
          </p:nvSpPr>
          <p:spPr>
            <a:xfrm>
              <a:off x="6906600" y="2806900"/>
              <a:ext cx="221725" cy="187625"/>
            </a:xfrm>
            <a:custGeom>
              <a:avLst/>
              <a:gdLst/>
              <a:ahLst/>
              <a:cxnLst/>
              <a:rect l="l" t="t" r="r" b="b"/>
              <a:pathLst>
                <a:path w="8869" h="7505" extrusionOk="0">
                  <a:moveTo>
                    <a:pt x="865" y="0"/>
                  </a:moveTo>
                  <a:cubicBezTo>
                    <a:pt x="410" y="0"/>
                    <a:pt x="0" y="409"/>
                    <a:pt x="0" y="864"/>
                  </a:cubicBezTo>
                  <a:lnTo>
                    <a:pt x="0" y="6640"/>
                  </a:lnTo>
                  <a:cubicBezTo>
                    <a:pt x="0" y="7140"/>
                    <a:pt x="410" y="7504"/>
                    <a:pt x="865" y="7504"/>
                  </a:cubicBezTo>
                  <a:lnTo>
                    <a:pt x="5640" y="7504"/>
                  </a:lnTo>
                  <a:cubicBezTo>
                    <a:pt x="5822" y="7504"/>
                    <a:pt x="5913" y="7368"/>
                    <a:pt x="5913" y="7231"/>
                  </a:cubicBezTo>
                  <a:cubicBezTo>
                    <a:pt x="5913" y="7050"/>
                    <a:pt x="5822" y="6913"/>
                    <a:pt x="5640" y="6913"/>
                  </a:cubicBezTo>
                  <a:lnTo>
                    <a:pt x="865" y="6913"/>
                  </a:lnTo>
                  <a:cubicBezTo>
                    <a:pt x="683" y="6913"/>
                    <a:pt x="592" y="6822"/>
                    <a:pt x="592" y="6640"/>
                  </a:cubicBezTo>
                  <a:lnTo>
                    <a:pt x="592" y="864"/>
                  </a:lnTo>
                  <a:cubicBezTo>
                    <a:pt x="592" y="728"/>
                    <a:pt x="683" y="591"/>
                    <a:pt x="865" y="591"/>
                  </a:cubicBezTo>
                  <a:lnTo>
                    <a:pt x="8050" y="591"/>
                  </a:lnTo>
                  <a:cubicBezTo>
                    <a:pt x="8187" y="591"/>
                    <a:pt x="8323" y="728"/>
                    <a:pt x="8323" y="864"/>
                  </a:cubicBezTo>
                  <a:lnTo>
                    <a:pt x="8323" y="6640"/>
                  </a:lnTo>
                  <a:cubicBezTo>
                    <a:pt x="8323" y="6822"/>
                    <a:pt x="8187" y="6959"/>
                    <a:pt x="8050" y="6959"/>
                  </a:cubicBezTo>
                  <a:lnTo>
                    <a:pt x="6959" y="6959"/>
                  </a:lnTo>
                  <a:cubicBezTo>
                    <a:pt x="6822" y="6959"/>
                    <a:pt x="6686" y="7050"/>
                    <a:pt x="6686" y="7231"/>
                  </a:cubicBezTo>
                  <a:cubicBezTo>
                    <a:pt x="6686" y="7368"/>
                    <a:pt x="6822" y="7504"/>
                    <a:pt x="6959" y="7504"/>
                  </a:cubicBezTo>
                  <a:lnTo>
                    <a:pt x="8050" y="7504"/>
                  </a:lnTo>
                  <a:cubicBezTo>
                    <a:pt x="8505" y="7504"/>
                    <a:pt x="8869" y="7140"/>
                    <a:pt x="8869" y="6640"/>
                  </a:cubicBezTo>
                  <a:lnTo>
                    <a:pt x="8869" y="864"/>
                  </a:lnTo>
                  <a:cubicBezTo>
                    <a:pt x="8869" y="409"/>
                    <a:pt x="8505" y="0"/>
                    <a:pt x="8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63" name="Google Shape;1863;p61"/>
            <p:cNvSpPr/>
            <p:nvPr/>
          </p:nvSpPr>
          <p:spPr>
            <a:xfrm>
              <a:off x="6978225" y="2848675"/>
              <a:ext cx="92125" cy="100925"/>
            </a:xfrm>
            <a:custGeom>
              <a:avLst/>
              <a:gdLst/>
              <a:ahLst/>
              <a:cxnLst/>
              <a:rect l="l" t="t" r="r" b="b"/>
              <a:pathLst>
                <a:path w="3685" h="4037" extrusionOk="0">
                  <a:moveTo>
                    <a:pt x="728" y="603"/>
                  </a:moveTo>
                  <a:lnTo>
                    <a:pt x="3048" y="1968"/>
                  </a:lnTo>
                  <a:cubicBezTo>
                    <a:pt x="3093" y="1968"/>
                    <a:pt x="3093" y="2013"/>
                    <a:pt x="3093" y="2013"/>
                  </a:cubicBezTo>
                  <a:cubicBezTo>
                    <a:pt x="3093" y="2058"/>
                    <a:pt x="3093" y="2104"/>
                    <a:pt x="3048" y="2104"/>
                  </a:cubicBezTo>
                  <a:lnTo>
                    <a:pt x="728" y="3468"/>
                  </a:lnTo>
                  <a:lnTo>
                    <a:pt x="637" y="3468"/>
                  </a:lnTo>
                  <a:cubicBezTo>
                    <a:pt x="592" y="3468"/>
                    <a:pt x="592" y="3423"/>
                    <a:pt x="592" y="3377"/>
                  </a:cubicBezTo>
                  <a:lnTo>
                    <a:pt x="592" y="694"/>
                  </a:lnTo>
                  <a:cubicBezTo>
                    <a:pt x="592" y="649"/>
                    <a:pt x="592" y="603"/>
                    <a:pt x="637" y="603"/>
                  </a:cubicBezTo>
                  <a:close/>
                  <a:moveTo>
                    <a:pt x="660" y="1"/>
                  </a:moveTo>
                  <a:cubicBezTo>
                    <a:pt x="546" y="1"/>
                    <a:pt x="433" y="35"/>
                    <a:pt x="319" y="103"/>
                  </a:cubicBezTo>
                  <a:cubicBezTo>
                    <a:pt x="137" y="239"/>
                    <a:pt x="1" y="421"/>
                    <a:pt x="1" y="694"/>
                  </a:cubicBezTo>
                  <a:lnTo>
                    <a:pt x="1" y="3377"/>
                  </a:lnTo>
                  <a:cubicBezTo>
                    <a:pt x="1" y="3605"/>
                    <a:pt x="137" y="3832"/>
                    <a:pt x="319" y="3969"/>
                  </a:cubicBezTo>
                  <a:cubicBezTo>
                    <a:pt x="433" y="4014"/>
                    <a:pt x="546" y="4037"/>
                    <a:pt x="660" y="4037"/>
                  </a:cubicBezTo>
                  <a:cubicBezTo>
                    <a:pt x="774" y="4037"/>
                    <a:pt x="888" y="4014"/>
                    <a:pt x="1001" y="3969"/>
                  </a:cubicBezTo>
                  <a:lnTo>
                    <a:pt x="3321" y="2604"/>
                  </a:lnTo>
                  <a:cubicBezTo>
                    <a:pt x="3548" y="2468"/>
                    <a:pt x="3685" y="2286"/>
                    <a:pt x="3685" y="2013"/>
                  </a:cubicBezTo>
                  <a:cubicBezTo>
                    <a:pt x="3685" y="1786"/>
                    <a:pt x="3548" y="1558"/>
                    <a:pt x="3321" y="1467"/>
                  </a:cubicBezTo>
                  <a:lnTo>
                    <a:pt x="1001" y="103"/>
                  </a:lnTo>
                  <a:cubicBezTo>
                    <a:pt x="888" y="35"/>
                    <a:pt x="774"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64" name="Google Shape;1864;p61"/>
          <p:cNvGrpSpPr/>
          <p:nvPr/>
        </p:nvGrpSpPr>
        <p:grpSpPr>
          <a:xfrm>
            <a:off x="5171429" y="3951320"/>
            <a:ext cx="459886" cy="426009"/>
            <a:chOff x="6524575" y="3287850"/>
            <a:chExt cx="509400" cy="471875"/>
          </a:xfrm>
        </p:grpSpPr>
        <p:sp>
          <p:nvSpPr>
            <p:cNvPr id="1865" name="Google Shape;1865;p61"/>
            <p:cNvSpPr/>
            <p:nvPr/>
          </p:nvSpPr>
          <p:spPr>
            <a:xfrm>
              <a:off x="6524575" y="3287850"/>
              <a:ext cx="509400" cy="471875"/>
            </a:xfrm>
            <a:custGeom>
              <a:avLst/>
              <a:gdLst/>
              <a:ahLst/>
              <a:cxnLst/>
              <a:rect l="l" t="t" r="r" b="b"/>
              <a:pathLst>
                <a:path w="20376" h="18875" extrusionOk="0">
                  <a:moveTo>
                    <a:pt x="591" y="4821"/>
                  </a:moveTo>
                  <a:lnTo>
                    <a:pt x="5185" y="9733"/>
                  </a:lnTo>
                  <a:lnTo>
                    <a:pt x="591" y="14599"/>
                  </a:lnTo>
                  <a:lnTo>
                    <a:pt x="591" y="4821"/>
                  </a:lnTo>
                  <a:close/>
                  <a:moveTo>
                    <a:pt x="15327" y="6276"/>
                  </a:moveTo>
                  <a:cubicBezTo>
                    <a:pt x="15736" y="6504"/>
                    <a:pt x="16191" y="6640"/>
                    <a:pt x="16646" y="6686"/>
                  </a:cubicBezTo>
                  <a:lnTo>
                    <a:pt x="16646" y="14599"/>
                  </a:lnTo>
                  <a:lnTo>
                    <a:pt x="15600" y="13462"/>
                  </a:lnTo>
                  <a:cubicBezTo>
                    <a:pt x="15532" y="13394"/>
                    <a:pt x="15452" y="13360"/>
                    <a:pt x="15372" y="13360"/>
                  </a:cubicBezTo>
                  <a:cubicBezTo>
                    <a:pt x="15293" y="13360"/>
                    <a:pt x="15213" y="13394"/>
                    <a:pt x="15145" y="13462"/>
                  </a:cubicBezTo>
                  <a:cubicBezTo>
                    <a:pt x="15054" y="13553"/>
                    <a:pt x="15054" y="13735"/>
                    <a:pt x="15145" y="13871"/>
                  </a:cubicBezTo>
                  <a:lnTo>
                    <a:pt x="16509" y="15372"/>
                  </a:lnTo>
                  <a:cubicBezTo>
                    <a:pt x="16418" y="15463"/>
                    <a:pt x="16327" y="15509"/>
                    <a:pt x="16146" y="15509"/>
                  </a:cubicBezTo>
                  <a:lnTo>
                    <a:pt x="14008" y="15509"/>
                  </a:lnTo>
                  <a:cubicBezTo>
                    <a:pt x="13826" y="15509"/>
                    <a:pt x="13644" y="15600"/>
                    <a:pt x="13553" y="15782"/>
                  </a:cubicBezTo>
                  <a:lnTo>
                    <a:pt x="12189" y="18192"/>
                  </a:lnTo>
                  <a:cubicBezTo>
                    <a:pt x="12143" y="18237"/>
                    <a:pt x="12098" y="18283"/>
                    <a:pt x="12098" y="18283"/>
                  </a:cubicBezTo>
                  <a:cubicBezTo>
                    <a:pt x="12052" y="18283"/>
                    <a:pt x="12007" y="18237"/>
                    <a:pt x="12007" y="18192"/>
                  </a:cubicBezTo>
                  <a:lnTo>
                    <a:pt x="10597" y="15782"/>
                  </a:lnTo>
                  <a:cubicBezTo>
                    <a:pt x="10506" y="15600"/>
                    <a:pt x="10324" y="15509"/>
                    <a:pt x="10142" y="15509"/>
                  </a:cubicBezTo>
                  <a:lnTo>
                    <a:pt x="1092" y="15509"/>
                  </a:lnTo>
                  <a:cubicBezTo>
                    <a:pt x="955" y="15509"/>
                    <a:pt x="819" y="15463"/>
                    <a:pt x="728" y="15372"/>
                  </a:cubicBezTo>
                  <a:lnTo>
                    <a:pt x="5594" y="10142"/>
                  </a:lnTo>
                  <a:lnTo>
                    <a:pt x="7823" y="12552"/>
                  </a:lnTo>
                  <a:cubicBezTo>
                    <a:pt x="8050" y="12780"/>
                    <a:pt x="8323" y="12916"/>
                    <a:pt x="8641" y="12916"/>
                  </a:cubicBezTo>
                  <a:cubicBezTo>
                    <a:pt x="8914" y="12916"/>
                    <a:pt x="9233" y="12780"/>
                    <a:pt x="9415" y="12552"/>
                  </a:cubicBezTo>
                  <a:lnTo>
                    <a:pt x="11689" y="10142"/>
                  </a:lnTo>
                  <a:lnTo>
                    <a:pt x="14190" y="12825"/>
                  </a:lnTo>
                  <a:cubicBezTo>
                    <a:pt x="14240" y="12900"/>
                    <a:pt x="14318" y="12934"/>
                    <a:pt x="14400" y="12934"/>
                  </a:cubicBezTo>
                  <a:cubicBezTo>
                    <a:pt x="14467" y="12934"/>
                    <a:pt x="14538" y="12912"/>
                    <a:pt x="14599" y="12871"/>
                  </a:cubicBezTo>
                  <a:cubicBezTo>
                    <a:pt x="14736" y="12734"/>
                    <a:pt x="14736" y="12552"/>
                    <a:pt x="14599" y="12416"/>
                  </a:cubicBezTo>
                  <a:lnTo>
                    <a:pt x="12098" y="9733"/>
                  </a:lnTo>
                  <a:lnTo>
                    <a:pt x="15327" y="6276"/>
                  </a:lnTo>
                  <a:close/>
                  <a:moveTo>
                    <a:pt x="17010" y="0"/>
                  </a:moveTo>
                  <a:cubicBezTo>
                    <a:pt x="15190" y="0"/>
                    <a:pt x="13644" y="1501"/>
                    <a:pt x="13644" y="3366"/>
                  </a:cubicBezTo>
                  <a:lnTo>
                    <a:pt x="13644" y="3411"/>
                  </a:lnTo>
                  <a:lnTo>
                    <a:pt x="5594" y="3411"/>
                  </a:lnTo>
                  <a:cubicBezTo>
                    <a:pt x="5412" y="3411"/>
                    <a:pt x="5276" y="3547"/>
                    <a:pt x="5276" y="3729"/>
                  </a:cubicBezTo>
                  <a:cubicBezTo>
                    <a:pt x="5276" y="3911"/>
                    <a:pt x="5412" y="4048"/>
                    <a:pt x="5594" y="4048"/>
                  </a:cubicBezTo>
                  <a:lnTo>
                    <a:pt x="13735" y="4048"/>
                  </a:lnTo>
                  <a:cubicBezTo>
                    <a:pt x="13872" y="4775"/>
                    <a:pt x="14281" y="5412"/>
                    <a:pt x="14827" y="5912"/>
                  </a:cubicBezTo>
                  <a:lnTo>
                    <a:pt x="9005" y="12143"/>
                  </a:lnTo>
                  <a:cubicBezTo>
                    <a:pt x="8914" y="12280"/>
                    <a:pt x="8778" y="12325"/>
                    <a:pt x="8641" y="12325"/>
                  </a:cubicBezTo>
                  <a:cubicBezTo>
                    <a:pt x="8505" y="12325"/>
                    <a:pt x="8368" y="12280"/>
                    <a:pt x="8278" y="12143"/>
                  </a:cubicBezTo>
                  <a:lnTo>
                    <a:pt x="773" y="4139"/>
                  </a:lnTo>
                  <a:cubicBezTo>
                    <a:pt x="864" y="4093"/>
                    <a:pt x="1001" y="4048"/>
                    <a:pt x="1092" y="4048"/>
                  </a:cubicBezTo>
                  <a:lnTo>
                    <a:pt x="4093" y="4048"/>
                  </a:lnTo>
                  <a:cubicBezTo>
                    <a:pt x="4275" y="4048"/>
                    <a:pt x="4412" y="3911"/>
                    <a:pt x="4412" y="3729"/>
                  </a:cubicBezTo>
                  <a:cubicBezTo>
                    <a:pt x="4412" y="3547"/>
                    <a:pt x="4275" y="3411"/>
                    <a:pt x="4093" y="3411"/>
                  </a:cubicBezTo>
                  <a:lnTo>
                    <a:pt x="1092" y="3411"/>
                  </a:lnTo>
                  <a:cubicBezTo>
                    <a:pt x="500" y="3411"/>
                    <a:pt x="0" y="3911"/>
                    <a:pt x="0" y="4503"/>
                  </a:cubicBezTo>
                  <a:lnTo>
                    <a:pt x="0" y="15008"/>
                  </a:lnTo>
                  <a:cubicBezTo>
                    <a:pt x="0" y="15600"/>
                    <a:pt x="546" y="16145"/>
                    <a:pt x="1092" y="16145"/>
                  </a:cubicBezTo>
                  <a:lnTo>
                    <a:pt x="10097" y="16145"/>
                  </a:lnTo>
                  <a:lnTo>
                    <a:pt x="11507" y="18510"/>
                  </a:lnTo>
                  <a:cubicBezTo>
                    <a:pt x="11598" y="18738"/>
                    <a:pt x="11825" y="18874"/>
                    <a:pt x="12098" y="18874"/>
                  </a:cubicBezTo>
                  <a:cubicBezTo>
                    <a:pt x="12325" y="18874"/>
                    <a:pt x="12553" y="18738"/>
                    <a:pt x="12689" y="18510"/>
                  </a:cubicBezTo>
                  <a:lnTo>
                    <a:pt x="14053" y="16145"/>
                  </a:lnTo>
                  <a:lnTo>
                    <a:pt x="16146" y="16145"/>
                  </a:lnTo>
                  <a:cubicBezTo>
                    <a:pt x="16737" y="16145"/>
                    <a:pt x="17237" y="15600"/>
                    <a:pt x="17237" y="15008"/>
                  </a:cubicBezTo>
                  <a:lnTo>
                    <a:pt x="17237" y="6731"/>
                  </a:lnTo>
                  <a:cubicBezTo>
                    <a:pt x="19011" y="6595"/>
                    <a:pt x="20375" y="5139"/>
                    <a:pt x="20375" y="3366"/>
                  </a:cubicBezTo>
                  <a:cubicBezTo>
                    <a:pt x="20375" y="3184"/>
                    <a:pt x="20239" y="3047"/>
                    <a:pt x="20102" y="3047"/>
                  </a:cubicBezTo>
                  <a:cubicBezTo>
                    <a:pt x="19920" y="3047"/>
                    <a:pt x="19784" y="3184"/>
                    <a:pt x="19784" y="3366"/>
                  </a:cubicBezTo>
                  <a:cubicBezTo>
                    <a:pt x="19784" y="4866"/>
                    <a:pt x="18556" y="6140"/>
                    <a:pt x="17010" y="6140"/>
                  </a:cubicBezTo>
                  <a:cubicBezTo>
                    <a:pt x="15509" y="6140"/>
                    <a:pt x="14235" y="4866"/>
                    <a:pt x="14235" y="3366"/>
                  </a:cubicBezTo>
                  <a:cubicBezTo>
                    <a:pt x="14235" y="1819"/>
                    <a:pt x="15509" y="591"/>
                    <a:pt x="17010" y="591"/>
                  </a:cubicBezTo>
                  <a:cubicBezTo>
                    <a:pt x="18101" y="591"/>
                    <a:pt x="19011" y="1183"/>
                    <a:pt x="19511" y="2138"/>
                  </a:cubicBezTo>
                  <a:cubicBezTo>
                    <a:pt x="19545" y="2240"/>
                    <a:pt x="19656" y="2291"/>
                    <a:pt x="19786" y="2291"/>
                  </a:cubicBezTo>
                  <a:cubicBezTo>
                    <a:pt x="19829" y="2291"/>
                    <a:pt x="19875" y="2285"/>
                    <a:pt x="19920" y="2274"/>
                  </a:cubicBezTo>
                  <a:cubicBezTo>
                    <a:pt x="20057" y="2183"/>
                    <a:pt x="20102" y="2001"/>
                    <a:pt x="20057" y="1865"/>
                  </a:cubicBezTo>
                  <a:cubicBezTo>
                    <a:pt x="19466" y="682"/>
                    <a:pt x="18329" y="0"/>
                    <a:pt x="17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66" name="Google Shape;1866;p61"/>
            <p:cNvSpPr/>
            <p:nvPr/>
          </p:nvSpPr>
          <p:spPr>
            <a:xfrm>
              <a:off x="6929350" y="3334450"/>
              <a:ext cx="29575" cy="83025"/>
            </a:xfrm>
            <a:custGeom>
              <a:avLst/>
              <a:gdLst/>
              <a:ahLst/>
              <a:cxnLst/>
              <a:rect l="l" t="t" r="r" b="b"/>
              <a:pathLst>
                <a:path w="1183" h="3321" extrusionOk="0">
                  <a:moveTo>
                    <a:pt x="318" y="1"/>
                  </a:moveTo>
                  <a:cubicBezTo>
                    <a:pt x="136" y="1"/>
                    <a:pt x="0" y="137"/>
                    <a:pt x="0" y="274"/>
                  </a:cubicBezTo>
                  <a:cubicBezTo>
                    <a:pt x="0" y="456"/>
                    <a:pt x="136" y="592"/>
                    <a:pt x="318" y="592"/>
                  </a:cubicBezTo>
                  <a:lnTo>
                    <a:pt x="591" y="592"/>
                  </a:lnTo>
                  <a:lnTo>
                    <a:pt x="591" y="3002"/>
                  </a:lnTo>
                  <a:cubicBezTo>
                    <a:pt x="591" y="3184"/>
                    <a:pt x="728" y="3321"/>
                    <a:pt x="910" y="3321"/>
                  </a:cubicBezTo>
                  <a:cubicBezTo>
                    <a:pt x="1046" y="3321"/>
                    <a:pt x="1183" y="3184"/>
                    <a:pt x="1183" y="3002"/>
                  </a:cubicBezTo>
                  <a:lnTo>
                    <a:pt x="1183" y="274"/>
                  </a:lnTo>
                  <a:cubicBezTo>
                    <a:pt x="1183" y="137"/>
                    <a:pt x="1046" y="1"/>
                    <a:pt x="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67" name="Google Shape;1867;p61"/>
          <p:cNvGrpSpPr/>
          <p:nvPr/>
        </p:nvGrpSpPr>
        <p:grpSpPr>
          <a:xfrm>
            <a:off x="5851831" y="3977478"/>
            <a:ext cx="477333" cy="373646"/>
            <a:chOff x="6656450" y="3923425"/>
            <a:chExt cx="528725" cy="413875"/>
          </a:xfrm>
        </p:grpSpPr>
        <p:sp>
          <p:nvSpPr>
            <p:cNvPr id="1868" name="Google Shape;1868;p61"/>
            <p:cNvSpPr/>
            <p:nvPr/>
          </p:nvSpPr>
          <p:spPr>
            <a:xfrm>
              <a:off x="6656450" y="3923425"/>
              <a:ext cx="528725" cy="413875"/>
            </a:xfrm>
            <a:custGeom>
              <a:avLst/>
              <a:gdLst/>
              <a:ahLst/>
              <a:cxnLst/>
              <a:rect l="l" t="t" r="r" b="b"/>
              <a:pathLst>
                <a:path w="21149" h="16555" extrusionOk="0">
                  <a:moveTo>
                    <a:pt x="16283" y="6413"/>
                  </a:moveTo>
                  <a:cubicBezTo>
                    <a:pt x="17374" y="6413"/>
                    <a:pt x="18238" y="7322"/>
                    <a:pt x="18238" y="8414"/>
                  </a:cubicBezTo>
                  <a:lnTo>
                    <a:pt x="18238" y="9642"/>
                  </a:lnTo>
                  <a:lnTo>
                    <a:pt x="17602" y="9642"/>
                  </a:lnTo>
                  <a:lnTo>
                    <a:pt x="17602" y="8414"/>
                  </a:lnTo>
                  <a:cubicBezTo>
                    <a:pt x="17602" y="7641"/>
                    <a:pt x="17010" y="7004"/>
                    <a:pt x="16283" y="7004"/>
                  </a:cubicBezTo>
                  <a:lnTo>
                    <a:pt x="14918" y="7004"/>
                  </a:lnTo>
                  <a:cubicBezTo>
                    <a:pt x="14282" y="7004"/>
                    <a:pt x="13736" y="7504"/>
                    <a:pt x="13599" y="8096"/>
                  </a:cubicBezTo>
                  <a:lnTo>
                    <a:pt x="12963" y="8096"/>
                  </a:lnTo>
                  <a:cubicBezTo>
                    <a:pt x="13099" y="7140"/>
                    <a:pt x="13918" y="6413"/>
                    <a:pt x="14918" y="6413"/>
                  </a:cubicBezTo>
                  <a:close/>
                  <a:moveTo>
                    <a:pt x="18784" y="10279"/>
                  </a:moveTo>
                  <a:cubicBezTo>
                    <a:pt x="18966" y="10279"/>
                    <a:pt x="19102" y="10415"/>
                    <a:pt x="19102" y="10597"/>
                  </a:cubicBezTo>
                  <a:lnTo>
                    <a:pt x="19102" y="15645"/>
                  </a:lnTo>
                  <a:cubicBezTo>
                    <a:pt x="19102" y="15827"/>
                    <a:pt x="18966" y="15964"/>
                    <a:pt x="18784" y="15964"/>
                  </a:cubicBezTo>
                  <a:lnTo>
                    <a:pt x="12644" y="15964"/>
                  </a:lnTo>
                  <a:cubicBezTo>
                    <a:pt x="12462" y="15964"/>
                    <a:pt x="12326" y="15827"/>
                    <a:pt x="12326" y="15645"/>
                  </a:cubicBezTo>
                  <a:lnTo>
                    <a:pt x="12326" y="10597"/>
                  </a:lnTo>
                  <a:cubicBezTo>
                    <a:pt x="12326" y="10415"/>
                    <a:pt x="12462" y="10279"/>
                    <a:pt x="12644" y="10279"/>
                  </a:cubicBezTo>
                  <a:close/>
                  <a:moveTo>
                    <a:pt x="729" y="0"/>
                  </a:moveTo>
                  <a:cubicBezTo>
                    <a:pt x="319" y="0"/>
                    <a:pt x="1" y="364"/>
                    <a:pt x="1" y="728"/>
                  </a:cubicBezTo>
                  <a:lnTo>
                    <a:pt x="1" y="14099"/>
                  </a:lnTo>
                  <a:cubicBezTo>
                    <a:pt x="1" y="14508"/>
                    <a:pt x="319" y="14827"/>
                    <a:pt x="729" y="14827"/>
                  </a:cubicBezTo>
                  <a:lnTo>
                    <a:pt x="3867" y="14827"/>
                  </a:lnTo>
                  <a:cubicBezTo>
                    <a:pt x="4003" y="14827"/>
                    <a:pt x="4140" y="14690"/>
                    <a:pt x="4140" y="14508"/>
                  </a:cubicBezTo>
                  <a:cubicBezTo>
                    <a:pt x="4140" y="14372"/>
                    <a:pt x="4003" y="14235"/>
                    <a:pt x="3867" y="14235"/>
                  </a:cubicBezTo>
                  <a:lnTo>
                    <a:pt x="729" y="14235"/>
                  </a:lnTo>
                  <a:cubicBezTo>
                    <a:pt x="683" y="14235"/>
                    <a:pt x="638" y="14190"/>
                    <a:pt x="638" y="14099"/>
                  </a:cubicBezTo>
                  <a:lnTo>
                    <a:pt x="638" y="4730"/>
                  </a:lnTo>
                  <a:lnTo>
                    <a:pt x="11416" y="4730"/>
                  </a:lnTo>
                  <a:cubicBezTo>
                    <a:pt x="11598" y="4730"/>
                    <a:pt x="11735" y="4594"/>
                    <a:pt x="11735" y="4412"/>
                  </a:cubicBezTo>
                  <a:cubicBezTo>
                    <a:pt x="11735" y="4230"/>
                    <a:pt x="11598" y="4093"/>
                    <a:pt x="11416" y="4093"/>
                  </a:cubicBezTo>
                  <a:lnTo>
                    <a:pt x="638" y="4093"/>
                  </a:lnTo>
                  <a:lnTo>
                    <a:pt x="638" y="728"/>
                  </a:lnTo>
                  <a:cubicBezTo>
                    <a:pt x="638" y="682"/>
                    <a:pt x="683" y="637"/>
                    <a:pt x="729" y="637"/>
                  </a:cubicBezTo>
                  <a:lnTo>
                    <a:pt x="20421" y="637"/>
                  </a:lnTo>
                  <a:cubicBezTo>
                    <a:pt x="20512" y="637"/>
                    <a:pt x="20558" y="682"/>
                    <a:pt x="20558" y="728"/>
                  </a:cubicBezTo>
                  <a:lnTo>
                    <a:pt x="20558" y="4093"/>
                  </a:lnTo>
                  <a:lnTo>
                    <a:pt x="13008" y="4093"/>
                  </a:lnTo>
                  <a:cubicBezTo>
                    <a:pt x="12826" y="4093"/>
                    <a:pt x="12690" y="4230"/>
                    <a:pt x="12690" y="4412"/>
                  </a:cubicBezTo>
                  <a:cubicBezTo>
                    <a:pt x="12690" y="4594"/>
                    <a:pt x="12826" y="4730"/>
                    <a:pt x="13008" y="4730"/>
                  </a:cubicBezTo>
                  <a:lnTo>
                    <a:pt x="20558" y="4730"/>
                  </a:lnTo>
                  <a:lnTo>
                    <a:pt x="20558" y="14099"/>
                  </a:lnTo>
                  <a:cubicBezTo>
                    <a:pt x="20558" y="14190"/>
                    <a:pt x="20512" y="14235"/>
                    <a:pt x="20421" y="14235"/>
                  </a:cubicBezTo>
                  <a:lnTo>
                    <a:pt x="19694" y="14235"/>
                  </a:lnTo>
                  <a:lnTo>
                    <a:pt x="19694" y="10597"/>
                  </a:lnTo>
                  <a:cubicBezTo>
                    <a:pt x="19694" y="10097"/>
                    <a:pt x="19330" y="9687"/>
                    <a:pt x="18875" y="9642"/>
                  </a:cubicBezTo>
                  <a:lnTo>
                    <a:pt x="18875" y="8414"/>
                  </a:lnTo>
                  <a:cubicBezTo>
                    <a:pt x="18875" y="6959"/>
                    <a:pt x="17693" y="5776"/>
                    <a:pt x="16283" y="5776"/>
                  </a:cubicBezTo>
                  <a:lnTo>
                    <a:pt x="14918" y="5776"/>
                  </a:lnTo>
                  <a:cubicBezTo>
                    <a:pt x="13554" y="5776"/>
                    <a:pt x="12417" y="6868"/>
                    <a:pt x="12326" y="8232"/>
                  </a:cubicBezTo>
                  <a:cubicBezTo>
                    <a:pt x="12326" y="8368"/>
                    <a:pt x="12371" y="8459"/>
                    <a:pt x="12462" y="8596"/>
                  </a:cubicBezTo>
                  <a:cubicBezTo>
                    <a:pt x="12553" y="8687"/>
                    <a:pt x="12690" y="8732"/>
                    <a:pt x="12826" y="8732"/>
                  </a:cubicBezTo>
                  <a:lnTo>
                    <a:pt x="13736" y="8732"/>
                  </a:lnTo>
                  <a:cubicBezTo>
                    <a:pt x="13963" y="8732"/>
                    <a:pt x="14145" y="8550"/>
                    <a:pt x="14191" y="8323"/>
                  </a:cubicBezTo>
                  <a:cubicBezTo>
                    <a:pt x="14236" y="7914"/>
                    <a:pt x="14554" y="7641"/>
                    <a:pt x="14918" y="7641"/>
                  </a:cubicBezTo>
                  <a:lnTo>
                    <a:pt x="16283" y="7641"/>
                  </a:lnTo>
                  <a:cubicBezTo>
                    <a:pt x="16646" y="7641"/>
                    <a:pt x="16965" y="8005"/>
                    <a:pt x="16965" y="8414"/>
                  </a:cubicBezTo>
                  <a:lnTo>
                    <a:pt x="16965" y="9642"/>
                  </a:lnTo>
                  <a:lnTo>
                    <a:pt x="12644" y="9642"/>
                  </a:lnTo>
                  <a:cubicBezTo>
                    <a:pt x="12099" y="9642"/>
                    <a:pt x="11689" y="10097"/>
                    <a:pt x="11689" y="10597"/>
                  </a:cubicBezTo>
                  <a:lnTo>
                    <a:pt x="11689" y="14235"/>
                  </a:lnTo>
                  <a:lnTo>
                    <a:pt x="5367" y="14235"/>
                  </a:lnTo>
                  <a:cubicBezTo>
                    <a:pt x="5231" y="14235"/>
                    <a:pt x="5049" y="14372"/>
                    <a:pt x="5049" y="14554"/>
                  </a:cubicBezTo>
                  <a:cubicBezTo>
                    <a:pt x="5049" y="14690"/>
                    <a:pt x="5186" y="14827"/>
                    <a:pt x="5367" y="14827"/>
                  </a:cubicBezTo>
                  <a:lnTo>
                    <a:pt x="11689" y="14827"/>
                  </a:lnTo>
                  <a:lnTo>
                    <a:pt x="11689" y="15645"/>
                  </a:lnTo>
                  <a:cubicBezTo>
                    <a:pt x="11689" y="16145"/>
                    <a:pt x="12099" y="16555"/>
                    <a:pt x="12644" y="16555"/>
                  </a:cubicBezTo>
                  <a:lnTo>
                    <a:pt x="18784" y="16555"/>
                  </a:lnTo>
                  <a:cubicBezTo>
                    <a:pt x="19284" y="16555"/>
                    <a:pt x="19694" y="16145"/>
                    <a:pt x="19694" y="15645"/>
                  </a:cubicBezTo>
                  <a:lnTo>
                    <a:pt x="19694" y="14827"/>
                  </a:lnTo>
                  <a:lnTo>
                    <a:pt x="20421" y="14827"/>
                  </a:lnTo>
                  <a:cubicBezTo>
                    <a:pt x="20831" y="14827"/>
                    <a:pt x="21149" y="14508"/>
                    <a:pt x="21149" y="14144"/>
                  </a:cubicBezTo>
                  <a:lnTo>
                    <a:pt x="21149" y="728"/>
                  </a:lnTo>
                  <a:cubicBezTo>
                    <a:pt x="21149" y="364"/>
                    <a:pt x="20831" y="0"/>
                    <a:pt x="20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69" name="Google Shape;1869;p61"/>
            <p:cNvSpPr/>
            <p:nvPr/>
          </p:nvSpPr>
          <p:spPr>
            <a:xfrm>
              <a:off x="6698525" y="3967750"/>
              <a:ext cx="30725" cy="29600"/>
            </a:xfrm>
            <a:custGeom>
              <a:avLst/>
              <a:gdLst/>
              <a:ahLst/>
              <a:cxnLst/>
              <a:rect l="l" t="t" r="r" b="b"/>
              <a:pathLst>
                <a:path w="1229" h="1184" extrusionOk="0">
                  <a:moveTo>
                    <a:pt x="592" y="1"/>
                  </a:moveTo>
                  <a:cubicBezTo>
                    <a:pt x="273" y="1"/>
                    <a:pt x="1" y="274"/>
                    <a:pt x="1" y="592"/>
                  </a:cubicBezTo>
                  <a:cubicBezTo>
                    <a:pt x="1" y="910"/>
                    <a:pt x="273" y="1183"/>
                    <a:pt x="592" y="1183"/>
                  </a:cubicBezTo>
                  <a:cubicBezTo>
                    <a:pt x="956" y="1183"/>
                    <a:pt x="1229" y="910"/>
                    <a:pt x="1229" y="592"/>
                  </a:cubicBezTo>
                  <a:cubicBezTo>
                    <a:pt x="1229" y="274"/>
                    <a:pt x="956" y="1"/>
                    <a:pt x="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70" name="Google Shape;1870;p61"/>
            <p:cNvSpPr/>
            <p:nvPr/>
          </p:nvSpPr>
          <p:spPr>
            <a:xfrm>
              <a:off x="6744000" y="3967750"/>
              <a:ext cx="30725" cy="29600"/>
            </a:xfrm>
            <a:custGeom>
              <a:avLst/>
              <a:gdLst/>
              <a:ahLst/>
              <a:cxnLst/>
              <a:rect l="l" t="t" r="r" b="b"/>
              <a:pathLst>
                <a:path w="1229" h="1184" extrusionOk="0">
                  <a:moveTo>
                    <a:pt x="638" y="1"/>
                  </a:moveTo>
                  <a:cubicBezTo>
                    <a:pt x="274" y="1"/>
                    <a:pt x="1" y="274"/>
                    <a:pt x="1" y="592"/>
                  </a:cubicBezTo>
                  <a:cubicBezTo>
                    <a:pt x="1" y="910"/>
                    <a:pt x="274" y="1183"/>
                    <a:pt x="638" y="1183"/>
                  </a:cubicBezTo>
                  <a:cubicBezTo>
                    <a:pt x="956" y="1183"/>
                    <a:pt x="1229" y="910"/>
                    <a:pt x="1229" y="592"/>
                  </a:cubicBezTo>
                  <a:cubicBezTo>
                    <a:pt x="1229" y="274"/>
                    <a:pt x="956" y="1"/>
                    <a:pt x="6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71" name="Google Shape;1871;p61"/>
            <p:cNvSpPr/>
            <p:nvPr/>
          </p:nvSpPr>
          <p:spPr>
            <a:xfrm>
              <a:off x="6790625" y="3967750"/>
              <a:ext cx="30725" cy="29600"/>
            </a:xfrm>
            <a:custGeom>
              <a:avLst/>
              <a:gdLst/>
              <a:ahLst/>
              <a:cxnLst/>
              <a:rect l="l" t="t" r="r" b="b"/>
              <a:pathLst>
                <a:path w="1229" h="1184" extrusionOk="0">
                  <a:moveTo>
                    <a:pt x="592" y="1"/>
                  </a:moveTo>
                  <a:cubicBezTo>
                    <a:pt x="273" y="1"/>
                    <a:pt x="0" y="274"/>
                    <a:pt x="0" y="592"/>
                  </a:cubicBezTo>
                  <a:cubicBezTo>
                    <a:pt x="0" y="910"/>
                    <a:pt x="273" y="1183"/>
                    <a:pt x="592" y="1183"/>
                  </a:cubicBezTo>
                  <a:cubicBezTo>
                    <a:pt x="956" y="1183"/>
                    <a:pt x="1228" y="910"/>
                    <a:pt x="1228" y="592"/>
                  </a:cubicBezTo>
                  <a:cubicBezTo>
                    <a:pt x="1228" y="274"/>
                    <a:pt x="956" y="1"/>
                    <a:pt x="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72" name="Google Shape;1872;p61"/>
            <p:cNvSpPr/>
            <p:nvPr/>
          </p:nvSpPr>
          <p:spPr>
            <a:xfrm>
              <a:off x="6707625" y="4089425"/>
              <a:ext cx="104625" cy="116000"/>
            </a:xfrm>
            <a:custGeom>
              <a:avLst/>
              <a:gdLst/>
              <a:ahLst/>
              <a:cxnLst/>
              <a:rect l="l" t="t" r="r" b="b"/>
              <a:pathLst>
                <a:path w="4185" h="4640" extrusionOk="0">
                  <a:moveTo>
                    <a:pt x="2093" y="0"/>
                  </a:moveTo>
                  <a:cubicBezTo>
                    <a:pt x="1911" y="0"/>
                    <a:pt x="1774" y="137"/>
                    <a:pt x="1774" y="319"/>
                  </a:cubicBezTo>
                  <a:lnTo>
                    <a:pt x="1774" y="1774"/>
                  </a:lnTo>
                  <a:lnTo>
                    <a:pt x="501" y="1046"/>
                  </a:lnTo>
                  <a:cubicBezTo>
                    <a:pt x="455" y="1016"/>
                    <a:pt x="405" y="1001"/>
                    <a:pt x="354" y="1001"/>
                  </a:cubicBezTo>
                  <a:cubicBezTo>
                    <a:pt x="253" y="1001"/>
                    <a:pt x="152" y="1061"/>
                    <a:pt x="91" y="1183"/>
                  </a:cubicBezTo>
                  <a:cubicBezTo>
                    <a:pt x="0" y="1319"/>
                    <a:pt x="46" y="1501"/>
                    <a:pt x="182" y="1592"/>
                  </a:cubicBezTo>
                  <a:lnTo>
                    <a:pt x="1456" y="2320"/>
                  </a:lnTo>
                  <a:lnTo>
                    <a:pt x="182" y="3047"/>
                  </a:lnTo>
                  <a:cubicBezTo>
                    <a:pt x="46" y="3138"/>
                    <a:pt x="0" y="3320"/>
                    <a:pt x="91" y="3502"/>
                  </a:cubicBezTo>
                  <a:cubicBezTo>
                    <a:pt x="150" y="3590"/>
                    <a:pt x="247" y="3640"/>
                    <a:pt x="345" y="3640"/>
                  </a:cubicBezTo>
                  <a:cubicBezTo>
                    <a:pt x="398" y="3640"/>
                    <a:pt x="452" y="3625"/>
                    <a:pt x="501" y="3593"/>
                  </a:cubicBezTo>
                  <a:lnTo>
                    <a:pt x="1774" y="2865"/>
                  </a:lnTo>
                  <a:lnTo>
                    <a:pt x="1774" y="4321"/>
                  </a:lnTo>
                  <a:cubicBezTo>
                    <a:pt x="1774" y="4503"/>
                    <a:pt x="1911" y="4639"/>
                    <a:pt x="2093" y="4639"/>
                  </a:cubicBezTo>
                  <a:cubicBezTo>
                    <a:pt x="2274" y="4639"/>
                    <a:pt x="2411" y="4503"/>
                    <a:pt x="2411" y="4321"/>
                  </a:cubicBezTo>
                  <a:lnTo>
                    <a:pt x="2411" y="2865"/>
                  </a:lnTo>
                  <a:lnTo>
                    <a:pt x="3684" y="3593"/>
                  </a:lnTo>
                  <a:cubicBezTo>
                    <a:pt x="3733" y="3625"/>
                    <a:pt x="3787" y="3640"/>
                    <a:pt x="3840" y="3640"/>
                  </a:cubicBezTo>
                  <a:cubicBezTo>
                    <a:pt x="3938" y="3640"/>
                    <a:pt x="4035" y="3590"/>
                    <a:pt x="4094" y="3502"/>
                  </a:cubicBezTo>
                  <a:cubicBezTo>
                    <a:pt x="4185" y="3320"/>
                    <a:pt x="4139" y="3138"/>
                    <a:pt x="4003" y="3047"/>
                  </a:cubicBezTo>
                  <a:lnTo>
                    <a:pt x="2729" y="2320"/>
                  </a:lnTo>
                  <a:lnTo>
                    <a:pt x="4003" y="1592"/>
                  </a:lnTo>
                  <a:cubicBezTo>
                    <a:pt x="4139" y="1501"/>
                    <a:pt x="4185" y="1319"/>
                    <a:pt x="4094" y="1183"/>
                  </a:cubicBezTo>
                  <a:cubicBezTo>
                    <a:pt x="4063" y="1061"/>
                    <a:pt x="3952" y="1001"/>
                    <a:pt x="3841" y="1001"/>
                  </a:cubicBezTo>
                  <a:cubicBezTo>
                    <a:pt x="3785" y="1001"/>
                    <a:pt x="3730" y="1016"/>
                    <a:pt x="3684" y="1046"/>
                  </a:cubicBezTo>
                  <a:lnTo>
                    <a:pt x="2411" y="1774"/>
                  </a:lnTo>
                  <a:lnTo>
                    <a:pt x="2411" y="319"/>
                  </a:lnTo>
                  <a:cubicBezTo>
                    <a:pt x="2411" y="137"/>
                    <a:pt x="2274" y="0"/>
                    <a:pt x="2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73" name="Google Shape;1873;p61"/>
            <p:cNvSpPr/>
            <p:nvPr/>
          </p:nvSpPr>
          <p:spPr>
            <a:xfrm>
              <a:off x="6830425" y="4089425"/>
              <a:ext cx="105750" cy="116000"/>
            </a:xfrm>
            <a:custGeom>
              <a:avLst/>
              <a:gdLst/>
              <a:ahLst/>
              <a:cxnLst/>
              <a:rect l="l" t="t" r="r" b="b"/>
              <a:pathLst>
                <a:path w="4230" h="4640" extrusionOk="0">
                  <a:moveTo>
                    <a:pt x="2138" y="0"/>
                  </a:moveTo>
                  <a:cubicBezTo>
                    <a:pt x="1956" y="0"/>
                    <a:pt x="1819" y="137"/>
                    <a:pt x="1819" y="319"/>
                  </a:cubicBezTo>
                  <a:lnTo>
                    <a:pt x="1819" y="1774"/>
                  </a:lnTo>
                  <a:lnTo>
                    <a:pt x="546" y="1046"/>
                  </a:lnTo>
                  <a:cubicBezTo>
                    <a:pt x="485" y="1016"/>
                    <a:pt x="425" y="1001"/>
                    <a:pt x="367" y="1001"/>
                  </a:cubicBezTo>
                  <a:cubicBezTo>
                    <a:pt x="253" y="1001"/>
                    <a:pt x="152" y="1061"/>
                    <a:pt x="91" y="1183"/>
                  </a:cubicBezTo>
                  <a:cubicBezTo>
                    <a:pt x="0" y="1319"/>
                    <a:pt x="91" y="1501"/>
                    <a:pt x="228" y="1592"/>
                  </a:cubicBezTo>
                  <a:lnTo>
                    <a:pt x="1501" y="2320"/>
                  </a:lnTo>
                  <a:lnTo>
                    <a:pt x="228" y="3047"/>
                  </a:lnTo>
                  <a:cubicBezTo>
                    <a:pt x="46" y="3138"/>
                    <a:pt x="0" y="3320"/>
                    <a:pt x="91" y="3502"/>
                  </a:cubicBezTo>
                  <a:cubicBezTo>
                    <a:pt x="150" y="3590"/>
                    <a:pt x="247" y="3640"/>
                    <a:pt x="357" y="3640"/>
                  </a:cubicBezTo>
                  <a:cubicBezTo>
                    <a:pt x="417" y="3640"/>
                    <a:pt x="482" y="3625"/>
                    <a:pt x="546" y="3593"/>
                  </a:cubicBezTo>
                  <a:lnTo>
                    <a:pt x="1819" y="2865"/>
                  </a:lnTo>
                  <a:lnTo>
                    <a:pt x="1819" y="4321"/>
                  </a:lnTo>
                  <a:cubicBezTo>
                    <a:pt x="1819" y="4503"/>
                    <a:pt x="1956" y="4639"/>
                    <a:pt x="2138" y="4639"/>
                  </a:cubicBezTo>
                  <a:cubicBezTo>
                    <a:pt x="2274" y="4639"/>
                    <a:pt x="2411" y="4503"/>
                    <a:pt x="2411" y="4321"/>
                  </a:cubicBezTo>
                  <a:lnTo>
                    <a:pt x="2411" y="2865"/>
                  </a:lnTo>
                  <a:lnTo>
                    <a:pt x="3684" y="3593"/>
                  </a:lnTo>
                  <a:cubicBezTo>
                    <a:pt x="3749" y="3625"/>
                    <a:pt x="3813" y="3640"/>
                    <a:pt x="3873" y="3640"/>
                  </a:cubicBezTo>
                  <a:cubicBezTo>
                    <a:pt x="3984" y="3640"/>
                    <a:pt x="4080" y="3590"/>
                    <a:pt x="4139" y="3502"/>
                  </a:cubicBezTo>
                  <a:cubicBezTo>
                    <a:pt x="4230" y="3320"/>
                    <a:pt x="4184" y="3138"/>
                    <a:pt x="4003" y="3047"/>
                  </a:cubicBezTo>
                  <a:lnTo>
                    <a:pt x="2729" y="2320"/>
                  </a:lnTo>
                  <a:lnTo>
                    <a:pt x="4003" y="1592"/>
                  </a:lnTo>
                  <a:cubicBezTo>
                    <a:pt x="4184" y="1501"/>
                    <a:pt x="4230" y="1319"/>
                    <a:pt x="4139" y="1183"/>
                  </a:cubicBezTo>
                  <a:cubicBezTo>
                    <a:pt x="4078" y="1061"/>
                    <a:pt x="3977" y="1001"/>
                    <a:pt x="3863" y="1001"/>
                  </a:cubicBezTo>
                  <a:cubicBezTo>
                    <a:pt x="3805" y="1001"/>
                    <a:pt x="3745" y="1016"/>
                    <a:pt x="3684" y="1046"/>
                  </a:cubicBezTo>
                  <a:lnTo>
                    <a:pt x="2411" y="1774"/>
                  </a:lnTo>
                  <a:lnTo>
                    <a:pt x="2411" y="319"/>
                  </a:lnTo>
                  <a:cubicBezTo>
                    <a:pt x="2411" y="137"/>
                    <a:pt x="2274" y="0"/>
                    <a:pt x="2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74" name="Google Shape;1874;p61"/>
            <p:cNvSpPr/>
            <p:nvPr/>
          </p:nvSpPr>
          <p:spPr>
            <a:xfrm>
              <a:off x="7013475" y="4200850"/>
              <a:ext cx="70525" cy="93250"/>
            </a:xfrm>
            <a:custGeom>
              <a:avLst/>
              <a:gdLst/>
              <a:ahLst/>
              <a:cxnLst/>
              <a:rect l="l" t="t" r="r" b="b"/>
              <a:pathLst>
                <a:path w="2821" h="3730" extrusionOk="0">
                  <a:moveTo>
                    <a:pt x="1365" y="637"/>
                  </a:moveTo>
                  <a:cubicBezTo>
                    <a:pt x="1592" y="637"/>
                    <a:pt x="1774" y="682"/>
                    <a:pt x="1956" y="864"/>
                  </a:cubicBezTo>
                  <a:cubicBezTo>
                    <a:pt x="2093" y="1001"/>
                    <a:pt x="2184" y="1183"/>
                    <a:pt x="2184" y="1410"/>
                  </a:cubicBezTo>
                  <a:cubicBezTo>
                    <a:pt x="2184" y="1683"/>
                    <a:pt x="2093" y="1910"/>
                    <a:pt x="1865" y="2047"/>
                  </a:cubicBezTo>
                  <a:cubicBezTo>
                    <a:pt x="1774" y="2138"/>
                    <a:pt x="1683" y="2274"/>
                    <a:pt x="1683" y="2456"/>
                  </a:cubicBezTo>
                  <a:lnTo>
                    <a:pt x="1683" y="3138"/>
                  </a:lnTo>
                  <a:lnTo>
                    <a:pt x="1138" y="3138"/>
                  </a:lnTo>
                  <a:lnTo>
                    <a:pt x="1138" y="2456"/>
                  </a:lnTo>
                  <a:cubicBezTo>
                    <a:pt x="1138" y="2274"/>
                    <a:pt x="1047" y="2138"/>
                    <a:pt x="956" y="2047"/>
                  </a:cubicBezTo>
                  <a:cubicBezTo>
                    <a:pt x="728" y="1910"/>
                    <a:pt x="592" y="1637"/>
                    <a:pt x="637" y="1365"/>
                  </a:cubicBezTo>
                  <a:cubicBezTo>
                    <a:pt x="637" y="1001"/>
                    <a:pt x="956" y="682"/>
                    <a:pt x="1365" y="637"/>
                  </a:cubicBezTo>
                  <a:close/>
                  <a:moveTo>
                    <a:pt x="1319" y="0"/>
                  </a:moveTo>
                  <a:cubicBezTo>
                    <a:pt x="637" y="46"/>
                    <a:pt x="46" y="637"/>
                    <a:pt x="1" y="1319"/>
                  </a:cubicBezTo>
                  <a:cubicBezTo>
                    <a:pt x="1" y="1774"/>
                    <a:pt x="182" y="2229"/>
                    <a:pt x="501" y="2502"/>
                  </a:cubicBezTo>
                  <a:lnTo>
                    <a:pt x="501" y="3229"/>
                  </a:lnTo>
                  <a:cubicBezTo>
                    <a:pt x="501" y="3502"/>
                    <a:pt x="774" y="3730"/>
                    <a:pt x="1047" y="3730"/>
                  </a:cubicBezTo>
                  <a:lnTo>
                    <a:pt x="1774" y="3730"/>
                  </a:lnTo>
                  <a:cubicBezTo>
                    <a:pt x="2093" y="3730"/>
                    <a:pt x="2320" y="3502"/>
                    <a:pt x="2320" y="3229"/>
                  </a:cubicBezTo>
                  <a:lnTo>
                    <a:pt x="2320" y="2502"/>
                  </a:lnTo>
                  <a:cubicBezTo>
                    <a:pt x="2638" y="2229"/>
                    <a:pt x="2820" y="1819"/>
                    <a:pt x="2820" y="1410"/>
                  </a:cubicBezTo>
                  <a:cubicBezTo>
                    <a:pt x="2820" y="1046"/>
                    <a:pt x="2638" y="682"/>
                    <a:pt x="2365" y="410"/>
                  </a:cubicBezTo>
                  <a:cubicBezTo>
                    <a:pt x="2093" y="137"/>
                    <a:pt x="1729" y="0"/>
                    <a:pt x="1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75" name="Google Shape;1875;p61"/>
          <p:cNvGrpSpPr/>
          <p:nvPr/>
        </p:nvGrpSpPr>
        <p:grpSpPr>
          <a:xfrm>
            <a:off x="715085" y="3278132"/>
            <a:ext cx="528657" cy="382900"/>
            <a:chOff x="440500" y="2572675"/>
            <a:chExt cx="585575" cy="424125"/>
          </a:xfrm>
        </p:grpSpPr>
        <p:sp>
          <p:nvSpPr>
            <p:cNvPr id="1876" name="Google Shape;1876;p61"/>
            <p:cNvSpPr/>
            <p:nvPr/>
          </p:nvSpPr>
          <p:spPr>
            <a:xfrm>
              <a:off x="440500" y="2675925"/>
              <a:ext cx="95525" cy="248100"/>
            </a:xfrm>
            <a:custGeom>
              <a:avLst/>
              <a:gdLst/>
              <a:ahLst/>
              <a:cxnLst/>
              <a:rect l="l" t="t" r="r" b="b"/>
              <a:pathLst>
                <a:path w="3821" h="9924" extrusionOk="0">
                  <a:moveTo>
                    <a:pt x="1727" y="0"/>
                  </a:moveTo>
                  <a:cubicBezTo>
                    <a:pt x="1214" y="0"/>
                    <a:pt x="709" y="129"/>
                    <a:pt x="273" y="327"/>
                  </a:cubicBezTo>
                  <a:cubicBezTo>
                    <a:pt x="91" y="418"/>
                    <a:pt x="0" y="600"/>
                    <a:pt x="91" y="782"/>
                  </a:cubicBezTo>
                  <a:cubicBezTo>
                    <a:pt x="161" y="921"/>
                    <a:pt x="283" y="980"/>
                    <a:pt x="419" y="980"/>
                  </a:cubicBezTo>
                  <a:cubicBezTo>
                    <a:pt x="460" y="980"/>
                    <a:pt x="503" y="975"/>
                    <a:pt x="546" y="964"/>
                  </a:cubicBezTo>
                  <a:cubicBezTo>
                    <a:pt x="819" y="782"/>
                    <a:pt x="1137" y="737"/>
                    <a:pt x="1501" y="691"/>
                  </a:cubicBezTo>
                  <a:lnTo>
                    <a:pt x="1501" y="691"/>
                  </a:lnTo>
                  <a:cubicBezTo>
                    <a:pt x="1365" y="1010"/>
                    <a:pt x="1228" y="1373"/>
                    <a:pt x="1137" y="1692"/>
                  </a:cubicBezTo>
                  <a:cubicBezTo>
                    <a:pt x="819" y="1783"/>
                    <a:pt x="546" y="1919"/>
                    <a:pt x="273" y="2101"/>
                  </a:cubicBezTo>
                  <a:cubicBezTo>
                    <a:pt x="137" y="2238"/>
                    <a:pt x="91" y="2419"/>
                    <a:pt x="228" y="2601"/>
                  </a:cubicBezTo>
                  <a:cubicBezTo>
                    <a:pt x="281" y="2681"/>
                    <a:pt x="380" y="2729"/>
                    <a:pt x="480" y="2729"/>
                  </a:cubicBezTo>
                  <a:cubicBezTo>
                    <a:pt x="552" y="2729"/>
                    <a:pt x="625" y="2704"/>
                    <a:pt x="683" y="2647"/>
                  </a:cubicBezTo>
                  <a:cubicBezTo>
                    <a:pt x="728" y="2601"/>
                    <a:pt x="819" y="2601"/>
                    <a:pt x="865" y="2556"/>
                  </a:cubicBezTo>
                  <a:lnTo>
                    <a:pt x="865" y="2556"/>
                  </a:lnTo>
                  <a:cubicBezTo>
                    <a:pt x="774" y="2920"/>
                    <a:pt x="683" y="3238"/>
                    <a:pt x="592" y="3602"/>
                  </a:cubicBezTo>
                  <a:lnTo>
                    <a:pt x="546" y="3829"/>
                  </a:lnTo>
                  <a:cubicBezTo>
                    <a:pt x="455" y="4330"/>
                    <a:pt x="410" y="4830"/>
                    <a:pt x="410" y="5330"/>
                  </a:cubicBezTo>
                  <a:cubicBezTo>
                    <a:pt x="410" y="6967"/>
                    <a:pt x="910" y="8468"/>
                    <a:pt x="1865" y="9787"/>
                  </a:cubicBezTo>
                  <a:cubicBezTo>
                    <a:pt x="1956" y="9878"/>
                    <a:pt x="2047" y="9924"/>
                    <a:pt x="2138" y="9924"/>
                  </a:cubicBezTo>
                  <a:cubicBezTo>
                    <a:pt x="2229" y="9924"/>
                    <a:pt x="2274" y="9878"/>
                    <a:pt x="2320" y="9833"/>
                  </a:cubicBezTo>
                  <a:cubicBezTo>
                    <a:pt x="2502" y="9742"/>
                    <a:pt x="2502" y="9514"/>
                    <a:pt x="2411" y="9378"/>
                  </a:cubicBezTo>
                  <a:cubicBezTo>
                    <a:pt x="1547" y="8195"/>
                    <a:pt x="1092" y="6785"/>
                    <a:pt x="1092" y="5330"/>
                  </a:cubicBezTo>
                  <a:cubicBezTo>
                    <a:pt x="1092" y="4875"/>
                    <a:pt x="1137" y="4375"/>
                    <a:pt x="1228" y="3920"/>
                  </a:cubicBezTo>
                  <a:lnTo>
                    <a:pt x="1274" y="3738"/>
                  </a:lnTo>
                  <a:cubicBezTo>
                    <a:pt x="1365" y="3238"/>
                    <a:pt x="1501" y="2738"/>
                    <a:pt x="1638" y="2238"/>
                  </a:cubicBezTo>
                  <a:cubicBezTo>
                    <a:pt x="1774" y="2238"/>
                    <a:pt x="1865" y="2192"/>
                    <a:pt x="1956" y="2192"/>
                  </a:cubicBezTo>
                  <a:cubicBezTo>
                    <a:pt x="2042" y="2184"/>
                    <a:pt x="2126" y="2180"/>
                    <a:pt x="2210" y="2180"/>
                  </a:cubicBezTo>
                  <a:cubicBezTo>
                    <a:pt x="2611" y="2180"/>
                    <a:pt x="2981" y="2269"/>
                    <a:pt x="3320" y="2419"/>
                  </a:cubicBezTo>
                  <a:cubicBezTo>
                    <a:pt x="3366" y="2450"/>
                    <a:pt x="3422" y="2465"/>
                    <a:pt x="3479" y="2465"/>
                  </a:cubicBezTo>
                  <a:cubicBezTo>
                    <a:pt x="3593" y="2465"/>
                    <a:pt x="3715" y="2404"/>
                    <a:pt x="3775" y="2283"/>
                  </a:cubicBezTo>
                  <a:cubicBezTo>
                    <a:pt x="3821" y="2101"/>
                    <a:pt x="3775" y="1919"/>
                    <a:pt x="3593" y="1828"/>
                  </a:cubicBezTo>
                  <a:cubicBezTo>
                    <a:pt x="3174" y="1600"/>
                    <a:pt x="2691" y="1499"/>
                    <a:pt x="2198" y="1499"/>
                  </a:cubicBezTo>
                  <a:cubicBezTo>
                    <a:pt x="2102" y="1499"/>
                    <a:pt x="2007" y="1502"/>
                    <a:pt x="1911" y="1510"/>
                  </a:cubicBezTo>
                  <a:cubicBezTo>
                    <a:pt x="2002" y="1282"/>
                    <a:pt x="2183" y="782"/>
                    <a:pt x="2229" y="737"/>
                  </a:cubicBezTo>
                  <a:cubicBezTo>
                    <a:pt x="2547" y="828"/>
                    <a:pt x="2866" y="964"/>
                    <a:pt x="3139" y="1146"/>
                  </a:cubicBezTo>
                  <a:cubicBezTo>
                    <a:pt x="3196" y="1203"/>
                    <a:pt x="3269" y="1228"/>
                    <a:pt x="3344" y="1228"/>
                  </a:cubicBezTo>
                  <a:cubicBezTo>
                    <a:pt x="3450" y="1228"/>
                    <a:pt x="3560" y="1180"/>
                    <a:pt x="3639" y="1101"/>
                  </a:cubicBezTo>
                  <a:cubicBezTo>
                    <a:pt x="3730" y="964"/>
                    <a:pt x="3684" y="737"/>
                    <a:pt x="3548" y="646"/>
                  </a:cubicBezTo>
                  <a:cubicBezTo>
                    <a:pt x="3093" y="282"/>
                    <a:pt x="2547" y="100"/>
                    <a:pt x="1956" y="9"/>
                  </a:cubicBezTo>
                  <a:cubicBezTo>
                    <a:pt x="1880" y="3"/>
                    <a:pt x="1803" y="0"/>
                    <a:pt x="1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77" name="Google Shape;1877;p61"/>
            <p:cNvSpPr/>
            <p:nvPr/>
          </p:nvSpPr>
          <p:spPr>
            <a:xfrm>
              <a:off x="498475" y="2572675"/>
              <a:ext cx="399125" cy="92125"/>
            </a:xfrm>
            <a:custGeom>
              <a:avLst/>
              <a:gdLst/>
              <a:ahLst/>
              <a:cxnLst/>
              <a:rect l="l" t="t" r="r" b="b"/>
              <a:pathLst>
                <a:path w="15965" h="3685" extrusionOk="0">
                  <a:moveTo>
                    <a:pt x="8915" y="0"/>
                  </a:moveTo>
                  <a:cubicBezTo>
                    <a:pt x="8551" y="0"/>
                    <a:pt x="8233" y="182"/>
                    <a:pt x="8005" y="501"/>
                  </a:cubicBezTo>
                  <a:lnTo>
                    <a:pt x="6959" y="1956"/>
                  </a:lnTo>
                  <a:lnTo>
                    <a:pt x="5595" y="1956"/>
                  </a:lnTo>
                  <a:cubicBezTo>
                    <a:pt x="5186" y="1956"/>
                    <a:pt x="4731" y="2001"/>
                    <a:pt x="4321" y="2047"/>
                  </a:cubicBezTo>
                  <a:lnTo>
                    <a:pt x="3230" y="501"/>
                  </a:lnTo>
                  <a:cubicBezTo>
                    <a:pt x="3003" y="182"/>
                    <a:pt x="2684" y="46"/>
                    <a:pt x="2320" y="46"/>
                  </a:cubicBezTo>
                  <a:cubicBezTo>
                    <a:pt x="1957" y="46"/>
                    <a:pt x="1593" y="182"/>
                    <a:pt x="1411" y="501"/>
                  </a:cubicBezTo>
                  <a:cubicBezTo>
                    <a:pt x="1411" y="501"/>
                    <a:pt x="1365" y="501"/>
                    <a:pt x="1365" y="546"/>
                  </a:cubicBezTo>
                  <a:lnTo>
                    <a:pt x="92" y="2911"/>
                  </a:lnTo>
                  <a:cubicBezTo>
                    <a:pt x="1" y="3093"/>
                    <a:pt x="92" y="3275"/>
                    <a:pt x="228" y="3366"/>
                  </a:cubicBezTo>
                  <a:cubicBezTo>
                    <a:pt x="289" y="3396"/>
                    <a:pt x="350" y="3411"/>
                    <a:pt x="407" y="3411"/>
                  </a:cubicBezTo>
                  <a:cubicBezTo>
                    <a:pt x="521" y="3411"/>
                    <a:pt x="622" y="3351"/>
                    <a:pt x="683" y="3229"/>
                  </a:cubicBezTo>
                  <a:lnTo>
                    <a:pt x="1957" y="864"/>
                  </a:lnTo>
                  <a:cubicBezTo>
                    <a:pt x="2047" y="774"/>
                    <a:pt x="2184" y="683"/>
                    <a:pt x="2320" y="683"/>
                  </a:cubicBezTo>
                  <a:cubicBezTo>
                    <a:pt x="2457" y="683"/>
                    <a:pt x="2593" y="774"/>
                    <a:pt x="2684" y="864"/>
                  </a:cubicBezTo>
                  <a:lnTo>
                    <a:pt x="3867" y="2547"/>
                  </a:lnTo>
                  <a:cubicBezTo>
                    <a:pt x="3936" y="2686"/>
                    <a:pt x="4059" y="2746"/>
                    <a:pt x="4194" y="2746"/>
                  </a:cubicBezTo>
                  <a:cubicBezTo>
                    <a:pt x="4236" y="2746"/>
                    <a:pt x="4279" y="2740"/>
                    <a:pt x="4321" y="2729"/>
                  </a:cubicBezTo>
                  <a:cubicBezTo>
                    <a:pt x="4776" y="2684"/>
                    <a:pt x="5186" y="2638"/>
                    <a:pt x="5595" y="2638"/>
                  </a:cubicBezTo>
                  <a:lnTo>
                    <a:pt x="7050" y="2638"/>
                  </a:lnTo>
                  <a:cubicBezTo>
                    <a:pt x="7232" y="2638"/>
                    <a:pt x="7369" y="2547"/>
                    <a:pt x="7460" y="2411"/>
                  </a:cubicBezTo>
                  <a:lnTo>
                    <a:pt x="8551" y="864"/>
                  </a:lnTo>
                  <a:cubicBezTo>
                    <a:pt x="8642" y="774"/>
                    <a:pt x="8779" y="683"/>
                    <a:pt x="8915" y="683"/>
                  </a:cubicBezTo>
                  <a:cubicBezTo>
                    <a:pt x="9051" y="683"/>
                    <a:pt x="9188" y="774"/>
                    <a:pt x="9279" y="864"/>
                  </a:cubicBezTo>
                  <a:lnTo>
                    <a:pt x="10370" y="2411"/>
                  </a:lnTo>
                  <a:cubicBezTo>
                    <a:pt x="10461" y="2547"/>
                    <a:pt x="10643" y="2638"/>
                    <a:pt x="10780" y="2638"/>
                  </a:cubicBezTo>
                  <a:lnTo>
                    <a:pt x="11826" y="2638"/>
                  </a:lnTo>
                  <a:cubicBezTo>
                    <a:pt x="13099" y="2638"/>
                    <a:pt x="14327" y="2957"/>
                    <a:pt x="15373" y="3639"/>
                  </a:cubicBezTo>
                  <a:cubicBezTo>
                    <a:pt x="15464" y="3639"/>
                    <a:pt x="15510" y="3684"/>
                    <a:pt x="15555" y="3684"/>
                  </a:cubicBezTo>
                  <a:cubicBezTo>
                    <a:pt x="15691" y="3684"/>
                    <a:pt x="15782" y="3639"/>
                    <a:pt x="15873" y="3502"/>
                  </a:cubicBezTo>
                  <a:cubicBezTo>
                    <a:pt x="15964" y="3366"/>
                    <a:pt x="15919" y="3138"/>
                    <a:pt x="15737" y="3047"/>
                  </a:cubicBezTo>
                  <a:cubicBezTo>
                    <a:pt x="14554" y="2320"/>
                    <a:pt x="13236" y="1956"/>
                    <a:pt x="11826" y="1956"/>
                  </a:cubicBezTo>
                  <a:lnTo>
                    <a:pt x="10871" y="1956"/>
                  </a:lnTo>
                  <a:lnTo>
                    <a:pt x="9825" y="501"/>
                  </a:lnTo>
                  <a:cubicBezTo>
                    <a:pt x="9643" y="182"/>
                    <a:pt x="9279" y="0"/>
                    <a:pt x="8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78" name="Google Shape;1878;p61"/>
            <p:cNvSpPr/>
            <p:nvPr/>
          </p:nvSpPr>
          <p:spPr>
            <a:xfrm>
              <a:off x="508725" y="2629250"/>
              <a:ext cx="517350" cy="367550"/>
            </a:xfrm>
            <a:custGeom>
              <a:avLst/>
              <a:gdLst/>
              <a:ahLst/>
              <a:cxnLst/>
              <a:rect l="l" t="t" r="r" b="b"/>
              <a:pathLst>
                <a:path w="20694" h="14702" extrusionOk="0">
                  <a:moveTo>
                    <a:pt x="16418" y="6106"/>
                  </a:moveTo>
                  <a:cubicBezTo>
                    <a:pt x="16919" y="6106"/>
                    <a:pt x="17419" y="6151"/>
                    <a:pt x="17919" y="6288"/>
                  </a:cubicBezTo>
                  <a:lnTo>
                    <a:pt x="17328" y="6879"/>
                  </a:lnTo>
                  <a:cubicBezTo>
                    <a:pt x="17192" y="6833"/>
                    <a:pt x="17055" y="6833"/>
                    <a:pt x="16873" y="6788"/>
                  </a:cubicBezTo>
                  <a:cubicBezTo>
                    <a:pt x="16691" y="6788"/>
                    <a:pt x="16555" y="6924"/>
                    <a:pt x="16509" y="7106"/>
                  </a:cubicBezTo>
                  <a:cubicBezTo>
                    <a:pt x="16509" y="7288"/>
                    <a:pt x="16600" y="7425"/>
                    <a:pt x="16737" y="7470"/>
                  </a:cubicBezTo>
                  <a:lnTo>
                    <a:pt x="11643" y="12564"/>
                  </a:lnTo>
                  <a:cubicBezTo>
                    <a:pt x="11643" y="12473"/>
                    <a:pt x="11598" y="12154"/>
                    <a:pt x="11598" y="12109"/>
                  </a:cubicBezTo>
                  <a:cubicBezTo>
                    <a:pt x="11643" y="11927"/>
                    <a:pt x="11461" y="11745"/>
                    <a:pt x="11279" y="11745"/>
                  </a:cubicBezTo>
                  <a:cubicBezTo>
                    <a:pt x="11097" y="11745"/>
                    <a:pt x="10961" y="11882"/>
                    <a:pt x="10961" y="12063"/>
                  </a:cubicBezTo>
                  <a:cubicBezTo>
                    <a:pt x="10961" y="12109"/>
                    <a:pt x="10961" y="12609"/>
                    <a:pt x="10961" y="12791"/>
                  </a:cubicBezTo>
                  <a:cubicBezTo>
                    <a:pt x="11006" y="12928"/>
                    <a:pt x="11052" y="13019"/>
                    <a:pt x="11143" y="13064"/>
                  </a:cubicBezTo>
                  <a:lnTo>
                    <a:pt x="10461" y="13746"/>
                  </a:lnTo>
                  <a:cubicBezTo>
                    <a:pt x="10324" y="13246"/>
                    <a:pt x="10279" y="12746"/>
                    <a:pt x="10279" y="12245"/>
                  </a:cubicBezTo>
                  <a:cubicBezTo>
                    <a:pt x="10279" y="8880"/>
                    <a:pt x="13007" y="6106"/>
                    <a:pt x="16418" y="6106"/>
                  </a:cubicBezTo>
                  <a:close/>
                  <a:moveTo>
                    <a:pt x="19396" y="1"/>
                  </a:moveTo>
                  <a:cubicBezTo>
                    <a:pt x="18784" y="1"/>
                    <a:pt x="18280" y="471"/>
                    <a:pt x="18238" y="1057"/>
                  </a:cubicBezTo>
                  <a:cubicBezTo>
                    <a:pt x="18192" y="1694"/>
                    <a:pt x="17783" y="2194"/>
                    <a:pt x="17237" y="2422"/>
                  </a:cubicBezTo>
                  <a:cubicBezTo>
                    <a:pt x="17010" y="2149"/>
                    <a:pt x="16782" y="1921"/>
                    <a:pt x="16555" y="1694"/>
                  </a:cubicBezTo>
                  <a:cubicBezTo>
                    <a:pt x="16494" y="1653"/>
                    <a:pt x="16414" y="1631"/>
                    <a:pt x="16336" y="1631"/>
                  </a:cubicBezTo>
                  <a:cubicBezTo>
                    <a:pt x="16242" y="1631"/>
                    <a:pt x="16150" y="1664"/>
                    <a:pt x="16100" y="1740"/>
                  </a:cubicBezTo>
                  <a:cubicBezTo>
                    <a:pt x="15964" y="1876"/>
                    <a:pt x="15964" y="2103"/>
                    <a:pt x="16100" y="2194"/>
                  </a:cubicBezTo>
                  <a:cubicBezTo>
                    <a:pt x="16327" y="2422"/>
                    <a:pt x="16555" y="2695"/>
                    <a:pt x="16782" y="2922"/>
                  </a:cubicBezTo>
                  <a:cubicBezTo>
                    <a:pt x="16887" y="3061"/>
                    <a:pt x="17017" y="3120"/>
                    <a:pt x="17154" y="3120"/>
                  </a:cubicBezTo>
                  <a:cubicBezTo>
                    <a:pt x="17197" y="3120"/>
                    <a:pt x="17240" y="3115"/>
                    <a:pt x="17283" y="3104"/>
                  </a:cubicBezTo>
                  <a:cubicBezTo>
                    <a:pt x="18192" y="2831"/>
                    <a:pt x="18829" y="2103"/>
                    <a:pt x="18920" y="1148"/>
                  </a:cubicBezTo>
                  <a:cubicBezTo>
                    <a:pt x="18965" y="830"/>
                    <a:pt x="19193" y="648"/>
                    <a:pt x="19511" y="648"/>
                  </a:cubicBezTo>
                  <a:cubicBezTo>
                    <a:pt x="19784" y="694"/>
                    <a:pt x="20011" y="966"/>
                    <a:pt x="19966" y="1239"/>
                  </a:cubicBezTo>
                  <a:cubicBezTo>
                    <a:pt x="19920" y="1967"/>
                    <a:pt x="19602" y="2695"/>
                    <a:pt x="19056" y="3240"/>
                  </a:cubicBezTo>
                  <a:cubicBezTo>
                    <a:pt x="18738" y="3559"/>
                    <a:pt x="18420" y="3786"/>
                    <a:pt x="18010" y="3968"/>
                  </a:cubicBezTo>
                  <a:cubicBezTo>
                    <a:pt x="17737" y="4059"/>
                    <a:pt x="17646" y="4332"/>
                    <a:pt x="17737" y="4605"/>
                  </a:cubicBezTo>
                  <a:cubicBezTo>
                    <a:pt x="17874" y="4923"/>
                    <a:pt x="18010" y="5287"/>
                    <a:pt x="18056" y="5605"/>
                  </a:cubicBezTo>
                  <a:cubicBezTo>
                    <a:pt x="17510" y="5469"/>
                    <a:pt x="16964" y="5423"/>
                    <a:pt x="16418" y="5423"/>
                  </a:cubicBezTo>
                  <a:cubicBezTo>
                    <a:pt x="12644" y="5423"/>
                    <a:pt x="9596" y="8471"/>
                    <a:pt x="9596" y="12245"/>
                  </a:cubicBezTo>
                  <a:cubicBezTo>
                    <a:pt x="9596" y="12837"/>
                    <a:pt x="9687" y="13428"/>
                    <a:pt x="9824" y="14019"/>
                  </a:cubicBezTo>
                  <a:lnTo>
                    <a:pt x="5185" y="14019"/>
                  </a:lnTo>
                  <a:cubicBezTo>
                    <a:pt x="3502" y="14019"/>
                    <a:pt x="1865" y="13382"/>
                    <a:pt x="591" y="12245"/>
                  </a:cubicBezTo>
                  <a:cubicBezTo>
                    <a:pt x="523" y="12177"/>
                    <a:pt x="432" y="12143"/>
                    <a:pt x="347" y="12143"/>
                  </a:cubicBezTo>
                  <a:cubicBezTo>
                    <a:pt x="262" y="12143"/>
                    <a:pt x="182" y="12177"/>
                    <a:pt x="137" y="12245"/>
                  </a:cubicBezTo>
                  <a:cubicBezTo>
                    <a:pt x="0" y="12382"/>
                    <a:pt x="0" y="12609"/>
                    <a:pt x="137" y="12746"/>
                  </a:cubicBezTo>
                  <a:cubicBezTo>
                    <a:pt x="1501" y="13974"/>
                    <a:pt x="3320" y="14701"/>
                    <a:pt x="5185" y="14701"/>
                  </a:cubicBezTo>
                  <a:lnTo>
                    <a:pt x="9960" y="14701"/>
                  </a:lnTo>
                  <a:cubicBezTo>
                    <a:pt x="10279" y="14701"/>
                    <a:pt x="10597" y="14565"/>
                    <a:pt x="10824" y="14337"/>
                  </a:cubicBezTo>
                  <a:lnTo>
                    <a:pt x="18420" y="6742"/>
                  </a:lnTo>
                  <a:cubicBezTo>
                    <a:pt x="18738" y="6424"/>
                    <a:pt x="18874" y="6015"/>
                    <a:pt x="18783" y="5605"/>
                  </a:cubicBezTo>
                  <a:cubicBezTo>
                    <a:pt x="18692" y="5196"/>
                    <a:pt x="18601" y="4832"/>
                    <a:pt x="18465" y="4514"/>
                  </a:cubicBezTo>
                  <a:cubicBezTo>
                    <a:pt x="18874" y="4286"/>
                    <a:pt x="19238" y="4014"/>
                    <a:pt x="19557" y="3695"/>
                  </a:cubicBezTo>
                  <a:cubicBezTo>
                    <a:pt x="20193" y="3058"/>
                    <a:pt x="20557" y="2194"/>
                    <a:pt x="20648" y="1285"/>
                  </a:cubicBezTo>
                  <a:cubicBezTo>
                    <a:pt x="20694" y="1012"/>
                    <a:pt x="20603" y="694"/>
                    <a:pt x="20375" y="421"/>
                  </a:cubicBezTo>
                  <a:cubicBezTo>
                    <a:pt x="20193" y="193"/>
                    <a:pt x="19875" y="11"/>
                    <a:pt x="19557" y="11"/>
                  </a:cubicBezTo>
                  <a:cubicBezTo>
                    <a:pt x="19502" y="4"/>
                    <a:pt x="19449" y="1"/>
                    <a:pt x="19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79" name="Google Shape;1879;p61"/>
            <p:cNvSpPr/>
            <p:nvPr/>
          </p:nvSpPr>
          <p:spPr>
            <a:xfrm>
              <a:off x="594000" y="2701150"/>
              <a:ext cx="90975" cy="43225"/>
            </a:xfrm>
            <a:custGeom>
              <a:avLst/>
              <a:gdLst/>
              <a:ahLst/>
              <a:cxnLst/>
              <a:rect l="l" t="t" r="r" b="b"/>
              <a:pathLst>
                <a:path w="3639" h="1729" extrusionOk="0">
                  <a:moveTo>
                    <a:pt x="1819" y="1"/>
                  </a:moveTo>
                  <a:cubicBezTo>
                    <a:pt x="1637" y="1"/>
                    <a:pt x="1456" y="182"/>
                    <a:pt x="1456" y="364"/>
                  </a:cubicBezTo>
                  <a:lnTo>
                    <a:pt x="1456" y="910"/>
                  </a:lnTo>
                  <a:cubicBezTo>
                    <a:pt x="1365" y="1001"/>
                    <a:pt x="1228" y="1047"/>
                    <a:pt x="1092" y="1047"/>
                  </a:cubicBezTo>
                  <a:cubicBezTo>
                    <a:pt x="910" y="1047"/>
                    <a:pt x="728" y="956"/>
                    <a:pt x="637" y="819"/>
                  </a:cubicBezTo>
                  <a:cubicBezTo>
                    <a:pt x="578" y="731"/>
                    <a:pt x="463" y="681"/>
                    <a:pt x="351" y="681"/>
                  </a:cubicBezTo>
                  <a:cubicBezTo>
                    <a:pt x="290" y="681"/>
                    <a:pt x="230" y="696"/>
                    <a:pt x="182" y="728"/>
                  </a:cubicBezTo>
                  <a:cubicBezTo>
                    <a:pt x="0" y="865"/>
                    <a:pt x="0" y="1047"/>
                    <a:pt x="91" y="1229"/>
                  </a:cubicBezTo>
                  <a:cubicBezTo>
                    <a:pt x="319" y="1547"/>
                    <a:pt x="682" y="1729"/>
                    <a:pt x="1092" y="1729"/>
                  </a:cubicBezTo>
                  <a:cubicBezTo>
                    <a:pt x="1365" y="1729"/>
                    <a:pt x="1592" y="1638"/>
                    <a:pt x="1819" y="1501"/>
                  </a:cubicBezTo>
                  <a:cubicBezTo>
                    <a:pt x="2001" y="1638"/>
                    <a:pt x="2274" y="1729"/>
                    <a:pt x="2502" y="1729"/>
                  </a:cubicBezTo>
                  <a:cubicBezTo>
                    <a:pt x="2911" y="1729"/>
                    <a:pt x="3275" y="1547"/>
                    <a:pt x="3502" y="1229"/>
                  </a:cubicBezTo>
                  <a:cubicBezTo>
                    <a:pt x="3639" y="1047"/>
                    <a:pt x="3593" y="865"/>
                    <a:pt x="3411" y="728"/>
                  </a:cubicBezTo>
                  <a:cubicBezTo>
                    <a:pt x="3363" y="696"/>
                    <a:pt x="3303" y="681"/>
                    <a:pt x="3242" y="681"/>
                  </a:cubicBezTo>
                  <a:cubicBezTo>
                    <a:pt x="3131" y="681"/>
                    <a:pt x="3015" y="731"/>
                    <a:pt x="2956" y="819"/>
                  </a:cubicBezTo>
                  <a:cubicBezTo>
                    <a:pt x="2865" y="1001"/>
                    <a:pt x="2684" y="1047"/>
                    <a:pt x="2502" y="1047"/>
                  </a:cubicBezTo>
                  <a:cubicBezTo>
                    <a:pt x="2365" y="1047"/>
                    <a:pt x="2229" y="1001"/>
                    <a:pt x="2138" y="910"/>
                  </a:cubicBezTo>
                  <a:lnTo>
                    <a:pt x="2138" y="364"/>
                  </a:lnTo>
                  <a:cubicBezTo>
                    <a:pt x="2138" y="182"/>
                    <a:pt x="2001" y="1"/>
                    <a:pt x="1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80" name="Google Shape;1880;p61"/>
            <p:cNvSpPr/>
            <p:nvPr/>
          </p:nvSpPr>
          <p:spPr>
            <a:xfrm>
              <a:off x="562150" y="2682950"/>
              <a:ext cx="22775" cy="22775"/>
            </a:xfrm>
            <a:custGeom>
              <a:avLst/>
              <a:gdLst/>
              <a:ahLst/>
              <a:cxnLst/>
              <a:rect l="l" t="t" r="r" b="b"/>
              <a:pathLst>
                <a:path w="911" h="911" extrusionOk="0">
                  <a:moveTo>
                    <a:pt x="456" y="1"/>
                  </a:moveTo>
                  <a:cubicBezTo>
                    <a:pt x="183" y="1"/>
                    <a:pt x="1" y="228"/>
                    <a:pt x="1" y="456"/>
                  </a:cubicBezTo>
                  <a:cubicBezTo>
                    <a:pt x="1" y="729"/>
                    <a:pt x="228" y="910"/>
                    <a:pt x="456" y="910"/>
                  </a:cubicBezTo>
                  <a:cubicBezTo>
                    <a:pt x="728" y="910"/>
                    <a:pt x="910" y="729"/>
                    <a:pt x="910" y="456"/>
                  </a:cubicBezTo>
                  <a:cubicBezTo>
                    <a:pt x="910" y="228"/>
                    <a:pt x="728" y="1"/>
                    <a:pt x="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81" name="Google Shape;1881;p61"/>
            <p:cNvSpPr/>
            <p:nvPr/>
          </p:nvSpPr>
          <p:spPr>
            <a:xfrm>
              <a:off x="692900" y="2682950"/>
              <a:ext cx="22775" cy="22775"/>
            </a:xfrm>
            <a:custGeom>
              <a:avLst/>
              <a:gdLst/>
              <a:ahLst/>
              <a:cxnLst/>
              <a:rect l="l" t="t" r="r" b="b"/>
              <a:pathLst>
                <a:path w="911" h="911" extrusionOk="0">
                  <a:moveTo>
                    <a:pt x="456" y="1"/>
                  </a:moveTo>
                  <a:cubicBezTo>
                    <a:pt x="228" y="1"/>
                    <a:pt x="1" y="228"/>
                    <a:pt x="1" y="456"/>
                  </a:cubicBezTo>
                  <a:cubicBezTo>
                    <a:pt x="1" y="729"/>
                    <a:pt x="228" y="910"/>
                    <a:pt x="456" y="910"/>
                  </a:cubicBezTo>
                  <a:cubicBezTo>
                    <a:pt x="729" y="910"/>
                    <a:pt x="911" y="729"/>
                    <a:pt x="911" y="456"/>
                  </a:cubicBezTo>
                  <a:cubicBezTo>
                    <a:pt x="911" y="228"/>
                    <a:pt x="729" y="1"/>
                    <a:pt x="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82" name="Google Shape;1882;p61"/>
            <p:cNvSpPr/>
            <p:nvPr/>
          </p:nvSpPr>
          <p:spPr>
            <a:xfrm>
              <a:off x="741800" y="2713375"/>
              <a:ext cx="93250" cy="30800"/>
            </a:xfrm>
            <a:custGeom>
              <a:avLst/>
              <a:gdLst/>
              <a:ahLst/>
              <a:cxnLst/>
              <a:rect l="l" t="t" r="r" b="b"/>
              <a:pathLst>
                <a:path w="3730" h="1232" extrusionOk="0">
                  <a:moveTo>
                    <a:pt x="1623" y="1"/>
                  </a:moveTo>
                  <a:cubicBezTo>
                    <a:pt x="1130" y="1"/>
                    <a:pt x="647" y="102"/>
                    <a:pt x="228" y="330"/>
                  </a:cubicBezTo>
                  <a:cubicBezTo>
                    <a:pt x="46" y="421"/>
                    <a:pt x="1" y="603"/>
                    <a:pt x="92" y="785"/>
                  </a:cubicBezTo>
                  <a:cubicBezTo>
                    <a:pt x="122" y="906"/>
                    <a:pt x="233" y="967"/>
                    <a:pt x="358" y="967"/>
                  </a:cubicBezTo>
                  <a:cubicBezTo>
                    <a:pt x="420" y="967"/>
                    <a:pt x="486" y="952"/>
                    <a:pt x="546" y="921"/>
                  </a:cubicBezTo>
                  <a:cubicBezTo>
                    <a:pt x="848" y="771"/>
                    <a:pt x="1243" y="682"/>
                    <a:pt x="1628" y="682"/>
                  </a:cubicBezTo>
                  <a:cubicBezTo>
                    <a:pt x="1708" y="682"/>
                    <a:pt x="1787" y="686"/>
                    <a:pt x="1865" y="694"/>
                  </a:cubicBezTo>
                  <a:cubicBezTo>
                    <a:pt x="2320" y="740"/>
                    <a:pt x="2775" y="921"/>
                    <a:pt x="3139" y="1149"/>
                  </a:cubicBezTo>
                  <a:cubicBezTo>
                    <a:pt x="3215" y="1206"/>
                    <a:pt x="3291" y="1231"/>
                    <a:pt x="3364" y="1231"/>
                  </a:cubicBezTo>
                  <a:cubicBezTo>
                    <a:pt x="3465" y="1231"/>
                    <a:pt x="3560" y="1183"/>
                    <a:pt x="3639" y="1103"/>
                  </a:cubicBezTo>
                  <a:cubicBezTo>
                    <a:pt x="3730" y="921"/>
                    <a:pt x="3684" y="740"/>
                    <a:pt x="3548" y="603"/>
                  </a:cubicBezTo>
                  <a:cubicBezTo>
                    <a:pt x="3093" y="285"/>
                    <a:pt x="2547" y="57"/>
                    <a:pt x="1911" y="12"/>
                  </a:cubicBezTo>
                  <a:cubicBezTo>
                    <a:pt x="1815" y="4"/>
                    <a:pt x="1719" y="1"/>
                    <a:pt x="16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83" name="Google Shape;1883;p61"/>
            <p:cNvSpPr/>
            <p:nvPr/>
          </p:nvSpPr>
          <p:spPr>
            <a:xfrm>
              <a:off x="744075" y="2675850"/>
              <a:ext cx="93250" cy="30800"/>
            </a:xfrm>
            <a:custGeom>
              <a:avLst/>
              <a:gdLst/>
              <a:ahLst/>
              <a:cxnLst/>
              <a:rect l="l" t="t" r="r" b="b"/>
              <a:pathLst>
                <a:path w="3730" h="1232" extrusionOk="0">
                  <a:moveTo>
                    <a:pt x="2062" y="1"/>
                  </a:moveTo>
                  <a:cubicBezTo>
                    <a:pt x="1966" y="1"/>
                    <a:pt x="1870" y="5"/>
                    <a:pt x="1774" y="12"/>
                  </a:cubicBezTo>
                  <a:cubicBezTo>
                    <a:pt x="1183" y="57"/>
                    <a:pt x="637" y="285"/>
                    <a:pt x="182" y="649"/>
                  </a:cubicBezTo>
                  <a:cubicBezTo>
                    <a:pt x="46" y="740"/>
                    <a:pt x="1" y="967"/>
                    <a:pt x="137" y="1104"/>
                  </a:cubicBezTo>
                  <a:cubicBezTo>
                    <a:pt x="190" y="1183"/>
                    <a:pt x="289" y="1231"/>
                    <a:pt x="389" y="1231"/>
                  </a:cubicBezTo>
                  <a:cubicBezTo>
                    <a:pt x="462" y="1231"/>
                    <a:pt x="535" y="1206"/>
                    <a:pt x="592" y="1149"/>
                  </a:cubicBezTo>
                  <a:cubicBezTo>
                    <a:pt x="956" y="922"/>
                    <a:pt x="1365" y="740"/>
                    <a:pt x="1865" y="694"/>
                  </a:cubicBezTo>
                  <a:cubicBezTo>
                    <a:pt x="1943" y="686"/>
                    <a:pt x="2021" y="683"/>
                    <a:pt x="2099" y="683"/>
                  </a:cubicBezTo>
                  <a:cubicBezTo>
                    <a:pt x="2476" y="683"/>
                    <a:pt x="2853" y="771"/>
                    <a:pt x="3230" y="922"/>
                  </a:cubicBezTo>
                  <a:cubicBezTo>
                    <a:pt x="3275" y="952"/>
                    <a:pt x="3331" y="967"/>
                    <a:pt x="3386" y="967"/>
                  </a:cubicBezTo>
                  <a:cubicBezTo>
                    <a:pt x="3497" y="967"/>
                    <a:pt x="3609" y="906"/>
                    <a:pt x="3639" y="785"/>
                  </a:cubicBezTo>
                  <a:cubicBezTo>
                    <a:pt x="3730" y="603"/>
                    <a:pt x="3684" y="421"/>
                    <a:pt x="3502" y="330"/>
                  </a:cubicBezTo>
                  <a:cubicBezTo>
                    <a:pt x="3045" y="102"/>
                    <a:pt x="2556" y="1"/>
                    <a:pt x="20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84" name="Google Shape;1884;p61"/>
            <p:cNvSpPr/>
            <p:nvPr/>
          </p:nvSpPr>
          <p:spPr>
            <a:xfrm>
              <a:off x="788425" y="2869025"/>
              <a:ext cx="26175" cy="32550"/>
            </a:xfrm>
            <a:custGeom>
              <a:avLst/>
              <a:gdLst/>
              <a:ahLst/>
              <a:cxnLst/>
              <a:rect l="l" t="t" r="r" b="b"/>
              <a:pathLst>
                <a:path w="1047" h="1302" extrusionOk="0">
                  <a:moveTo>
                    <a:pt x="685" y="0"/>
                  </a:moveTo>
                  <a:cubicBezTo>
                    <a:pt x="540" y="0"/>
                    <a:pt x="399" y="59"/>
                    <a:pt x="364" y="198"/>
                  </a:cubicBezTo>
                  <a:cubicBezTo>
                    <a:pt x="228" y="380"/>
                    <a:pt x="137" y="608"/>
                    <a:pt x="46" y="835"/>
                  </a:cubicBezTo>
                  <a:cubicBezTo>
                    <a:pt x="0" y="1017"/>
                    <a:pt x="91" y="1199"/>
                    <a:pt x="273" y="1290"/>
                  </a:cubicBezTo>
                  <a:cubicBezTo>
                    <a:pt x="304" y="1298"/>
                    <a:pt x="336" y="1302"/>
                    <a:pt x="366" y="1302"/>
                  </a:cubicBezTo>
                  <a:cubicBezTo>
                    <a:pt x="513" y="1302"/>
                    <a:pt x="645" y="1213"/>
                    <a:pt x="682" y="1063"/>
                  </a:cubicBezTo>
                  <a:cubicBezTo>
                    <a:pt x="773" y="881"/>
                    <a:pt x="864" y="699"/>
                    <a:pt x="955" y="471"/>
                  </a:cubicBezTo>
                  <a:cubicBezTo>
                    <a:pt x="1046" y="335"/>
                    <a:pt x="955" y="107"/>
                    <a:pt x="819" y="17"/>
                  </a:cubicBezTo>
                  <a:cubicBezTo>
                    <a:pt x="776" y="6"/>
                    <a:pt x="730"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85" name="Google Shape;1885;p61"/>
            <p:cNvSpPr/>
            <p:nvPr/>
          </p:nvSpPr>
          <p:spPr>
            <a:xfrm>
              <a:off x="865725" y="2802050"/>
              <a:ext cx="34150" cy="21925"/>
            </a:xfrm>
            <a:custGeom>
              <a:avLst/>
              <a:gdLst/>
              <a:ahLst/>
              <a:cxnLst/>
              <a:rect l="l" t="t" r="r" b="b"/>
              <a:pathLst>
                <a:path w="1366" h="877" extrusionOk="0">
                  <a:moveTo>
                    <a:pt x="1049" y="1"/>
                  </a:moveTo>
                  <a:cubicBezTo>
                    <a:pt x="1018" y="1"/>
                    <a:pt x="987" y="4"/>
                    <a:pt x="956" y="12"/>
                  </a:cubicBezTo>
                  <a:cubicBezTo>
                    <a:pt x="729" y="58"/>
                    <a:pt x="456" y="103"/>
                    <a:pt x="228" y="194"/>
                  </a:cubicBezTo>
                  <a:cubicBezTo>
                    <a:pt x="92" y="285"/>
                    <a:pt x="1" y="467"/>
                    <a:pt x="46" y="649"/>
                  </a:cubicBezTo>
                  <a:cubicBezTo>
                    <a:pt x="92" y="785"/>
                    <a:pt x="228" y="876"/>
                    <a:pt x="365" y="876"/>
                  </a:cubicBezTo>
                  <a:cubicBezTo>
                    <a:pt x="410" y="876"/>
                    <a:pt x="456" y="876"/>
                    <a:pt x="501" y="831"/>
                  </a:cubicBezTo>
                  <a:cubicBezTo>
                    <a:pt x="683" y="785"/>
                    <a:pt x="865" y="694"/>
                    <a:pt x="1092" y="649"/>
                  </a:cubicBezTo>
                  <a:cubicBezTo>
                    <a:pt x="1274" y="603"/>
                    <a:pt x="1365" y="422"/>
                    <a:pt x="1365" y="240"/>
                  </a:cubicBezTo>
                  <a:cubicBezTo>
                    <a:pt x="1328" y="89"/>
                    <a:pt x="1196" y="1"/>
                    <a:pt x="1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86" name="Google Shape;1886;p61"/>
            <p:cNvSpPr/>
            <p:nvPr/>
          </p:nvSpPr>
          <p:spPr>
            <a:xfrm>
              <a:off x="817975" y="2825300"/>
              <a:ext cx="31875" cy="28225"/>
            </a:xfrm>
            <a:custGeom>
              <a:avLst/>
              <a:gdLst/>
              <a:ahLst/>
              <a:cxnLst/>
              <a:rect l="l" t="t" r="r" b="b"/>
              <a:pathLst>
                <a:path w="1275" h="1129" extrusionOk="0">
                  <a:moveTo>
                    <a:pt x="886" y="0"/>
                  </a:moveTo>
                  <a:cubicBezTo>
                    <a:pt x="813" y="0"/>
                    <a:pt x="740" y="26"/>
                    <a:pt x="683" y="83"/>
                  </a:cubicBezTo>
                  <a:cubicBezTo>
                    <a:pt x="501" y="219"/>
                    <a:pt x="319" y="401"/>
                    <a:pt x="137" y="583"/>
                  </a:cubicBezTo>
                  <a:cubicBezTo>
                    <a:pt x="1" y="674"/>
                    <a:pt x="1" y="901"/>
                    <a:pt x="137" y="1038"/>
                  </a:cubicBezTo>
                  <a:cubicBezTo>
                    <a:pt x="228" y="1129"/>
                    <a:pt x="319" y="1129"/>
                    <a:pt x="410" y="1129"/>
                  </a:cubicBezTo>
                  <a:cubicBezTo>
                    <a:pt x="456" y="1129"/>
                    <a:pt x="546" y="1129"/>
                    <a:pt x="637" y="1038"/>
                  </a:cubicBezTo>
                  <a:cubicBezTo>
                    <a:pt x="774" y="901"/>
                    <a:pt x="956" y="765"/>
                    <a:pt x="1092" y="629"/>
                  </a:cubicBezTo>
                  <a:cubicBezTo>
                    <a:pt x="1229" y="492"/>
                    <a:pt x="1274" y="310"/>
                    <a:pt x="1138" y="128"/>
                  </a:cubicBezTo>
                  <a:cubicBezTo>
                    <a:pt x="1085" y="49"/>
                    <a:pt x="986" y="0"/>
                    <a:pt x="8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87" name="Google Shape;1887;p61"/>
          <p:cNvGrpSpPr/>
          <p:nvPr/>
        </p:nvGrpSpPr>
        <p:grpSpPr>
          <a:xfrm>
            <a:off x="734586" y="3929772"/>
            <a:ext cx="489656" cy="469117"/>
            <a:chOff x="433675" y="3109325"/>
            <a:chExt cx="542375" cy="519625"/>
          </a:xfrm>
        </p:grpSpPr>
        <p:sp>
          <p:nvSpPr>
            <p:cNvPr id="1888" name="Google Shape;1888;p61"/>
            <p:cNvSpPr/>
            <p:nvPr/>
          </p:nvSpPr>
          <p:spPr>
            <a:xfrm>
              <a:off x="592850" y="3256000"/>
              <a:ext cx="23900" cy="25050"/>
            </a:xfrm>
            <a:custGeom>
              <a:avLst/>
              <a:gdLst/>
              <a:ahLst/>
              <a:cxnLst/>
              <a:rect l="l" t="t" r="r" b="b"/>
              <a:pathLst>
                <a:path w="956" h="1002" extrusionOk="0">
                  <a:moveTo>
                    <a:pt x="456" y="1"/>
                  </a:moveTo>
                  <a:cubicBezTo>
                    <a:pt x="228" y="1"/>
                    <a:pt x="1" y="228"/>
                    <a:pt x="1" y="501"/>
                  </a:cubicBezTo>
                  <a:cubicBezTo>
                    <a:pt x="1" y="774"/>
                    <a:pt x="228" y="1001"/>
                    <a:pt x="456" y="1001"/>
                  </a:cubicBezTo>
                  <a:cubicBezTo>
                    <a:pt x="728" y="1001"/>
                    <a:pt x="956" y="774"/>
                    <a:pt x="956" y="501"/>
                  </a:cubicBezTo>
                  <a:cubicBezTo>
                    <a:pt x="956" y="228"/>
                    <a:pt x="728" y="1"/>
                    <a:pt x="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89" name="Google Shape;1889;p61"/>
            <p:cNvSpPr/>
            <p:nvPr/>
          </p:nvSpPr>
          <p:spPr>
            <a:xfrm>
              <a:off x="687225" y="3256000"/>
              <a:ext cx="23900" cy="25050"/>
            </a:xfrm>
            <a:custGeom>
              <a:avLst/>
              <a:gdLst/>
              <a:ahLst/>
              <a:cxnLst/>
              <a:rect l="l" t="t" r="r" b="b"/>
              <a:pathLst>
                <a:path w="956" h="1002" extrusionOk="0">
                  <a:moveTo>
                    <a:pt x="455" y="1"/>
                  </a:moveTo>
                  <a:cubicBezTo>
                    <a:pt x="228" y="1"/>
                    <a:pt x="1" y="228"/>
                    <a:pt x="1" y="501"/>
                  </a:cubicBezTo>
                  <a:cubicBezTo>
                    <a:pt x="1" y="774"/>
                    <a:pt x="228" y="1001"/>
                    <a:pt x="455" y="1001"/>
                  </a:cubicBezTo>
                  <a:cubicBezTo>
                    <a:pt x="728" y="1001"/>
                    <a:pt x="956" y="774"/>
                    <a:pt x="956" y="501"/>
                  </a:cubicBezTo>
                  <a:cubicBezTo>
                    <a:pt x="956" y="228"/>
                    <a:pt x="728" y="1"/>
                    <a:pt x="4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0" name="Google Shape;1890;p61"/>
            <p:cNvSpPr/>
            <p:nvPr/>
          </p:nvSpPr>
          <p:spPr>
            <a:xfrm>
              <a:off x="625825" y="3326500"/>
              <a:ext cx="54600" cy="15950"/>
            </a:xfrm>
            <a:custGeom>
              <a:avLst/>
              <a:gdLst/>
              <a:ahLst/>
              <a:cxnLst/>
              <a:rect l="l" t="t" r="r" b="b"/>
              <a:pathLst>
                <a:path w="2184" h="638" extrusionOk="0">
                  <a:moveTo>
                    <a:pt x="319" y="0"/>
                  </a:moveTo>
                  <a:cubicBezTo>
                    <a:pt x="183" y="0"/>
                    <a:pt x="1" y="137"/>
                    <a:pt x="1" y="319"/>
                  </a:cubicBezTo>
                  <a:cubicBezTo>
                    <a:pt x="46" y="501"/>
                    <a:pt x="183" y="637"/>
                    <a:pt x="319" y="637"/>
                  </a:cubicBezTo>
                  <a:lnTo>
                    <a:pt x="1865" y="637"/>
                  </a:lnTo>
                  <a:cubicBezTo>
                    <a:pt x="2047" y="637"/>
                    <a:pt x="2184" y="501"/>
                    <a:pt x="2184" y="319"/>
                  </a:cubicBezTo>
                  <a:cubicBezTo>
                    <a:pt x="2184" y="137"/>
                    <a:pt x="2047"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1" name="Google Shape;1891;p61"/>
            <p:cNvSpPr/>
            <p:nvPr/>
          </p:nvSpPr>
          <p:spPr>
            <a:xfrm>
              <a:off x="433675" y="3109325"/>
              <a:ext cx="542375" cy="519625"/>
            </a:xfrm>
            <a:custGeom>
              <a:avLst/>
              <a:gdLst/>
              <a:ahLst/>
              <a:cxnLst/>
              <a:rect l="l" t="t" r="r" b="b"/>
              <a:pathLst>
                <a:path w="21695" h="20785" extrusionOk="0">
                  <a:moveTo>
                    <a:pt x="4067" y="5475"/>
                  </a:moveTo>
                  <a:cubicBezTo>
                    <a:pt x="4238" y="5475"/>
                    <a:pt x="4403" y="5556"/>
                    <a:pt x="4549" y="5731"/>
                  </a:cubicBezTo>
                  <a:lnTo>
                    <a:pt x="4549" y="7187"/>
                  </a:lnTo>
                  <a:cubicBezTo>
                    <a:pt x="4549" y="7459"/>
                    <a:pt x="4549" y="7732"/>
                    <a:pt x="4639" y="7960"/>
                  </a:cubicBezTo>
                  <a:cubicBezTo>
                    <a:pt x="4276" y="7823"/>
                    <a:pt x="3821" y="7368"/>
                    <a:pt x="3548" y="6777"/>
                  </a:cubicBezTo>
                  <a:cubicBezTo>
                    <a:pt x="3093" y="5868"/>
                    <a:pt x="3593" y="5640"/>
                    <a:pt x="3775" y="5549"/>
                  </a:cubicBezTo>
                  <a:cubicBezTo>
                    <a:pt x="3873" y="5500"/>
                    <a:pt x="3971" y="5475"/>
                    <a:pt x="4067" y="5475"/>
                  </a:cubicBezTo>
                  <a:close/>
                  <a:moveTo>
                    <a:pt x="13651" y="5475"/>
                  </a:moveTo>
                  <a:cubicBezTo>
                    <a:pt x="13746" y="5475"/>
                    <a:pt x="13849" y="5500"/>
                    <a:pt x="13963" y="5549"/>
                  </a:cubicBezTo>
                  <a:cubicBezTo>
                    <a:pt x="14145" y="5640"/>
                    <a:pt x="14600" y="5868"/>
                    <a:pt x="14190" y="6777"/>
                  </a:cubicBezTo>
                  <a:cubicBezTo>
                    <a:pt x="13917" y="7368"/>
                    <a:pt x="13463" y="7823"/>
                    <a:pt x="13099" y="7960"/>
                  </a:cubicBezTo>
                  <a:cubicBezTo>
                    <a:pt x="13144" y="7732"/>
                    <a:pt x="13190" y="7459"/>
                    <a:pt x="13190" y="7187"/>
                  </a:cubicBezTo>
                  <a:lnTo>
                    <a:pt x="13190" y="5731"/>
                  </a:lnTo>
                  <a:cubicBezTo>
                    <a:pt x="13335" y="5556"/>
                    <a:pt x="13481" y="5475"/>
                    <a:pt x="13651" y="5475"/>
                  </a:cubicBezTo>
                  <a:close/>
                  <a:moveTo>
                    <a:pt x="12144" y="4185"/>
                  </a:moveTo>
                  <a:cubicBezTo>
                    <a:pt x="12371" y="4185"/>
                    <a:pt x="12553" y="4367"/>
                    <a:pt x="12553" y="4594"/>
                  </a:cubicBezTo>
                  <a:lnTo>
                    <a:pt x="12553" y="7187"/>
                  </a:lnTo>
                  <a:cubicBezTo>
                    <a:pt x="12553" y="8505"/>
                    <a:pt x="11916" y="9688"/>
                    <a:pt x="10825" y="10416"/>
                  </a:cubicBezTo>
                  <a:lnTo>
                    <a:pt x="9642" y="11189"/>
                  </a:lnTo>
                  <a:cubicBezTo>
                    <a:pt x="9415" y="11348"/>
                    <a:pt x="9142" y="11428"/>
                    <a:pt x="8869" y="11428"/>
                  </a:cubicBezTo>
                  <a:cubicBezTo>
                    <a:pt x="8596" y="11428"/>
                    <a:pt x="8323" y="11348"/>
                    <a:pt x="8096" y="11189"/>
                  </a:cubicBezTo>
                  <a:lnTo>
                    <a:pt x="6913" y="10416"/>
                  </a:lnTo>
                  <a:cubicBezTo>
                    <a:pt x="5822" y="9688"/>
                    <a:pt x="5185" y="8505"/>
                    <a:pt x="5185" y="7187"/>
                  </a:cubicBezTo>
                  <a:lnTo>
                    <a:pt x="5185" y="4594"/>
                  </a:lnTo>
                  <a:cubicBezTo>
                    <a:pt x="5185" y="4367"/>
                    <a:pt x="5367" y="4185"/>
                    <a:pt x="5595" y="4185"/>
                  </a:cubicBezTo>
                  <a:close/>
                  <a:moveTo>
                    <a:pt x="11371" y="10825"/>
                  </a:moveTo>
                  <a:lnTo>
                    <a:pt x="11371" y="11871"/>
                  </a:lnTo>
                  <a:cubicBezTo>
                    <a:pt x="11371" y="12962"/>
                    <a:pt x="10461" y="13872"/>
                    <a:pt x="9324" y="13872"/>
                  </a:cubicBezTo>
                  <a:lnTo>
                    <a:pt x="8414" y="13872"/>
                  </a:lnTo>
                  <a:cubicBezTo>
                    <a:pt x="8096" y="13872"/>
                    <a:pt x="7823" y="13827"/>
                    <a:pt x="7596" y="13690"/>
                  </a:cubicBezTo>
                  <a:cubicBezTo>
                    <a:pt x="7553" y="13679"/>
                    <a:pt x="7510" y="13674"/>
                    <a:pt x="7468" y="13674"/>
                  </a:cubicBezTo>
                  <a:cubicBezTo>
                    <a:pt x="7333" y="13674"/>
                    <a:pt x="7210" y="13733"/>
                    <a:pt x="7141" y="13872"/>
                  </a:cubicBezTo>
                  <a:cubicBezTo>
                    <a:pt x="7095" y="14008"/>
                    <a:pt x="7141" y="14190"/>
                    <a:pt x="7323" y="14281"/>
                  </a:cubicBezTo>
                  <a:cubicBezTo>
                    <a:pt x="7641" y="14418"/>
                    <a:pt x="8005" y="14509"/>
                    <a:pt x="8414" y="14509"/>
                  </a:cubicBezTo>
                  <a:lnTo>
                    <a:pt x="9324" y="14509"/>
                  </a:lnTo>
                  <a:cubicBezTo>
                    <a:pt x="10734" y="14509"/>
                    <a:pt x="11916" y="13417"/>
                    <a:pt x="12007" y="12007"/>
                  </a:cubicBezTo>
                  <a:cubicBezTo>
                    <a:pt x="13554" y="12235"/>
                    <a:pt x="14918" y="13099"/>
                    <a:pt x="15873" y="14327"/>
                  </a:cubicBezTo>
                  <a:lnTo>
                    <a:pt x="13417" y="18602"/>
                  </a:lnTo>
                  <a:lnTo>
                    <a:pt x="683" y="18602"/>
                  </a:lnTo>
                  <a:lnTo>
                    <a:pt x="683" y="17965"/>
                  </a:lnTo>
                  <a:cubicBezTo>
                    <a:pt x="683" y="14964"/>
                    <a:pt x="2820" y="12462"/>
                    <a:pt x="5731" y="12007"/>
                  </a:cubicBezTo>
                  <a:cubicBezTo>
                    <a:pt x="5776" y="12417"/>
                    <a:pt x="5867" y="12781"/>
                    <a:pt x="6095" y="13144"/>
                  </a:cubicBezTo>
                  <a:cubicBezTo>
                    <a:pt x="6155" y="13266"/>
                    <a:pt x="6257" y="13326"/>
                    <a:pt x="6358" y="13326"/>
                  </a:cubicBezTo>
                  <a:cubicBezTo>
                    <a:pt x="6408" y="13326"/>
                    <a:pt x="6459" y="13311"/>
                    <a:pt x="6504" y="13281"/>
                  </a:cubicBezTo>
                  <a:cubicBezTo>
                    <a:pt x="6686" y="13190"/>
                    <a:pt x="6732" y="13008"/>
                    <a:pt x="6641" y="12826"/>
                  </a:cubicBezTo>
                  <a:cubicBezTo>
                    <a:pt x="6459" y="12553"/>
                    <a:pt x="6368" y="12189"/>
                    <a:pt x="6368" y="11871"/>
                  </a:cubicBezTo>
                  <a:lnTo>
                    <a:pt x="6368" y="10825"/>
                  </a:lnTo>
                  <a:cubicBezTo>
                    <a:pt x="6459" y="10870"/>
                    <a:pt x="7596" y="11644"/>
                    <a:pt x="7732" y="11735"/>
                  </a:cubicBezTo>
                  <a:cubicBezTo>
                    <a:pt x="8096" y="11962"/>
                    <a:pt x="8460" y="12053"/>
                    <a:pt x="8869" y="12053"/>
                  </a:cubicBezTo>
                  <a:cubicBezTo>
                    <a:pt x="9278" y="12053"/>
                    <a:pt x="9688" y="11962"/>
                    <a:pt x="10006" y="11735"/>
                  </a:cubicBezTo>
                  <a:cubicBezTo>
                    <a:pt x="10143" y="11644"/>
                    <a:pt x="11280" y="10870"/>
                    <a:pt x="11371" y="10825"/>
                  </a:cubicBezTo>
                  <a:close/>
                  <a:moveTo>
                    <a:pt x="8642" y="1"/>
                  </a:moveTo>
                  <a:cubicBezTo>
                    <a:pt x="6413" y="1"/>
                    <a:pt x="4549" y="1865"/>
                    <a:pt x="4549" y="4139"/>
                  </a:cubicBezTo>
                  <a:lnTo>
                    <a:pt x="4549" y="4958"/>
                  </a:lnTo>
                  <a:cubicBezTo>
                    <a:pt x="4401" y="4895"/>
                    <a:pt x="4243" y="4861"/>
                    <a:pt x="4080" y="4861"/>
                  </a:cubicBezTo>
                  <a:cubicBezTo>
                    <a:pt x="3892" y="4861"/>
                    <a:pt x="3697" y="4906"/>
                    <a:pt x="3502" y="5004"/>
                  </a:cubicBezTo>
                  <a:cubicBezTo>
                    <a:pt x="2729" y="5367"/>
                    <a:pt x="2547" y="6141"/>
                    <a:pt x="2957" y="7050"/>
                  </a:cubicBezTo>
                  <a:cubicBezTo>
                    <a:pt x="3366" y="7869"/>
                    <a:pt x="4094" y="8642"/>
                    <a:pt x="4776" y="8642"/>
                  </a:cubicBezTo>
                  <a:cubicBezTo>
                    <a:pt x="5003" y="9233"/>
                    <a:pt x="5322" y="9779"/>
                    <a:pt x="5731" y="10234"/>
                  </a:cubicBezTo>
                  <a:lnTo>
                    <a:pt x="5731" y="11371"/>
                  </a:lnTo>
                  <a:cubicBezTo>
                    <a:pt x="4185" y="11598"/>
                    <a:pt x="2775" y="12326"/>
                    <a:pt x="1729" y="13508"/>
                  </a:cubicBezTo>
                  <a:cubicBezTo>
                    <a:pt x="637" y="14736"/>
                    <a:pt x="1" y="16282"/>
                    <a:pt x="1" y="17965"/>
                  </a:cubicBezTo>
                  <a:lnTo>
                    <a:pt x="1" y="18738"/>
                  </a:lnTo>
                  <a:cubicBezTo>
                    <a:pt x="1" y="19011"/>
                    <a:pt x="273" y="19239"/>
                    <a:pt x="546" y="19239"/>
                  </a:cubicBezTo>
                  <a:lnTo>
                    <a:pt x="13053" y="19239"/>
                  </a:lnTo>
                  <a:lnTo>
                    <a:pt x="12962" y="19375"/>
                  </a:lnTo>
                  <a:cubicBezTo>
                    <a:pt x="12826" y="19648"/>
                    <a:pt x="12826" y="20012"/>
                    <a:pt x="12962" y="20330"/>
                  </a:cubicBezTo>
                  <a:cubicBezTo>
                    <a:pt x="13144" y="20603"/>
                    <a:pt x="13463" y="20785"/>
                    <a:pt x="13781" y="20785"/>
                  </a:cubicBezTo>
                  <a:lnTo>
                    <a:pt x="20694" y="20785"/>
                  </a:lnTo>
                  <a:cubicBezTo>
                    <a:pt x="21012" y="20785"/>
                    <a:pt x="21331" y="20603"/>
                    <a:pt x="21513" y="20330"/>
                  </a:cubicBezTo>
                  <a:cubicBezTo>
                    <a:pt x="21694" y="20012"/>
                    <a:pt x="21694" y="19648"/>
                    <a:pt x="21513" y="19375"/>
                  </a:cubicBezTo>
                  <a:lnTo>
                    <a:pt x="20148" y="16919"/>
                  </a:lnTo>
                  <a:cubicBezTo>
                    <a:pt x="20089" y="16831"/>
                    <a:pt x="19974" y="16781"/>
                    <a:pt x="19862" y="16781"/>
                  </a:cubicBezTo>
                  <a:cubicBezTo>
                    <a:pt x="19801" y="16781"/>
                    <a:pt x="19742" y="16796"/>
                    <a:pt x="19693" y="16828"/>
                  </a:cubicBezTo>
                  <a:cubicBezTo>
                    <a:pt x="19557" y="16919"/>
                    <a:pt x="19511" y="17101"/>
                    <a:pt x="19602" y="17238"/>
                  </a:cubicBezTo>
                  <a:lnTo>
                    <a:pt x="20967" y="19693"/>
                  </a:lnTo>
                  <a:cubicBezTo>
                    <a:pt x="21058" y="19830"/>
                    <a:pt x="21012" y="19921"/>
                    <a:pt x="20967" y="20012"/>
                  </a:cubicBezTo>
                  <a:cubicBezTo>
                    <a:pt x="20967" y="20057"/>
                    <a:pt x="20876" y="20148"/>
                    <a:pt x="20694" y="20148"/>
                  </a:cubicBezTo>
                  <a:lnTo>
                    <a:pt x="13826" y="20148"/>
                  </a:lnTo>
                  <a:cubicBezTo>
                    <a:pt x="13644" y="20148"/>
                    <a:pt x="13554" y="20057"/>
                    <a:pt x="13554" y="20012"/>
                  </a:cubicBezTo>
                  <a:cubicBezTo>
                    <a:pt x="13508" y="19966"/>
                    <a:pt x="13463" y="19830"/>
                    <a:pt x="13554" y="19693"/>
                  </a:cubicBezTo>
                  <a:lnTo>
                    <a:pt x="16965" y="13690"/>
                  </a:lnTo>
                  <a:cubicBezTo>
                    <a:pt x="17055" y="13554"/>
                    <a:pt x="17192" y="13554"/>
                    <a:pt x="17237" y="13554"/>
                  </a:cubicBezTo>
                  <a:cubicBezTo>
                    <a:pt x="17328" y="13554"/>
                    <a:pt x="17465" y="13554"/>
                    <a:pt x="17510" y="13690"/>
                  </a:cubicBezTo>
                  <a:lnTo>
                    <a:pt x="18875" y="16055"/>
                  </a:lnTo>
                  <a:cubicBezTo>
                    <a:pt x="18933" y="16143"/>
                    <a:pt x="19030" y="16193"/>
                    <a:pt x="19128" y="16193"/>
                  </a:cubicBezTo>
                  <a:cubicBezTo>
                    <a:pt x="19182" y="16193"/>
                    <a:pt x="19236" y="16178"/>
                    <a:pt x="19284" y="16146"/>
                  </a:cubicBezTo>
                  <a:cubicBezTo>
                    <a:pt x="19466" y="16055"/>
                    <a:pt x="19511" y="15873"/>
                    <a:pt x="19420" y="15737"/>
                  </a:cubicBezTo>
                  <a:lnTo>
                    <a:pt x="18056" y="13372"/>
                  </a:lnTo>
                  <a:cubicBezTo>
                    <a:pt x="17920" y="13099"/>
                    <a:pt x="17601" y="12917"/>
                    <a:pt x="17237" y="12917"/>
                  </a:cubicBezTo>
                  <a:cubicBezTo>
                    <a:pt x="16919" y="12917"/>
                    <a:pt x="16601" y="13099"/>
                    <a:pt x="16419" y="13372"/>
                  </a:cubicBezTo>
                  <a:lnTo>
                    <a:pt x="16237" y="13736"/>
                  </a:lnTo>
                  <a:cubicBezTo>
                    <a:pt x="15145" y="12462"/>
                    <a:pt x="13644" y="11598"/>
                    <a:pt x="12007" y="11371"/>
                  </a:cubicBezTo>
                  <a:lnTo>
                    <a:pt x="12007" y="10234"/>
                  </a:lnTo>
                  <a:cubicBezTo>
                    <a:pt x="12417" y="9779"/>
                    <a:pt x="12735" y="9233"/>
                    <a:pt x="12917" y="8642"/>
                  </a:cubicBezTo>
                  <a:cubicBezTo>
                    <a:pt x="13599" y="8642"/>
                    <a:pt x="14372" y="7823"/>
                    <a:pt x="14781" y="7050"/>
                  </a:cubicBezTo>
                  <a:cubicBezTo>
                    <a:pt x="15191" y="6095"/>
                    <a:pt x="15009" y="5367"/>
                    <a:pt x="14236" y="5004"/>
                  </a:cubicBezTo>
                  <a:cubicBezTo>
                    <a:pt x="14041" y="4906"/>
                    <a:pt x="13846" y="4861"/>
                    <a:pt x="13658" y="4861"/>
                  </a:cubicBezTo>
                  <a:cubicBezTo>
                    <a:pt x="13495" y="4861"/>
                    <a:pt x="13337" y="4895"/>
                    <a:pt x="13190" y="4958"/>
                  </a:cubicBezTo>
                  <a:lnTo>
                    <a:pt x="13190" y="4094"/>
                  </a:lnTo>
                  <a:cubicBezTo>
                    <a:pt x="13190" y="3639"/>
                    <a:pt x="13099" y="3184"/>
                    <a:pt x="12962" y="2775"/>
                  </a:cubicBezTo>
                  <a:cubicBezTo>
                    <a:pt x="12925" y="2663"/>
                    <a:pt x="12795" y="2581"/>
                    <a:pt x="12649" y="2581"/>
                  </a:cubicBezTo>
                  <a:cubicBezTo>
                    <a:pt x="12617" y="2581"/>
                    <a:pt x="12585" y="2585"/>
                    <a:pt x="12553" y="2593"/>
                  </a:cubicBezTo>
                  <a:cubicBezTo>
                    <a:pt x="12371" y="2639"/>
                    <a:pt x="12326" y="2820"/>
                    <a:pt x="12371" y="3002"/>
                  </a:cubicBezTo>
                  <a:cubicBezTo>
                    <a:pt x="12417" y="3184"/>
                    <a:pt x="12462" y="3412"/>
                    <a:pt x="12508" y="3639"/>
                  </a:cubicBezTo>
                  <a:cubicBezTo>
                    <a:pt x="12417" y="3594"/>
                    <a:pt x="12280" y="3548"/>
                    <a:pt x="12144" y="3548"/>
                  </a:cubicBezTo>
                  <a:lnTo>
                    <a:pt x="5595" y="3548"/>
                  </a:lnTo>
                  <a:cubicBezTo>
                    <a:pt x="5458" y="3548"/>
                    <a:pt x="5322" y="3594"/>
                    <a:pt x="5231" y="3639"/>
                  </a:cubicBezTo>
                  <a:cubicBezTo>
                    <a:pt x="5458" y="1956"/>
                    <a:pt x="6913" y="637"/>
                    <a:pt x="8642" y="637"/>
                  </a:cubicBezTo>
                  <a:lnTo>
                    <a:pt x="9051" y="637"/>
                  </a:lnTo>
                  <a:cubicBezTo>
                    <a:pt x="10097" y="637"/>
                    <a:pt x="11098" y="1092"/>
                    <a:pt x="11780" y="1911"/>
                  </a:cubicBezTo>
                  <a:cubicBezTo>
                    <a:pt x="11833" y="1990"/>
                    <a:pt x="11916" y="2039"/>
                    <a:pt x="12004" y="2039"/>
                  </a:cubicBezTo>
                  <a:cubicBezTo>
                    <a:pt x="12067" y="2039"/>
                    <a:pt x="12132" y="2014"/>
                    <a:pt x="12189" y="1956"/>
                  </a:cubicBezTo>
                  <a:cubicBezTo>
                    <a:pt x="12326" y="1865"/>
                    <a:pt x="12371" y="1638"/>
                    <a:pt x="12235" y="1502"/>
                  </a:cubicBezTo>
                  <a:cubicBezTo>
                    <a:pt x="11461" y="547"/>
                    <a:pt x="10279" y="1"/>
                    <a:pt x="9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2" name="Google Shape;1892;p61"/>
            <p:cNvSpPr/>
            <p:nvPr/>
          </p:nvSpPr>
          <p:spPr>
            <a:xfrm>
              <a:off x="856650" y="3578900"/>
              <a:ext cx="17075" cy="18225"/>
            </a:xfrm>
            <a:custGeom>
              <a:avLst/>
              <a:gdLst/>
              <a:ahLst/>
              <a:cxnLst/>
              <a:rect l="l" t="t" r="r" b="b"/>
              <a:pathLst>
                <a:path w="683" h="729" extrusionOk="0">
                  <a:moveTo>
                    <a:pt x="318" y="1"/>
                  </a:moveTo>
                  <a:cubicBezTo>
                    <a:pt x="136" y="1"/>
                    <a:pt x="0" y="183"/>
                    <a:pt x="0" y="365"/>
                  </a:cubicBezTo>
                  <a:cubicBezTo>
                    <a:pt x="0" y="547"/>
                    <a:pt x="136" y="729"/>
                    <a:pt x="318" y="729"/>
                  </a:cubicBezTo>
                  <a:cubicBezTo>
                    <a:pt x="546" y="729"/>
                    <a:pt x="682" y="547"/>
                    <a:pt x="682" y="365"/>
                  </a:cubicBezTo>
                  <a:cubicBezTo>
                    <a:pt x="682" y="183"/>
                    <a:pt x="546" y="1"/>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3" name="Google Shape;1893;p61"/>
            <p:cNvSpPr/>
            <p:nvPr/>
          </p:nvSpPr>
          <p:spPr>
            <a:xfrm>
              <a:off x="856650" y="3484550"/>
              <a:ext cx="15925" cy="81875"/>
            </a:xfrm>
            <a:custGeom>
              <a:avLst/>
              <a:gdLst/>
              <a:ahLst/>
              <a:cxnLst/>
              <a:rect l="l" t="t" r="r" b="b"/>
              <a:pathLst>
                <a:path w="637" h="3275" extrusionOk="0">
                  <a:moveTo>
                    <a:pt x="318" y="0"/>
                  </a:moveTo>
                  <a:cubicBezTo>
                    <a:pt x="182" y="0"/>
                    <a:pt x="0" y="136"/>
                    <a:pt x="0" y="318"/>
                  </a:cubicBezTo>
                  <a:lnTo>
                    <a:pt x="0" y="2956"/>
                  </a:lnTo>
                  <a:cubicBezTo>
                    <a:pt x="0" y="3138"/>
                    <a:pt x="182" y="3275"/>
                    <a:pt x="318" y="3275"/>
                  </a:cubicBezTo>
                  <a:cubicBezTo>
                    <a:pt x="500" y="3275"/>
                    <a:pt x="637" y="3138"/>
                    <a:pt x="637" y="2956"/>
                  </a:cubicBezTo>
                  <a:lnTo>
                    <a:pt x="637" y="318"/>
                  </a:lnTo>
                  <a:cubicBezTo>
                    <a:pt x="637" y="136"/>
                    <a:pt x="500" y="0"/>
                    <a:pt x="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94" name="Google Shape;1894;p61"/>
          <p:cNvGrpSpPr/>
          <p:nvPr/>
        </p:nvGrpSpPr>
        <p:grpSpPr>
          <a:xfrm>
            <a:off x="743828" y="2456640"/>
            <a:ext cx="471171" cy="471171"/>
            <a:chOff x="455275" y="1916625"/>
            <a:chExt cx="521900" cy="521900"/>
          </a:xfrm>
        </p:grpSpPr>
        <p:sp>
          <p:nvSpPr>
            <p:cNvPr id="1895" name="Google Shape;1895;p61"/>
            <p:cNvSpPr/>
            <p:nvPr/>
          </p:nvSpPr>
          <p:spPr>
            <a:xfrm>
              <a:off x="455275" y="1916625"/>
              <a:ext cx="521900" cy="521900"/>
            </a:xfrm>
            <a:custGeom>
              <a:avLst/>
              <a:gdLst/>
              <a:ahLst/>
              <a:cxnLst/>
              <a:rect l="l" t="t" r="r" b="b"/>
              <a:pathLst>
                <a:path w="20876" h="20876" extrusionOk="0">
                  <a:moveTo>
                    <a:pt x="11644" y="2866"/>
                  </a:moveTo>
                  <a:cubicBezTo>
                    <a:pt x="13008" y="2866"/>
                    <a:pt x="14145" y="3957"/>
                    <a:pt x="14145" y="5322"/>
                  </a:cubicBezTo>
                  <a:lnTo>
                    <a:pt x="14145" y="5958"/>
                  </a:lnTo>
                  <a:cubicBezTo>
                    <a:pt x="14008" y="5913"/>
                    <a:pt x="13872" y="5867"/>
                    <a:pt x="13736" y="5867"/>
                  </a:cubicBezTo>
                  <a:lnTo>
                    <a:pt x="7368" y="5867"/>
                  </a:lnTo>
                  <a:cubicBezTo>
                    <a:pt x="7186" y="5867"/>
                    <a:pt x="7050" y="5913"/>
                    <a:pt x="6959" y="5958"/>
                  </a:cubicBezTo>
                  <a:lnTo>
                    <a:pt x="6959" y="5322"/>
                  </a:lnTo>
                  <a:cubicBezTo>
                    <a:pt x="6959" y="3957"/>
                    <a:pt x="8051" y="2866"/>
                    <a:pt x="9415" y="2866"/>
                  </a:cubicBezTo>
                  <a:close/>
                  <a:moveTo>
                    <a:pt x="15205" y="7746"/>
                  </a:moveTo>
                  <a:cubicBezTo>
                    <a:pt x="15305" y="7746"/>
                    <a:pt x="15407" y="7772"/>
                    <a:pt x="15509" y="7823"/>
                  </a:cubicBezTo>
                  <a:cubicBezTo>
                    <a:pt x="15691" y="7914"/>
                    <a:pt x="16146" y="8141"/>
                    <a:pt x="15737" y="9006"/>
                  </a:cubicBezTo>
                  <a:cubicBezTo>
                    <a:pt x="15464" y="9551"/>
                    <a:pt x="15009" y="10052"/>
                    <a:pt x="14691" y="10188"/>
                  </a:cubicBezTo>
                  <a:cubicBezTo>
                    <a:pt x="14736" y="9915"/>
                    <a:pt x="14736" y="9688"/>
                    <a:pt x="14736" y="9415"/>
                  </a:cubicBezTo>
                  <a:lnTo>
                    <a:pt x="14736" y="7960"/>
                  </a:lnTo>
                  <a:cubicBezTo>
                    <a:pt x="14878" y="7817"/>
                    <a:pt x="15038" y="7746"/>
                    <a:pt x="15205" y="7746"/>
                  </a:cubicBezTo>
                  <a:close/>
                  <a:moveTo>
                    <a:pt x="13736" y="6504"/>
                  </a:moveTo>
                  <a:cubicBezTo>
                    <a:pt x="13963" y="6504"/>
                    <a:pt x="14145" y="6686"/>
                    <a:pt x="14145" y="6868"/>
                  </a:cubicBezTo>
                  <a:lnTo>
                    <a:pt x="14145" y="9415"/>
                  </a:lnTo>
                  <a:cubicBezTo>
                    <a:pt x="14145" y="10688"/>
                    <a:pt x="13508" y="11871"/>
                    <a:pt x="12417" y="12598"/>
                  </a:cubicBezTo>
                  <a:lnTo>
                    <a:pt x="11280" y="13326"/>
                  </a:lnTo>
                  <a:cubicBezTo>
                    <a:pt x="11052" y="13485"/>
                    <a:pt x="10791" y="13565"/>
                    <a:pt x="10524" y="13565"/>
                  </a:cubicBezTo>
                  <a:cubicBezTo>
                    <a:pt x="10256" y="13565"/>
                    <a:pt x="9983" y="13485"/>
                    <a:pt x="9733" y="13326"/>
                  </a:cubicBezTo>
                  <a:lnTo>
                    <a:pt x="8596" y="12598"/>
                  </a:lnTo>
                  <a:cubicBezTo>
                    <a:pt x="7550" y="11871"/>
                    <a:pt x="6914" y="10688"/>
                    <a:pt x="6914" y="9415"/>
                  </a:cubicBezTo>
                  <a:cubicBezTo>
                    <a:pt x="6914" y="9233"/>
                    <a:pt x="6777" y="9097"/>
                    <a:pt x="6641" y="9097"/>
                  </a:cubicBezTo>
                  <a:cubicBezTo>
                    <a:pt x="6459" y="9097"/>
                    <a:pt x="6322" y="9233"/>
                    <a:pt x="6322" y="9415"/>
                  </a:cubicBezTo>
                  <a:cubicBezTo>
                    <a:pt x="6322" y="9688"/>
                    <a:pt x="6322" y="9915"/>
                    <a:pt x="6368" y="10188"/>
                  </a:cubicBezTo>
                  <a:cubicBezTo>
                    <a:pt x="6049" y="10052"/>
                    <a:pt x="5640" y="9597"/>
                    <a:pt x="5367" y="9006"/>
                  </a:cubicBezTo>
                  <a:cubicBezTo>
                    <a:pt x="4912" y="8141"/>
                    <a:pt x="5413" y="7914"/>
                    <a:pt x="5549" y="7823"/>
                  </a:cubicBezTo>
                  <a:cubicBezTo>
                    <a:pt x="5663" y="7774"/>
                    <a:pt x="5766" y="7749"/>
                    <a:pt x="5861" y="7749"/>
                  </a:cubicBezTo>
                  <a:cubicBezTo>
                    <a:pt x="6031" y="7749"/>
                    <a:pt x="6177" y="7830"/>
                    <a:pt x="6322" y="8005"/>
                  </a:cubicBezTo>
                  <a:cubicBezTo>
                    <a:pt x="6322" y="8187"/>
                    <a:pt x="6459" y="8323"/>
                    <a:pt x="6641" y="8323"/>
                  </a:cubicBezTo>
                  <a:cubicBezTo>
                    <a:pt x="6823" y="8323"/>
                    <a:pt x="6959" y="8187"/>
                    <a:pt x="6959" y="8005"/>
                  </a:cubicBezTo>
                  <a:lnTo>
                    <a:pt x="6959" y="6868"/>
                  </a:lnTo>
                  <a:cubicBezTo>
                    <a:pt x="6959" y="6686"/>
                    <a:pt x="7141" y="6504"/>
                    <a:pt x="7323" y="6504"/>
                  </a:cubicBezTo>
                  <a:close/>
                  <a:moveTo>
                    <a:pt x="12962" y="12962"/>
                  </a:moveTo>
                  <a:lnTo>
                    <a:pt x="12962" y="13963"/>
                  </a:lnTo>
                  <a:cubicBezTo>
                    <a:pt x="12962" y="15054"/>
                    <a:pt x="12098" y="15964"/>
                    <a:pt x="11007" y="15964"/>
                  </a:cubicBezTo>
                  <a:lnTo>
                    <a:pt x="10097" y="15964"/>
                  </a:lnTo>
                  <a:cubicBezTo>
                    <a:pt x="9006" y="15964"/>
                    <a:pt x="8096" y="15054"/>
                    <a:pt x="8096" y="13963"/>
                  </a:cubicBezTo>
                  <a:lnTo>
                    <a:pt x="8096" y="12962"/>
                  </a:lnTo>
                  <a:cubicBezTo>
                    <a:pt x="8187" y="13053"/>
                    <a:pt x="9324" y="13781"/>
                    <a:pt x="9415" y="13872"/>
                  </a:cubicBezTo>
                  <a:cubicBezTo>
                    <a:pt x="9779" y="14099"/>
                    <a:pt x="10143" y="14190"/>
                    <a:pt x="10552" y="14190"/>
                  </a:cubicBezTo>
                  <a:cubicBezTo>
                    <a:pt x="10916" y="14190"/>
                    <a:pt x="11325" y="14099"/>
                    <a:pt x="11644" y="13872"/>
                  </a:cubicBezTo>
                  <a:cubicBezTo>
                    <a:pt x="11780" y="13781"/>
                    <a:pt x="12871" y="13053"/>
                    <a:pt x="12962" y="12962"/>
                  </a:cubicBezTo>
                  <a:close/>
                  <a:moveTo>
                    <a:pt x="10416" y="1"/>
                  </a:moveTo>
                  <a:cubicBezTo>
                    <a:pt x="7641" y="1"/>
                    <a:pt x="5003" y="1092"/>
                    <a:pt x="3048" y="3093"/>
                  </a:cubicBezTo>
                  <a:cubicBezTo>
                    <a:pt x="1047" y="5049"/>
                    <a:pt x="1" y="7687"/>
                    <a:pt x="1" y="10461"/>
                  </a:cubicBezTo>
                  <a:cubicBezTo>
                    <a:pt x="1" y="13235"/>
                    <a:pt x="1047" y="15873"/>
                    <a:pt x="3048" y="17829"/>
                  </a:cubicBezTo>
                  <a:cubicBezTo>
                    <a:pt x="5003" y="19830"/>
                    <a:pt x="7641" y="20876"/>
                    <a:pt x="10416" y="20876"/>
                  </a:cubicBezTo>
                  <a:cubicBezTo>
                    <a:pt x="13190" y="20876"/>
                    <a:pt x="15828" y="19830"/>
                    <a:pt x="17783" y="17829"/>
                  </a:cubicBezTo>
                  <a:cubicBezTo>
                    <a:pt x="19784" y="15873"/>
                    <a:pt x="20876" y="13235"/>
                    <a:pt x="20876" y="10461"/>
                  </a:cubicBezTo>
                  <a:cubicBezTo>
                    <a:pt x="20876" y="9006"/>
                    <a:pt x="20558" y="7596"/>
                    <a:pt x="20012" y="6277"/>
                  </a:cubicBezTo>
                  <a:cubicBezTo>
                    <a:pt x="19421" y="5003"/>
                    <a:pt x="18647" y="3866"/>
                    <a:pt x="17647" y="2911"/>
                  </a:cubicBezTo>
                  <a:cubicBezTo>
                    <a:pt x="17579" y="2843"/>
                    <a:pt x="17499" y="2809"/>
                    <a:pt x="17419" y="2809"/>
                  </a:cubicBezTo>
                  <a:cubicBezTo>
                    <a:pt x="17340" y="2809"/>
                    <a:pt x="17260" y="2843"/>
                    <a:pt x="17192" y="2911"/>
                  </a:cubicBezTo>
                  <a:cubicBezTo>
                    <a:pt x="17056" y="3048"/>
                    <a:pt x="17101" y="3230"/>
                    <a:pt x="17192" y="3366"/>
                  </a:cubicBezTo>
                  <a:cubicBezTo>
                    <a:pt x="19193" y="5231"/>
                    <a:pt x="20239" y="7732"/>
                    <a:pt x="20239" y="10461"/>
                  </a:cubicBezTo>
                  <a:cubicBezTo>
                    <a:pt x="20239" y="12689"/>
                    <a:pt x="19512" y="14781"/>
                    <a:pt x="18238" y="16464"/>
                  </a:cubicBezTo>
                  <a:cubicBezTo>
                    <a:pt x="17283" y="14736"/>
                    <a:pt x="15555" y="13599"/>
                    <a:pt x="13599" y="13508"/>
                  </a:cubicBezTo>
                  <a:lnTo>
                    <a:pt x="13599" y="12417"/>
                  </a:lnTo>
                  <a:cubicBezTo>
                    <a:pt x="14008" y="11962"/>
                    <a:pt x="14327" y="11416"/>
                    <a:pt x="14509" y="10870"/>
                  </a:cubicBezTo>
                  <a:cubicBezTo>
                    <a:pt x="15191" y="10825"/>
                    <a:pt x="15919" y="10052"/>
                    <a:pt x="16282" y="9278"/>
                  </a:cubicBezTo>
                  <a:cubicBezTo>
                    <a:pt x="16737" y="8369"/>
                    <a:pt x="16510" y="7641"/>
                    <a:pt x="15782" y="7277"/>
                  </a:cubicBezTo>
                  <a:cubicBezTo>
                    <a:pt x="15587" y="7180"/>
                    <a:pt x="15405" y="7135"/>
                    <a:pt x="15222" y="7135"/>
                  </a:cubicBezTo>
                  <a:cubicBezTo>
                    <a:pt x="15064" y="7135"/>
                    <a:pt x="14905" y="7169"/>
                    <a:pt x="14736" y="7232"/>
                  </a:cubicBezTo>
                  <a:lnTo>
                    <a:pt x="14736" y="5367"/>
                  </a:lnTo>
                  <a:cubicBezTo>
                    <a:pt x="14736" y="3639"/>
                    <a:pt x="13372" y="2229"/>
                    <a:pt x="11644" y="2229"/>
                  </a:cubicBezTo>
                  <a:lnTo>
                    <a:pt x="9415" y="2229"/>
                  </a:lnTo>
                  <a:cubicBezTo>
                    <a:pt x="7732" y="2229"/>
                    <a:pt x="6322" y="3639"/>
                    <a:pt x="6322" y="5367"/>
                  </a:cubicBezTo>
                  <a:lnTo>
                    <a:pt x="6322" y="7232"/>
                  </a:lnTo>
                  <a:cubicBezTo>
                    <a:pt x="6175" y="7169"/>
                    <a:pt x="6017" y="7135"/>
                    <a:pt x="5854" y="7135"/>
                  </a:cubicBezTo>
                  <a:cubicBezTo>
                    <a:pt x="5666" y="7135"/>
                    <a:pt x="5471" y="7180"/>
                    <a:pt x="5276" y="7277"/>
                  </a:cubicBezTo>
                  <a:cubicBezTo>
                    <a:pt x="4549" y="7641"/>
                    <a:pt x="4367" y="8369"/>
                    <a:pt x="4776" y="9278"/>
                  </a:cubicBezTo>
                  <a:cubicBezTo>
                    <a:pt x="5140" y="10052"/>
                    <a:pt x="5913" y="10825"/>
                    <a:pt x="6550" y="10870"/>
                  </a:cubicBezTo>
                  <a:cubicBezTo>
                    <a:pt x="6777" y="11416"/>
                    <a:pt x="7096" y="11962"/>
                    <a:pt x="7505" y="12417"/>
                  </a:cubicBezTo>
                  <a:lnTo>
                    <a:pt x="7505" y="13463"/>
                  </a:lnTo>
                  <a:cubicBezTo>
                    <a:pt x="6413" y="13508"/>
                    <a:pt x="5367" y="13826"/>
                    <a:pt x="4458" y="14418"/>
                  </a:cubicBezTo>
                  <a:cubicBezTo>
                    <a:pt x="4321" y="14509"/>
                    <a:pt x="4276" y="14691"/>
                    <a:pt x="4367" y="14872"/>
                  </a:cubicBezTo>
                  <a:cubicBezTo>
                    <a:pt x="4458" y="14963"/>
                    <a:pt x="4549" y="15009"/>
                    <a:pt x="4640" y="15009"/>
                  </a:cubicBezTo>
                  <a:cubicBezTo>
                    <a:pt x="4685" y="15009"/>
                    <a:pt x="4776" y="14963"/>
                    <a:pt x="4822" y="14918"/>
                  </a:cubicBezTo>
                  <a:cubicBezTo>
                    <a:pt x="5595" y="14418"/>
                    <a:pt x="6550" y="14099"/>
                    <a:pt x="7505" y="14099"/>
                  </a:cubicBezTo>
                  <a:cubicBezTo>
                    <a:pt x="7550" y="15464"/>
                    <a:pt x="8687" y="16555"/>
                    <a:pt x="10097" y="16555"/>
                  </a:cubicBezTo>
                  <a:lnTo>
                    <a:pt x="11007" y="16555"/>
                  </a:lnTo>
                  <a:cubicBezTo>
                    <a:pt x="12371" y="16555"/>
                    <a:pt x="13508" y="15464"/>
                    <a:pt x="13599" y="14099"/>
                  </a:cubicBezTo>
                  <a:cubicBezTo>
                    <a:pt x="15373" y="14236"/>
                    <a:pt x="17010" y="15327"/>
                    <a:pt x="17783" y="16964"/>
                  </a:cubicBezTo>
                  <a:cubicBezTo>
                    <a:pt x="15964" y="19011"/>
                    <a:pt x="13372" y="20285"/>
                    <a:pt x="10416" y="20285"/>
                  </a:cubicBezTo>
                  <a:cubicBezTo>
                    <a:pt x="7505" y="20285"/>
                    <a:pt x="4867" y="19011"/>
                    <a:pt x="3048" y="16964"/>
                  </a:cubicBezTo>
                  <a:cubicBezTo>
                    <a:pt x="3275" y="16510"/>
                    <a:pt x="3548" y="16100"/>
                    <a:pt x="3866" y="15737"/>
                  </a:cubicBezTo>
                  <a:cubicBezTo>
                    <a:pt x="4003" y="15600"/>
                    <a:pt x="4003" y="15418"/>
                    <a:pt x="3866" y="15282"/>
                  </a:cubicBezTo>
                  <a:cubicBezTo>
                    <a:pt x="3805" y="15241"/>
                    <a:pt x="3735" y="15218"/>
                    <a:pt x="3663" y="15218"/>
                  </a:cubicBezTo>
                  <a:cubicBezTo>
                    <a:pt x="3576" y="15218"/>
                    <a:pt x="3487" y="15252"/>
                    <a:pt x="3412" y="15327"/>
                  </a:cubicBezTo>
                  <a:cubicBezTo>
                    <a:pt x="3093" y="15646"/>
                    <a:pt x="2866" y="16055"/>
                    <a:pt x="2638" y="16419"/>
                  </a:cubicBezTo>
                  <a:cubicBezTo>
                    <a:pt x="1365" y="14781"/>
                    <a:pt x="592" y="12689"/>
                    <a:pt x="592" y="10461"/>
                  </a:cubicBezTo>
                  <a:cubicBezTo>
                    <a:pt x="592" y="5049"/>
                    <a:pt x="5003" y="637"/>
                    <a:pt x="10416" y="637"/>
                  </a:cubicBezTo>
                  <a:cubicBezTo>
                    <a:pt x="12508" y="637"/>
                    <a:pt x="14509" y="1274"/>
                    <a:pt x="16191" y="2502"/>
                  </a:cubicBezTo>
                  <a:cubicBezTo>
                    <a:pt x="16253" y="2543"/>
                    <a:pt x="16323" y="2565"/>
                    <a:pt x="16395" y="2565"/>
                  </a:cubicBezTo>
                  <a:cubicBezTo>
                    <a:pt x="16482" y="2565"/>
                    <a:pt x="16571" y="2532"/>
                    <a:pt x="16646" y="2456"/>
                  </a:cubicBezTo>
                  <a:cubicBezTo>
                    <a:pt x="16737" y="2320"/>
                    <a:pt x="16692" y="2093"/>
                    <a:pt x="16555" y="2002"/>
                  </a:cubicBezTo>
                  <a:cubicBezTo>
                    <a:pt x="14782" y="683"/>
                    <a:pt x="12644" y="1"/>
                    <a:pt x="10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6" name="Google Shape;1896;p61"/>
            <p:cNvSpPr/>
            <p:nvPr/>
          </p:nvSpPr>
          <p:spPr>
            <a:xfrm>
              <a:off x="634925" y="2096275"/>
              <a:ext cx="168300" cy="78475"/>
            </a:xfrm>
            <a:custGeom>
              <a:avLst/>
              <a:gdLst/>
              <a:ahLst/>
              <a:cxnLst/>
              <a:rect l="l" t="t" r="r" b="b"/>
              <a:pathLst>
                <a:path w="6732" h="3139" extrusionOk="0">
                  <a:moveTo>
                    <a:pt x="1547" y="592"/>
                  </a:moveTo>
                  <a:cubicBezTo>
                    <a:pt x="2093" y="592"/>
                    <a:pt x="2502" y="1046"/>
                    <a:pt x="2502" y="1592"/>
                  </a:cubicBezTo>
                  <a:cubicBezTo>
                    <a:pt x="2502" y="2092"/>
                    <a:pt x="2093" y="2547"/>
                    <a:pt x="1547" y="2547"/>
                  </a:cubicBezTo>
                  <a:cubicBezTo>
                    <a:pt x="1047" y="2547"/>
                    <a:pt x="592" y="2092"/>
                    <a:pt x="592" y="1592"/>
                  </a:cubicBezTo>
                  <a:cubicBezTo>
                    <a:pt x="592" y="1046"/>
                    <a:pt x="1047" y="592"/>
                    <a:pt x="1547" y="592"/>
                  </a:cubicBezTo>
                  <a:close/>
                  <a:moveTo>
                    <a:pt x="5140" y="592"/>
                  </a:moveTo>
                  <a:cubicBezTo>
                    <a:pt x="5685" y="592"/>
                    <a:pt x="6095" y="1046"/>
                    <a:pt x="6095" y="1592"/>
                  </a:cubicBezTo>
                  <a:cubicBezTo>
                    <a:pt x="6095" y="2092"/>
                    <a:pt x="5685" y="2547"/>
                    <a:pt x="5140" y="2547"/>
                  </a:cubicBezTo>
                  <a:cubicBezTo>
                    <a:pt x="4639" y="2547"/>
                    <a:pt x="4185" y="2092"/>
                    <a:pt x="4185" y="1592"/>
                  </a:cubicBezTo>
                  <a:cubicBezTo>
                    <a:pt x="4185" y="1046"/>
                    <a:pt x="4639" y="592"/>
                    <a:pt x="5140" y="592"/>
                  </a:cubicBezTo>
                  <a:close/>
                  <a:moveTo>
                    <a:pt x="1547" y="0"/>
                  </a:moveTo>
                  <a:cubicBezTo>
                    <a:pt x="683" y="0"/>
                    <a:pt x="0" y="683"/>
                    <a:pt x="0" y="1592"/>
                  </a:cubicBezTo>
                  <a:cubicBezTo>
                    <a:pt x="0" y="2456"/>
                    <a:pt x="683" y="3138"/>
                    <a:pt x="1547" y="3138"/>
                  </a:cubicBezTo>
                  <a:cubicBezTo>
                    <a:pt x="2320" y="3138"/>
                    <a:pt x="2957" y="2593"/>
                    <a:pt x="3093" y="1865"/>
                  </a:cubicBezTo>
                  <a:lnTo>
                    <a:pt x="3593" y="1865"/>
                  </a:lnTo>
                  <a:cubicBezTo>
                    <a:pt x="3775" y="2593"/>
                    <a:pt x="4412" y="3138"/>
                    <a:pt x="5140" y="3138"/>
                  </a:cubicBezTo>
                  <a:cubicBezTo>
                    <a:pt x="6049" y="3138"/>
                    <a:pt x="6731" y="2456"/>
                    <a:pt x="6731" y="1592"/>
                  </a:cubicBezTo>
                  <a:cubicBezTo>
                    <a:pt x="6731" y="683"/>
                    <a:pt x="6049" y="0"/>
                    <a:pt x="5140" y="0"/>
                  </a:cubicBezTo>
                  <a:cubicBezTo>
                    <a:pt x="4412" y="0"/>
                    <a:pt x="3775" y="546"/>
                    <a:pt x="3593" y="1274"/>
                  </a:cubicBezTo>
                  <a:lnTo>
                    <a:pt x="3093" y="1274"/>
                  </a:lnTo>
                  <a:cubicBezTo>
                    <a:pt x="2957" y="546"/>
                    <a:pt x="2320"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7" name="Google Shape;1897;p61"/>
            <p:cNvSpPr/>
            <p:nvPr/>
          </p:nvSpPr>
          <p:spPr>
            <a:xfrm>
              <a:off x="663350" y="2124700"/>
              <a:ext cx="21625" cy="21625"/>
            </a:xfrm>
            <a:custGeom>
              <a:avLst/>
              <a:gdLst/>
              <a:ahLst/>
              <a:cxnLst/>
              <a:rect l="l" t="t" r="r" b="b"/>
              <a:pathLst>
                <a:path w="865" h="865" extrusionOk="0">
                  <a:moveTo>
                    <a:pt x="410" y="0"/>
                  </a:moveTo>
                  <a:cubicBezTo>
                    <a:pt x="182" y="0"/>
                    <a:pt x="0" y="182"/>
                    <a:pt x="0" y="455"/>
                  </a:cubicBezTo>
                  <a:cubicBezTo>
                    <a:pt x="0" y="683"/>
                    <a:pt x="182" y="864"/>
                    <a:pt x="410" y="864"/>
                  </a:cubicBezTo>
                  <a:cubicBezTo>
                    <a:pt x="637" y="864"/>
                    <a:pt x="865" y="683"/>
                    <a:pt x="865" y="455"/>
                  </a:cubicBezTo>
                  <a:cubicBezTo>
                    <a:pt x="865" y="182"/>
                    <a:pt x="63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8" name="Google Shape;1898;p61"/>
            <p:cNvSpPr/>
            <p:nvPr/>
          </p:nvSpPr>
          <p:spPr>
            <a:xfrm>
              <a:off x="753175" y="2124700"/>
              <a:ext cx="21625" cy="21625"/>
            </a:xfrm>
            <a:custGeom>
              <a:avLst/>
              <a:gdLst/>
              <a:ahLst/>
              <a:cxnLst/>
              <a:rect l="l" t="t" r="r" b="b"/>
              <a:pathLst>
                <a:path w="865" h="865" extrusionOk="0">
                  <a:moveTo>
                    <a:pt x="410" y="0"/>
                  </a:moveTo>
                  <a:cubicBezTo>
                    <a:pt x="182" y="0"/>
                    <a:pt x="0" y="182"/>
                    <a:pt x="0" y="455"/>
                  </a:cubicBezTo>
                  <a:cubicBezTo>
                    <a:pt x="0" y="683"/>
                    <a:pt x="182" y="864"/>
                    <a:pt x="410" y="864"/>
                  </a:cubicBezTo>
                  <a:cubicBezTo>
                    <a:pt x="637" y="864"/>
                    <a:pt x="864" y="683"/>
                    <a:pt x="864" y="455"/>
                  </a:cubicBezTo>
                  <a:cubicBezTo>
                    <a:pt x="864" y="182"/>
                    <a:pt x="63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9" name="Google Shape;1899;p61"/>
            <p:cNvSpPr/>
            <p:nvPr/>
          </p:nvSpPr>
          <p:spPr>
            <a:xfrm>
              <a:off x="692900" y="2192925"/>
              <a:ext cx="52350" cy="14800"/>
            </a:xfrm>
            <a:custGeom>
              <a:avLst/>
              <a:gdLst/>
              <a:ahLst/>
              <a:cxnLst/>
              <a:rect l="l" t="t" r="r" b="b"/>
              <a:pathLst>
                <a:path w="2094" h="592" extrusionOk="0">
                  <a:moveTo>
                    <a:pt x="319" y="0"/>
                  </a:moveTo>
                  <a:cubicBezTo>
                    <a:pt x="137" y="0"/>
                    <a:pt x="1" y="137"/>
                    <a:pt x="1" y="273"/>
                  </a:cubicBezTo>
                  <a:cubicBezTo>
                    <a:pt x="1" y="455"/>
                    <a:pt x="137" y="591"/>
                    <a:pt x="319" y="591"/>
                  </a:cubicBezTo>
                  <a:lnTo>
                    <a:pt x="1775" y="591"/>
                  </a:lnTo>
                  <a:cubicBezTo>
                    <a:pt x="1957" y="591"/>
                    <a:pt x="2093" y="455"/>
                    <a:pt x="2093" y="273"/>
                  </a:cubicBezTo>
                  <a:cubicBezTo>
                    <a:pt x="2093" y="137"/>
                    <a:pt x="1957" y="0"/>
                    <a:pt x="1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900" name="Google Shape;1900;p61"/>
          <p:cNvGrpSpPr/>
          <p:nvPr/>
        </p:nvGrpSpPr>
        <p:grpSpPr>
          <a:xfrm>
            <a:off x="752552" y="1721391"/>
            <a:ext cx="453725" cy="467831"/>
            <a:chOff x="478025" y="1297250"/>
            <a:chExt cx="502575" cy="518200"/>
          </a:xfrm>
        </p:grpSpPr>
        <p:sp>
          <p:nvSpPr>
            <p:cNvPr id="1901" name="Google Shape;1901;p61"/>
            <p:cNvSpPr/>
            <p:nvPr/>
          </p:nvSpPr>
          <p:spPr>
            <a:xfrm>
              <a:off x="512125" y="1297250"/>
              <a:ext cx="274050" cy="444300"/>
            </a:xfrm>
            <a:custGeom>
              <a:avLst/>
              <a:gdLst/>
              <a:ahLst/>
              <a:cxnLst/>
              <a:rect l="l" t="t" r="r" b="b"/>
              <a:pathLst>
                <a:path w="10962" h="17772" extrusionOk="0">
                  <a:moveTo>
                    <a:pt x="8687" y="1"/>
                  </a:moveTo>
                  <a:cubicBezTo>
                    <a:pt x="8494" y="1"/>
                    <a:pt x="8301" y="57"/>
                    <a:pt x="8142" y="171"/>
                  </a:cubicBezTo>
                  <a:lnTo>
                    <a:pt x="7732" y="489"/>
                  </a:lnTo>
                  <a:cubicBezTo>
                    <a:pt x="6504" y="1399"/>
                    <a:pt x="5094" y="1854"/>
                    <a:pt x="3548" y="1854"/>
                  </a:cubicBezTo>
                  <a:cubicBezTo>
                    <a:pt x="3048" y="1854"/>
                    <a:pt x="2548" y="1808"/>
                    <a:pt x="2047" y="1717"/>
                  </a:cubicBezTo>
                  <a:lnTo>
                    <a:pt x="865" y="1445"/>
                  </a:lnTo>
                  <a:cubicBezTo>
                    <a:pt x="811" y="1434"/>
                    <a:pt x="760" y="1428"/>
                    <a:pt x="711" y="1428"/>
                  </a:cubicBezTo>
                  <a:cubicBezTo>
                    <a:pt x="551" y="1428"/>
                    <a:pt x="413" y="1487"/>
                    <a:pt x="274" y="1626"/>
                  </a:cubicBezTo>
                  <a:cubicBezTo>
                    <a:pt x="92" y="1763"/>
                    <a:pt x="1" y="1990"/>
                    <a:pt x="1" y="2172"/>
                  </a:cubicBezTo>
                  <a:lnTo>
                    <a:pt x="728" y="11677"/>
                  </a:lnTo>
                  <a:cubicBezTo>
                    <a:pt x="910" y="13997"/>
                    <a:pt x="2047" y="16225"/>
                    <a:pt x="3821" y="17726"/>
                  </a:cubicBezTo>
                  <a:cubicBezTo>
                    <a:pt x="3866" y="17772"/>
                    <a:pt x="3957" y="17772"/>
                    <a:pt x="4003" y="17772"/>
                  </a:cubicBezTo>
                  <a:cubicBezTo>
                    <a:pt x="4094" y="17772"/>
                    <a:pt x="4185" y="17772"/>
                    <a:pt x="4276" y="17681"/>
                  </a:cubicBezTo>
                  <a:cubicBezTo>
                    <a:pt x="4367" y="17544"/>
                    <a:pt x="4321" y="17362"/>
                    <a:pt x="4230" y="17271"/>
                  </a:cubicBezTo>
                  <a:cubicBezTo>
                    <a:pt x="2548" y="15862"/>
                    <a:pt x="1501" y="13770"/>
                    <a:pt x="1320" y="11632"/>
                  </a:cubicBezTo>
                  <a:lnTo>
                    <a:pt x="637" y="2127"/>
                  </a:lnTo>
                  <a:cubicBezTo>
                    <a:pt x="637" y="2081"/>
                    <a:pt x="637" y="2081"/>
                    <a:pt x="637" y="2081"/>
                  </a:cubicBezTo>
                  <a:cubicBezTo>
                    <a:pt x="683" y="2036"/>
                    <a:pt x="683" y="2036"/>
                    <a:pt x="728" y="2036"/>
                  </a:cubicBezTo>
                  <a:lnTo>
                    <a:pt x="1911" y="2309"/>
                  </a:lnTo>
                  <a:cubicBezTo>
                    <a:pt x="2457" y="2400"/>
                    <a:pt x="3002" y="2491"/>
                    <a:pt x="3548" y="2491"/>
                  </a:cubicBezTo>
                  <a:cubicBezTo>
                    <a:pt x="5185" y="2491"/>
                    <a:pt x="6777" y="1945"/>
                    <a:pt x="8051" y="990"/>
                  </a:cubicBezTo>
                  <a:lnTo>
                    <a:pt x="8505" y="671"/>
                  </a:lnTo>
                  <a:cubicBezTo>
                    <a:pt x="8551" y="626"/>
                    <a:pt x="8608" y="603"/>
                    <a:pt x="8670" y="603"/>
                  </a:cubicBezTo>
                  <a:cubicBezTo>
                    <a:pt x="8733" y="603"/>
                    <a:pt x="8801" y="626"/>
                    <a:pt x="8869" y="671"/>
                  </a:cubicBezTo>
                  <a:lnTo>
                    <a:pt x="9279" y="990"/>
                  </a:lnTo>
                  <a:cubicBezTo>
                    <a:pt x="9642" y="1263"/>
                    <a:pt x="10052" y="1490"/>
                    <a:pt x="10461" y="1717"/>
                  </a:cubicBezTo>
                  <a:cubicBezTo>
                    <a:pt x="10495" y="1729"/>
                    <a:pt x="10532" y="1734"/>
                    <a:pt x="10570" y="1734"/>
                  </a:cubicBezTo>
                  <a:cubicBezTo>
                    <a:pt x="10683" y="1734"/>
                    <a:pt x="10802" y="1683"/>
                    <a:pt x="10870" y="1581"/>
                  </a:cubicBezTo>
                  <a:cubicBezTo>
                    <a:pt x="10961" y="1399"/>
                    <a:pt x="10870" y="1217"/>
                    <a:pt x="10734" y="1172"/>
                  </a:cubicBezTo>
                  <a:cubicBezTo>
                    <a:pt x="10370" y="990"/>
                    <a:pt x="10006" y="762"/>
                    <a:pt x="9642" y="489"/>
                  </a:cubicBezTo>
                  <a:lnTo>
                    <a:pt x="9233" y="171"/>
                  </a:lnTo>
                  <a:cubicBezTo>
                    <a:pt x="9074" y="57"/>
                    <a:pt x="8881" y="1"/>
                    <a:pt x="8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02" name="Google Shape;1902;p61"/>
            <p:cNvSpPr/>
            <p:nvPr/>
          </p:nvSpPr>
          <p:spPr>
            <a:xfrm>
              <a:off x="556475" y="1374850"/>
              <a:ext cx="344525" cy="364425"/>
            </a:xfrm>
            <a:custGeom>
              <a:avLst/>
              <a:gdLst/>
              <a:ahLst/>
              <a:cxnLst/>
              <a:rect l="l" t="t" r="r" b="b"/>
              <a:pathLst>
                <a:path w="13781" h="14577" extrusionOk="0">
                  <a:moveTo>
                    <a:pt x="6913" y="3480"/>
                  </a:moveTo>
                  <a:lnTo>
                    <a:pt x="7232" y="4526"/>
                  </a:lnTo>
                  <a:cubicBezTo>
                    <a:pt x="7323" y="4753"/>
                    <a:pt x="7505" y="4890"/>
                    <a:pt x="7732" y="4890"/>
                  </a:cubicBezTo>
                  <a:lnTo>
                    <a:pt x="8823" y="4890"/>
                  </a:lnTo>
                  <a:lnTo>
                    <a:pt x="7959" y="5526"/>
                  </a:lnTo>
                  <a:cubicBezTo>
                    <a:pt x="7777" y="5663"/>
                    <a:pt x="7686" y="5890"/>
                    <a:pt x="7777" y="6118"/>
                  </a:cubicBezTo>
                  <a:lnTo>
                    <a:pt x="8096" y="7164"/>
                  </a:lnTo>
                  <a:lnTo>
                    <a:pt x="8096" y="7164"/>
                  </a:lnTo>
                  <a:lnTo>
                    <a:pt x="7232" y="6527"/>
                  </a:lnTo>
                  <a:cubicBezTo>
                    <a:pt x="7141" y="6436"/>
                    <a:pt x="7004" y="6390"/>
                    <a:pt x="6913" y="6390"/>
                  </a:cubicBezTo>
                  <a:cubicBezTo>
                    <a:pt x="6822" y="6390"/>
                    <a:pt x="6686" y="6436"/>
                    <a:pt x="6595" y="6527"/>
                  </a:cubicBezTo>
                  <a:lnTo>
                    <a:pt x="5731" y="7164"/>
                  </a:lnTo>
                  <a:lnTo>
                    <a:pt x="6049" y="6118"/>
                  </a:lnTo>
                  <a:cubicBezTo>
                    <a:pt x="6140" y="5890"/>
                    <a:pt x="6049" y="5663"/>
                    <a:pt x="5867" y="5526"/>
                  </a:cubicBezTo>
                  <a:lnTo>
                    <a:pt x="5003" y="4890"/>
                  </a:lnTo>
                  <a:lnTo>
                    <a:pt x="6095" y="4890"/>
                  </a:lnTo>
                  <a:cubicBezTo>
                    <a:pt x="6322" y="4890"/>
                    <a:pt x="6504" y="4753"/>
                    <a:pt x="6595" y="4526"/>
                  </a:cubicBezTo>
                  <a:lnTo>
                    <a:pt x="6913" y="3480"/>
                  </a:lnTo>
                  <a:close/>
                  <a:moveTo>
                    <a:pt x="2001" y="7073"/>
                  </a:moveTo>
                  <a:lnTo>
                    <a:pt x="2138" y="7482"/>
                  </a:lnTo>
                  <a:cubicBezTo>
                    <a:pt x="2229" y="7664"/>
                    <a:pt x="2365" y="7800"/>
                    <a:pt x="2593" y="7800"/>
                  </a:cubicBezTo>
                  <a:lnTo>
                    <a:pt x="3048" y="7800"/>
                  </a:lnTo>
                  <a:lnTo>
                    <a:pt x="2684" y="8073"/>
                  </a:lnTo>
                  <a:cubicBezTo>
                    <a:pt x="2502" y="8210"/>
                    <a:pt x="2456" y="8392"/>
                    <a:pt x="2502" y="8573"/>
                  </a:cubicBezTo>
                  <a:lnTo>
                    <a:pt x="2638" y="9028"/>
                  </a:lnTo>
                  <a:lnTo>
                    <a:pt x="2274" y="8755"/>
                  </a:lnTo>
                  <a:cubicBezTo>
                    <a:pt x="2206" y="8710"/>
                    <a:pt x="2115" y="8687"/>
                    <a:pt x="2019" y="8687"/>
                  </a:cubicBezTo>
                  <a:cubicBezTo>
                    <a:pt x="1922" y="8687"/>
                    <a:pt x="1820" y="8710"/>
                    <a:pt x="1729" y="8755"/>
                  </a:cubicBezTo>
                  <a:lnTo>
                    <a:pt x="1365" y="9028"/>
                  </a:lnTo>
                  <a:lnTo>
                    <a:pt x="1501" y="8573"/>
                  </a:lnTo>
                  <a:cubicBezTo>
                    <a:pt x="1592" y="8392"/>
                    <a:pt x="1501" y="8210"/>
                    <a:pt x="1365" y="8073"/>
                  </a:cubicBezTo>
                  <a:lnTo>
                    <a:pt x="955" y="7800"/>
                  </a:lnTo>
                  <a:lnTo>
                    <a:pt x="1456" y="7800"/>
                  </a:lnTo>
                  <a:cubicBezTo>
                    <a:pt x="1638" y="7800"/>
                    <a:pt x="1820" y="7709"/>
                    <a:pt x="1865" y="7482"/>
                  </a:cubicBezTo>
                  <a:lnTo>
                    <a:pt x="2001" y="7073"/>
                  </a:lnTo>
                  <a:close/>
                  <a:moveTo>
                    <a:pt x="11825" y="7073"/>
                  </a:moveTo>
                  <a:lnTo>
                    <a:pt x="11962" y="7482"/>
                  </a:lnTo>
                  <a:cubicBezTo>
                    <a:pt x="12007" y="7709"/>
                    <a:pt x="12189" y="7800"/>
                    <a:pt x="12371" y="7800"/>
                  </a:cubicBezTo>
                  <a:lnTo>
                    <a:pt x="12871" y="7800"/>
                  </a:lnTo>
                  <a:lnTo>
                    <a:pt x="12462" y="8073"/>
                  </a:lnTo>
                  <a:cubicBezTo>
                    <a:pt x="12325" y="8210"/>
                    <a:pt x="12234" y="8392"/>
                    <a:pt x="12325" y="8619"/>
                  </a:cubicBezTo>
                  <a:lnTo>
                    <a:pt x="12462" y="9028"/>
                  </a:lnTo>
                  <a:lnTo>
                    <a:pt x="12098" y="8755"/>
                  </a:lnTo>
                  <a:cubicBezTo>
                    <a:pt x="12007" y="8710"/>
                    <a:pt x="11916" y="8664"/>
                    <a:pt x="11825" y="8664"/>
                  </a:cubicBezTo>
                  <a:cubicBezTo>
                    <a:pt x="11734" y="8664"/>
                    <a:pt x="11643" y="8710"/>
                    <a:pt x="11552" y="8755"/>
                  </a:cubicBezTo>
                  <a:lnTo>
                    <a:pt x="11188" y="9028"/>
                  </a:lnTo>
                  <a:lnTo>
                    <a:pt x="11325" y="8619"/>
                  </a:lnTo>
                  <a:cubicBezTo>
                    <a:pt x="11370" y="8392"/>
                    <a:pt x="11325" y="8210"/>
                    <a:pt x="11143" y="8073"/>
                  </a:cubicBezTo>
                  <a:lnTo>
                    <a:pt x="10779" y="7800"/>
                  </a:lnTo>
                  <a:lnTo>
                    <a:pt x="11234" y="7800"/>
                  </a:lnTo>
                  <a:cubicBezTo>
                    <a:pt x="11416" y="7800"/>
                    <a:pt x="11598" y="7709"/>
                    <a:pt x="11689" y="7482"/>
                  </a:cubicBezTo>
                  <a:lnTo>
                    <a:pt x="11825" y="7073"/>
                  </a:lnTo>
                  <a:close/>
                  <a:moveTo>
                    <a:pt x="7232" y="796"/>
                  </a:moveTo>
                  <a:cubicBezTo>
                    <a:pt x="8687" y="1570"/>
                    <a:pt x="10370" y="1979"/>
                    <a:pt x="12053" y="1979"/>
                  </a:cubicBezTo>
                  <a:lnTo>
                    <a:pt x="12143" y="1979"/>
                  </a:lnTo>
                  <a:lnTo>
                    <a:pt x="11871" y="6118"/>
                  </a:lnTo>
                  <a:lnTo>
                    <a:pt x="11825" y="6118"/>
                  </a:lnTo>
                  <a:cubicBezTo>
                    <a:pt x="11643" y="6118"/>
                    <a:pt x="11461" y="6254"/>
                    <a:pt x="11416" y="6436"/>
                  </a:cubicBezTo>
                  <a:lnTo>
                    <a:pt x="11143" y="7209"/>
                  </a:lnTo>
                  <a:lnTo>
                    <a:pt x="10324" y="7209"/>
                  </a:lnTo>
                  <a:cubicBezTo>
                    <a:pt x="10142" y="7209"/>
                    <a:pt x="9960" y="7345"/>
                    <a:pt x="9915" y="7527"/>
                  </a:cubicBezTo>
                  <a:cubicBezTo>
                    <a:pt x="9824" y="7709"/>
                    <a:pt x="9915" y="7937"/>
                    <a:pt x="10051" y="8028"/>
                  </a:cubicBezTo>
                  <a:lnTo>
                    <a:pt x="10734" y="8528"/>
                  </a:lnTo>
                  <a:lnTo>
                    <a:pt x="10461" y="9301"/>
                  </a:lnTo>
                  <a:cubicBezTo>
                    <a:pt x="10415" y="9483"/>
                    <a:pt x="10461" y="9665"/>
                    <a:pt x="10643" y="9801"/>
                  </a:cubicBezTo>
                  <a:cubicBezTo>
                    <a:pt x="10711" y="9847"/>
                    <a:pt x="10802" y="9870"/>
                    <a:pt x="10898" y="9870"/>
                  </a:cubicBezTo>
                  <a:cubicBezTo>
                    <a:pt x="10995" y="9870"/>
                    <a:pt x="11097" y="9847"/>
                    <a:pt x="11188" y="9801"/>
                  </a:cubicBezTo>
                  <a:lnTo>
                    <a:pt x="11461" y="9619"/>
                  </a:lnTo>
                  <a:lnTo>
                    <a:pt x="11461" y="9619"/>
                  </a:lnTo>
                  <a:cubicBezTo>
                    <a:pt x="11006" y="10847"/>
                    <a:pt x="10188" y="11893"/>
                    <a:pt x="9096" y="12576"/>
                  </a:cubicBezTo>
                  <a:lnTo>
                    <a:pt x="7232" y="13758"/>
                  </a:lnTo>
                  <a:lnTo>
                    <a:pt x="7232" y="8710"/>
                  </a:lnTo>
                  <a:cubicBezTo>
                    <a:pt x="7232" y="8573"/>
                    <a:pt x="7095" y="8392"/>
                    <a:pt x="6913" y="8392"/>
                  </a:cubicBezTo>
                  <a:cubicBezTo>
                    <a:pt x="6731" y="8392"/>
                    <a:pt x="6595" y="8528"/>
                    <a:pt x="6595" y="8710"/>
                  </a:cubicBezTo>
                  <a:lnTo>
                    <a:pt x="6595" y="13758"/>
                  </a:lnTo>
                  <a:lnTo>
                    <a:pt x="4730" y="12576"/>
                  </a:lnTo>
                  <a:cubicBezTo>
                    <a:pt x="3639" y="11893"/>
                    <a:pt x="2820" y="10847"/>
                    <a:pt x="2411" y="9619"/>
                  </a:cubicBezTo>
                  <a:lnTo>
                    <a:pt x="2411" y="9619"/>
                  </a:lnTo>
                  <a:lnTo>
                    <a:pt x="2684" y="9801"/>
                  </a:lnTo>
                  <a:cubicBezTo>
                    <a:pt x="2752" y="9847"/>
                    <a:pt x="2843" y="9870"/>
                    <a:pt x="2939" y="9870"/>
                  </a:cubicBezTo>
                  <a:cubicBezTo>
                    <a:pt x="3036" y="9870"/>
                    <a:pt x="3138" y="9847"/>
                    <a:pt x="3229" y="9801"/>
                  </a:cubicBezTo>
                  <a:cubicBezTo>
                    <a:pt x="3366" y="9665"/>
                    <a:pt x="3457" y="9483"/>
                    <a:pt x="3366" y="9301"/>
                  </a:cubicBezTo>
                  <a:lnTo>
                    <a:pt x="3138" y="8528"/>
                  </a:lnTo>
                  <a:lnTo>
                    <a:pt x="3775" y="8028"/>
                  </a:lnTo>
                  <a:cubicBezTo>
                    <a:pt x="3957" y="7937"/>
                    <a:pt x="4003" y="7709"/>
                    <a:pt x="3957" y="7527"/>
                  </a:cubicBezTo>
                  <a:cubicBezTo>
                    <a:pt x="3866" y="7345"/>
                    <a:pt x="3730" y="7209"/>
                    <a:pt x="3502" y="7209"/>
                  </a:cubicBezTo>
                  <a:lnTo>
                    <a:pt x="2684" y="7209"/>
                  </a:lnTo>
                  <a:lnTo>
                    <a:pt x="2456" y="6436"/>
                  </a:lnTo>
                  <a:cubicBezTo>
                    <a:pt x="2365" y="6254"/>
                    <a:pt x="2229" y="6118"/>
                    <a:pt x="2001" y="6118"/>
                  </a:cubicBezTo>
                  <a:lnTo>
                    <a:pt x="1683" y="1979"/>
                  </a:lnTo>
                  <a:lnTo>
                    <a:pt x="1774" y="1979"/>
                  </a:lnTo>
                  <a:cubicBezTo>
                    <a:pt x="3502" y="1979"/>
                    <a:pt x="5140" y="1570"/>
                    <a:pt x="6595" y="796"/>
                  </a:cubicBezTo>
                  <a:lnTo>
                    <a:pt x="6595" y="2798"/>
                  </a:lnTo>
                  <a:cubicBezTo>
                    <a:pt x="6504" y="2888"/>
                    <a:pt x="6459" y="2979"/>
                    <a:pt x="6413" y="3070"/>
                  </a:cubicBezTo>
                  <a:lnTo>
                    <a:pt x="6004" y="4298"/>
                  </a:lnTo>
                  <a:lnTo>
                    <a:pt x="4730" y="4298"/>
                  </a:lnTo>
                  <a:cubicBezTo>
                    <a:pt x="4503" y="4298"/>
                    <a:pt x="4321" y="4435"/>
                    <a:pt x="4230" y="4662"/>
                  </a:cubicBezTo>
                  <a:cubicBezTo>
                    <a:pt x="4185" y="4890"/>
                    <a:pt x="4230" y="5117"/>
                    <a:pt x="4457" y="5253"/>
                  </a:cubicBezTo>
                  <a:lnTo>
                    <a:pt x="5458" y="5981"/>
                  </a:lnTo>
                  <a:lnTo>
                    <a:pt x="5094" y="7209"/>
                  </a:lnTo>
                  <a:cubicBezTo>
                    <a:pt x="5003" y="7436"/>
                    <a:pt x="5094" y="7664"/>
                    <a:pt x="5276" y="7800"/>
                  </a:cubicBezTo>
                  <a:cubicBezTo>
                    <a:pt x="5367" y="7869"/>
                    <a:pt x="5469" y="7903"/>
                    <a:pt x="5572" y="7903"/>
                  </a:cubicBezTo>
                  <a:cubicBezTo>
                    <a:pt x="5674" y="7903"/>
                    <a:pt x="5776" y="7869"/>
                    <a:pt x="5867" y="7800"/>
                  </a:cubicBezTo>
                  <a:lnTo>
                    <a:pt x="6913" y="7027"/>
                  </a:lnTo>
                  <a:lnTo>
                    <a:pt x="7959" y="7800"/>
                  </a:lnTo>
                  <a:cubicBezTo>
                    <a:pt x="8050" y="7869"/>
                    <a:pt x="8153" y="7903"/>
                    <a:pt x="8255" y="7903"/>
                  </a:cubicBezTo>
                  <a:cubicBezTo>
                    <a:pt x="8357" y="7903"/>
                    <a:pt x="8460" y="7869"/>
                    <a:pt x="8551" y="7800"/>
                  </a:cubicBezTo>
                  <a:cubicBezTo>
                    <a:pt x="8732" y="7664"/>
                    <a:pt x="8823" y="7436"/>
                    <a:pt x="8778" y="7209"/>
                  </a:cubicBezTo>
                  <a:lnTo>
                    <a:pt x="8369" y="5981"/>
                  </a:lnTo>
                  <a:lnTo>
                    <a:pt x="9415" y="5253"/>
                  </a:lnTo>
                  <a:cubicBezTo>
                    <a:pt x="9597" y="5117"/>
                    <a:pt x="9688" y="4890"/>
                    <a:pt x="9597" y="4662"/>
                  </a:cubicBezTo>
                  <a:cubicBezTo>
                    <a:pt x="9551" y="4435"/>
                    <a:pt x="9324" y="4298"/>
                    <a:pt x="9096" y="4298"/>
                  </a:cubicBezTo>
                  <a:lnTo>
                    <a:pt x="7823" y="4298"/>
                  </a:lnTo>
                  <a:lnTo>
                    <a:pt x="7414" y="3070"/>
                  </a:lnTo>
                  <a:cubicBezTo>
                    <a:pt x="7414" y="2979"/>
                    <a:pt x="7323" y="2888"/>
                    <a:pt x="7232" y="2798"/>
                  </a:cubicBezTo>
                  <a:lnTo>
                    <a:pt x="7232" y="796"/>
                  </a:lnTo>
                  <a:close/>
                  <a:moveTo>
                    <a:pt x="6891" y="1"/>
                  </a:moveTo>
                  <a:cubicBezTo>
                    <a:pt x="6788" y="1"/>
                    <a:pt x="6686" y="23"/>
                    <a:pt x="6595" y="69"/>
                  </a:cubicBezTo>
                  <a:cubicBezTo>
                    <a:pt x="5140" y="933"/>
                    <a:pt x="3457" y="1388"/>
                    <a:pt x="1774" y="1388"/>
                  </a:cubicBezTo>
                  <a:cubicBezTo>
                    <a:pt x="1713" y="1388"/>
                    <a:pt x="1643" y="1383"/>
                    <a:pt x="1570" y="1383"/>
                  </a:cubicBezTo>
                  <a:cubicBezTo>
                    <a:pt x="1425" y="1383"/>
                    <a:pt x="1274" y="1403"/>
                    <a:pt x="1183" y="1524"/>
                  </a:cubicBezTo>
                  <a:cubicBezTo>
                    <a:pt x="1092" y="1615"/>
                    <a:pt x="1046" y="1751"/>
                    <a:pt x="1092" y="1888"/>
                  </a:cubicBezTo>
                  <a:lnTo>
                    <a:pt x="1456" y="6845"/>
                  </a:lnTo>
                  <a:lnTo>
                    <a:pt x="1319" y="7209"/>
                  </a:lnTo>
                  <a:lnTo>
                    <a:pt x="501" y="7209"/>
                  </a:lnTo>
                  <a:cubicBezTo>
                    <a:pt x="319" y="7209"/>
                    <a:pt x="137" y="7345"/>
                    <a:pt x="46" y="7527"/>
                  </a:cubicBezTo>
                  <a:cubicBezTo>
                    <a:pt x="0" y="7709"/>
                    <a:pt x="91" y="7937"/>
                    <a:pt x="228" y="8028"/>
                  </a:cubicBezTo>
                  <a:lnTo>
                    <a:pt x="910" y="8528"/>
                  </a:lnTo>
                  <a:lnTo>
                    <a:pt x="637" y="9301"/>
                  </a:lnTo>
                  <a:cubicBezTo>
                    <a:pt x="592" y="9483"/>
                    <a:pt x="637" y="9665"/>
                    <a:pt x="819" y="9801"/>
                  </a:cubicBezTo>
                  <a:cubicBezTo>
                    <a:pt x="887" y="9870"/>
                    <a:pt x="978" y="9904"/>
                    <a:pt x="1069" y="9904"/>
                  </a:cubicBezTo>
                  <a:cubicBezTo>
                    <a:pt x="1160" y="9904"/>
                    <a:pt x="1251" y="9870"/>
                    <a:pt x="1319" y="9801"/>
                  </a:cubicBezTo>
                  <a:lnTo>
                    <a:pt x="1729" y="9529"/>
                  </a:lnTo>
                  <a:cubicBezTo>
                    <a:pt x="2138" y="10984"/>
                    <a:pt x="3093" y="12257"/>
                    <a:pt x="4366" y="13076"/>
                  </a:cubicBezTo>
                  <a:lnTo>
                    <a:pt x="6549" y="14440"/>
                  </a:lnTo>
                  <a:cubicBezTo>
                    <a:pt x="6640" y="14531"/>
                    <a:pt x="6777" y="14577"/>
                    <a:pt x="6913" y="14577"/>
                  </a:cubicBezTo>
                  <a:cubicBezTo>
                    <a:pt x="7004" y="14577"/>
                    <a:pt x="7141" y="14531"/>
                    <a:pt x="7232" y="14440"/>
                  </a:cubicBezTo>
                  <a:lnTo>
                    <a:pt x="9415" y="13076"/>
                  </a:lnTo>
                  <a:cubicBezTo>
                    <a:pt x="10688" y="12257"/>
                    <a:pt x="11643" y="10984"/>
                    <a:pt x="12053" y="9529"/>
                  </a:cubicBezTo>
                  <a:lnTo>
                    <a:pt x="12462" y="9801"/>
                  </a:lnTo>
                  <a:cubicBezTo>
                    <a:pt x="12530" y="9870"/>
                    <a:pt x="12621" y="9904"/>
                    <a:pt x="12718" y="9904"/>
                  </a:cubicBezTo>
                  <a:cubicBezTo>
                    <a:pt x="12814" y="9904"/>
                    <a:pt x="12917" y="9870"/>
                    <a:pt x="13008" y="9801"/>
                  </a:cubicBezTo>
                  <a:cubicBezTo>
                    <a:pt x="13144" y="9665"/>
                    <a:pt x="13235" y="9483"/>
                    <a:pt x="13144" y="9301"/>
                  </a:cubicBezTo>
                  <a:lnTo>
                    <a:pt x="12917" y="8528"/>
                  </a:lnTo>
                  <a:lnTo>
                    <a:pt x="13553" y="8028"/>
                  </a:lnTo>
                  <a:cubicBezTo>
                    <a:pt x="13735" y="7937"/>
                    <a:pt x="13781" y="7709"/>
                    <a:pt x="13735" y="7527"/>
                  </a:cubicBezTo>
                  <a:cubicBezTo>
                    <a:pt x="13690" y="7345"/>
                    <a:pt x="13508" y="7209"/>
                    <a:pt x="13280" y="7209"/>
                  </a:cubicBezTo>
                  <a:lnTo>
                    <a:pt x="12462" y="7209"/>
                  </a:lnTo>
                  <a:lnTo>
                    <a:pt x="12371" y="6891"/>
                  </a:lnTo>
                  <a:lnTo>
                    <a:pt x="12735" y="1888"/>
                  </a:lnTo>
                  <a:cubicBezTo>
                    <a:pt x="12735" y="1751"/>
                    <a:pt x="12689" y="1615"/>
                    <a:pt x="12598" y="1524"/>
                  </a:cubicBezTo>
                  <a:cubicBezTo>
                    <a:pt x="12507" y="1403"/>
                    <a:pt x="12376" y="1383"/>
                    <a:pt x="12231" y="1383"/>
                  </a:cubicBezTo>
                  <a:cubicBezTo>
                    <a:pt x="12159" y="1383"/>
                    <a:pt x="12083" y="1388"/>
                    <a:pt x="12007" y="1388"/>
                  </a:cubicBezTo>
                  <a:cubicBezTo>
                    <a:pt x="10324" y="1388"/>
                    <a:pt x="8642" y="933"/>
                    <a:pt x="7186" y="69"/>
                  </a:cubicBezTo>
                  <a:cubicBezTo>
                    <a:pt x="7095" y="23"/>
                    <a:pt x="6993" y="1"/>
                    <a:pt x="6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03" name="Google Shape;1903;p61"/>
            <p:cNvSpPr/>
            <p:nvPr/>
          </p:nvSpPr>
          <p:spPr>
            <a:xfrm>
              <a:off x="633775" y="1332925"/>
              <a:ext cx="312700" cy="482525"/>
            </a:xfrm>
            <a:custGeom>
              <a:avLst/>
              <a:gdLst/>
              <a:ahLst/>
              <a:cxnLst/>
              <a:rect l="l" t="t" r="r" b="b"/>
              <a:pathLst>
                <a:path w="12508" h="19301" extrusionOk="0">
                  <a:moveTo>
                    <a:pt x="11787" y="0"/>
                  </a:moveTo>
                  <a:cubicBezTo>
                    <a:pt x="11738" y="0"/>
                    <a:pt x="11689" y="6"/>
                    <a:pt x="11644" y="18"/>
                  </a:cubicBezTo>
                  <a:lnTo>
                    <a:pt x="10416" y="290"/>
                  </a:lnTo>
                  <a:cubicBezTo>
                    <a:pt x="9961" y="381"/>
                    <a:pt x="9461" y="427"/>
                    <a:pt x="8915" y="427"/>
                  </a:cubicBezTo>
                  <a:cubicBezTo>
                    <a:pt x="8324" y="427"/>
                    <a:pt x="7733" y="381"/>
                    <a:pt x="7187" y="245"/>
                  </a:cubicBezTo>
                  <a:cubicBezTo>
                    <a:pt x="7155" y="237"/>
                    <a:pt x="7124" y="233"/>
                    <a:pt x="7095" y="233"/>
                  </a:cubicBezTo>
                  <a:cubicBezTo>
                    <a:pt x="6959" y="233"/>
                    <a:pt x="6860" y="315"/>
                    <a:pt x="6823" y="427"/>
                  </a:cubicBezTo>
                  <a:cubicBezTo>
                    <a:pt x="6777" y="609"/>
                    <a:pt x="6868" y="791"/>
                    <a:pt x="7050" y="791"/>
                  </a:cubicBezTo>
                  <a:cubicBezTo>
                    <a:pt x="7642" y="973"/>
                    <a:pt x="8278" y="1064"/>
                    <a:pt x="8915" y="1064"/>
                  </a:cubicBezTo>
                  <a:cubicBezTo>
                    <a:pt x="9461" y="1064"/>
                    <a:pt x="10052" y="973"/>
                    <a:pt x="10552" y="882"/>
                  </a:cubicBezTo>
                  <a:lnTo>
                    <a:pt x="11735" y="609"/>
                  </a:lnTo>
                  <a:lnTo>
                    <a:pt x="11826" y="609"/>
                  </a:lnTo>
                  <a:cubicBezTo>
                    <a:pt x="11871" y="654"/>
                    <a:pt x="11871" y="654"/>
                    <a:pt x="11871" y="700"/>
                  </a:cubicBezTo>
                  <a:lnTo>
                    <a:pt x="11189" y="10159"/>
                  </a:lnTo>
                  <a:cubicBezTo>
                    <a:pt x="11007" y="12752"/>
                    <a:pt x="9597" y="15117"/>
                    <a:pt x="7414" y="16481"/>
                  </a:cubicBezTo>
                  <a:lnTo>
                    <a:pt x="3958" y="18619"/>
                  </a:lnTo>
                  <a:cubicBezTo>
                    <a:pt x="3912" y="18664"/>
                    <a:pt x="3855" y="18687"/>
                    <a:pt x="3799" y="18687"/>
                  </a:cubicBezTo>
                  <a:cubicBezTo>
                    <a:pt x="3742" y="18687"/>
                    <a:pt x="3685" y="18664"/>
                    <a:pt x="3639" y="18619"/>
                  </a:cubicBezTo>
                  <a:lnTo>
                    <a:pt x="501" y="16663"/>
                  </a:lnTo>
                  <a:cubicBezTo>
                    <a:pt x="453" y="16631"/>
                    <a:pt x="399" y="16616"/>
                    <a:pt x="345" y="16616"/>
                  </a:cubicBezTo>
                  <a:cubicBezTo>
                    <a:pt x="247" y="16616"/>
                    <a:pt x="151" y="16666"/>
                    <a:pt x="92" y="16754"/>
                  </a:cubicBezTo>
                  <a:cubicBezTo>
                    <a:pt x="1" y="16890"/>
                    <a:pt x="46" y="17072"/>
                    <a:pt x="183" y="17163"/>
                  </a:cubicBezTo>
                  <a:lnTo>
                    <a:pt x="3321" y="19164"/>
                  </a:lnTo>
                  <a:cubicBezTo>
                    <a:pt x="3457" y="19255"/>
                    <a:pt x="3639" y="19301"/>
                    <a:pt x="3821" y="19301"/>
                  </a:cubicBezTo>
                  <a:cubicBezTo>
                    <a:pt x="4003" y="19301"/>
                    <a:pt x="4140" y="19255"/>
                    <a:pt x="4276" y="19164"/>
                  </a:cubicBezTo>
                  <a:lnTo>
                    <a:pt x="7733" y="17027"/>
                  </a:lnTo>
                  <a:cubicBezTo>
                    <a:pt x="10098" y="15526"/>
                    <a:pt x="11598" y="12979"/>
                    <a:pt x="11826" y="10205"/>
                  </a:cubicBezTo>
                  <a:lnTo>
                    <a:pt x="12462" y="745"/>
                  </a:lnTo>
                  <a:cubicBezTo>
                    <a:pt x="12508" y="518"/>
                    <a:pt x="12417" y="336"/>
                    <a:pt x="12235" y="154"/>
                  </a:cubicBezTo>
                  <a:cubicBezTo>
                    <a:pt x="12099" y="52"/>
                    <a:pt x="11937" y="0"/>
                    <a:pt x="1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04" name="Google Shape;1904;p61"/>
            <p:cNvSpPr/>
            <p:nvPr/>
          </p:nvSpPr>
          <p:spPr>
            <a:xfrm>
              <a:off x="478025" y="1634075"/>
              <a:ext cx="51175" cy="48150"/>
            </a:xfrm>
            <a:custGeom>
              <a:avLst/>
              <a:gdLst/>
              <a:ahLst/>
              <a:cxnLst/>
              <a:rect l="l" t="t" r="r" b="b"/>
              <a:pathLst>
                <a:path w="2047" h="1926" extrusionOk="0">
                  <a:moveTo>
                    <a:pt x="1018" y="1"/>
                  </a:moveTo>
                  <a:cubicBezTo>
                    <a:pt x="978" y="1"/>
                    <a:pt x="933" y="24"/>
                    <a:pt x="910" y="69"/>
                  </a:cubicBezTo>
                  <a:lnTo>
                    <a:pt x="773" y="615"/>
                  </a:lnTo>
                  <a:cubicBezTo>
                    <a:pt x="728" y="660"/>
                    <a:pt x="728" y="660"/>
                    <a:pt x="682" y="660"/>
                  </a:cubicBezTo>
                  <a:lnTo>
                    <a:pt x="91" y="660"/>
                  </a:lnTo>
                  <a:cubicBezTo>
                    <a:pt x="0" y="660"/>
                    <a:pt x="0" y="797"/>
                    <a:pt x="46" y="842"/>
                  </a:cubicBezTo>
                  <a:lnTo>
                    <a:pt x="501" y="1161"/>
                  </a:lnTo>
                  <a:cubicBezTo>
                    <a:pt x="546" y="1206"/>
                    <a:pt x="546" y="1252"/>
                    <a:pt x="546" y="1252"/>
                  </a:cubicBezTo>
                  <a:lnTo>
                    <a:pt x="364" y="1797"/>
                  </a:lnTo>
                  <a:cubicBezTo>
                    <a:pt x="332" y="1862"/>
                    <a:pt x="391" y="1926"/>
                    <a:pt x="444" y="1926"/>
                  </a:cubicBezTo>
                  <a:cubicBezTo>
                    <a:pt x="466" y="1926"/>
                    <a:pt x="487" y="1915"/>
                    <a:pt x="501" y="1888"/>
                  </a:cubicBezTo>
                  <a:lnTo>
                    <a:pt x="955" y="1570"/>
                  </a:lnTo>
                  <a:lnTo>
                    <a:pt x="1092" y="1570"/>
                  </a:lnTo>
                  <a:lnTo>
                    <a:pt x="1547" y="1888"/>
                  </a:lnTo>
                  <a:cubicBezTo>
                    <a:pt x="1560" y="1915"/>
                    <a:pt x="1577" y="1926"/>
                    <a:pt x="1595" y="1926"/>
                  </a:cubicBezTo>
                  <a:cubicBezTo>
                    <a:pt x="1638" y="1926"/>
                    <a:pt x="1683" y="1862"/>
                    <a:pt x="1683" y="1797"/>
                  </a:cubicBezTo>
                  <a:lnTo>
                    <a:pt x="1501" y="1252"/>
                  </a:lnTo>
                  <a:cubicBezTo>
                    <a:pt x="1501" y="1252"/>
                    <a:pt x="1501" y="1206"/>
                    <a:pt x="1547" y="1161"/>
                  </a:cubicBezTo>
                  <a:lnTo>
                    <a:pt x="2001" y="842"/>
                  </a:lnTo>
                  <a:cubicBezTo>
                    <a:pt x="2047" y="797"/>
                    <a:pt x="2001" y="660"/>
                    <a:pt x="1910" y="660"/>
                  </a:cubicBezTo>
                  <a:lnTo>
                    <a:pt x="1365" y="660"/>
                  </a:lnTo>
                  <a:cubicBezTo>
                    <a:pt x="1319" y="660"/>
                    <a:pt x="1274" y="660"/>
                    <a:pt x="1274" y="615"/>
                  </a:cubicBezTo>
                  <a:lnTo>
                    <a:pt x="1092" y="69"/>
                  </a:lnTo>
                  <a:cubicBezTo>
                    <a:pt x="1092" y="24"/>
                    <a:pt x="1058" y="1"/>
                    <a:pt x="1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05" name="Google Shape;1905;p61"/>
            <p:cNvSpPr/>
            <p:nvPr/>
          </p:nvSpPr>
          <p:spPr>
            <a:xfrm>
              <a:off x="929400" y="1634075"/>
              <a:ext cx="51200" cy="48150"/>
            </a:xfrm>
            <a:custGeom>
              <a:avLst/>
              <a:gdLst/>
              <a:ahLst/>
              <a:cxnLst/>
              <a:rect l="l" t="t" r="r" b="b"/>
              <a:pathLst>
                <a:path w="2048" h="1926" extrusionOk="0">
                  <a:moveTo>
                    <a:pt x="1018" y="1"/>
                  </a:moveTo>
                  <a:cubicBezTo>
                    <a:pt x="979" y="1"/>
                    <a:pt x="933" y="24"/>
                    <a:pt x="910" y="69"/>
                  </a:cubicBezTo>
                  <a:lnTo>
                    <a:pt x="774" y="615"/>
                  </a:lnTo>
                  <a:cubicBezTo>
                    <a:pt x="728" y="660"/>
                    <a:pt x="728" y="660"/>
                    <a:pt x="683" y="660"/>
                  </a:cubicBezTo>
                  <a:lnTo>
                    <a:pt x="92" y="660"/>
                  </a:lnTo>
                  <a:cubicBezTo>
                    <a:pt x="1" y="660"/>
                    <a:pt x="1" y="797"/>
                    <a:pt x="46" y="842"/>
                  </a:cubicBezTo>
                  <a:lnTo>
                    <a:pt x="501" y="1161"/>
                  </a:lnTo>
                  <a:cubicBezTo>
                    <a:pt x="547" y="1206"/>
                    <a:pt x="547" y="1252"/>
                    <a:pt x="547" y="1252"/>
                  </a:cubicBezTo>
                  <a:lnTo>
                    <a:pt x="365" y="1797"/>
                  </a:lnTo>
                  <a:cubicBezTo>
                    <a:pt x="332" y="1862"/>
                    <a:pt x="391" y="1926"/>
                    <a:pt x="445" y="1926"/>
                  </a:cubicBezTo>
                  <a:cubicBezTo>
                    <a:pt x="467" y="1926"/>
                    <a:pt x="488" y="1915"/>
                    <a:pt x="501" y="1888"/>
                  </a:cubicBezTo>
                  <a:lnTo>
                    <a:pt x="956" y="1570"/>
                  </a:lnTo>
                  <a:lnTo>
                    <a:pt x="1092" y="1570"/>
                  </a:lnTo>
                  <a:lnTo>
                    <a:pt x="1502" y="1888"/>
                  </a:lnTo>
                  <a:cubicBezTo>
                    <a:pt x="1528" y="1915"/>
                    <a:pt x="1555" y="1926"/>
                    <a:pt x="1579" y="1926"/>
                  </a:cubicBezTo>
                  <a:cubicBezTo>
                    <a:pt x="1638" y="1926"/>
                    <a:pt x="1684" y="1862"/>
                    <a:pt x="1684" y="1797"/>
                  </a:cubicBezTo>
                  <a:lnTo>
                    <a:pt x="1502" y="1252"/>
                  </a:lnTo>
                  <a:cubicBezTo>
                    <a:pt x="1502" y="1252"/>
                    <a:pt x="1502" y="1206"/>
                    <a:pt x="1547" y="1161"/>
                  </a:cubicBezTo>
                  <a:lnTo>
                    <a:pt x="2002" y="842"/>
                  </a:lnTo>
                  <a:cubicBezTo>
                    <a:pt x="2047" y="797"/>
                    <a:pt x="2002" y="660"/>
                    <a:pt x="1911" y="660"/>
                  </a:cubicBezTo>
                  <a:lnTo>
                    <a:pt x="1365" y="660"/>
                  </a:lnTo>
                  <a:cubicBezTo>
                    <a:pt x="1320" y="660"/>
                    <a:pt x="1274" y="660"/>
                    <a:pt x="1274" y="615"/>
                  </a:cubicBezTo>
                  <a:lnTo>
                    <a:pt x="1092" y="69"/>
                  </a:lnTo>
                  <a:cubicBezTo>
                    <a:pt x="1092" y="24"/>
                    <a:pt x="1058" y="1"/>
                    <a:pt x="1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909"/>
        <p:cNvGrpSpPr/>
        <p:nvPr/>
      </p:nvGrpSpPr>
      <p:grpSpPr>
        <a:xfrm>
          <a:off x="0" y="0"/>
          <a:ext cx="0" cy="0"/>
          <a:chOff x="0" y="0"/>
          <a:chExt cx="0" cy="0"/>
        </a:xfrm>
      </p:grpSpPr>
      <p:sp>
        <p:nvSpPr>
          <p:cNvPr id="1910" name="Google Shape;1910;p62"/>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a:t>
            </a:r>
            <a:r>
              <a:rPr lang="en">
                <a:latin typeface="Sora ExtraBold"/>
                <a:ea typeface="Sora ExtraBold"/>
                <a:cs typeface="Sora ExtraBold"/>
                <a:sym typeface="Sora ExtraBold"/>
              </a:rPr>
              <a:t>resources</a:t>
            </a:r>
            <a:endParaRPr>
              <a:latin typeface="Sora ExtraBold"/>
              <a:ea typeface="Sora ExtraBold"/>
              <a:cs typeface="Sora ExtraBold"/>
              <a:sym typeface="Sora ExtraBold"/>
            </a:endParaRPr>
          </a:p>
        </p:txBody>
      </p:sp>
      <p:sp>
        <p:nvSpPr>
          <p:cNvPr id="1911" name="Google Shape;1911;p62"/>
          <p:cNvSpPr txBox="1"/>
          <p:nvPr/>
        </p:nvSpPr>
        <p:spPr>
          <a:xfrm>
            <a:off x="873300" y="1295300"/>
            <a:ext cx="7397400" cy="233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Sora SemiBold"/>
                <a:ea typeface="Sora SemiBold"/>
                <a:cs typeface="Sora SemiBold"/>
                <a:sym typeface="Sora SemiBold"/>
              </a:rPr>
              <a:t>Photos</a:t>
            </a:r>
            <a:endParaRPr>
              <a:solidFill>
                <a:schemeClr val="dk1"/>
              </a:solidFill>
              <a:latin typeface="Sora SemiBold"/>
              <a:ea typeface="Sora SemiBold"/>
              <a:cs typeface="Sora SemiBold"/>
              <a:sym typeface="Sora SemiBold"/>
            </a:endParaRPr>
          </a:p>
          <a:p>
            <a:pPr marL="457200" lvl="0" indent="-317500" algn="l" rtl="0">
              <a:spcBef>
                <a:spcPts val="0"/>
              </a:spcBef>
              <a:spcAft>
                <a:spcPts val="0"/>
              </a:spcAft>
              <a:buClr>
                <a:schemeClr val="dk1"/>
              </a:buClr>
              <a:buSzPts val="1400"/>
              <a:buFont typeface="Sora"/>
              <a:buChar char="-"/>
            </a:pPr>
            <a:r>
              <a:rPr lang="en">
                <a:solidFill>
                  <a:schemeClr val="hlink"/>
                </a:solidFill>
                <a:uFill>
                  <a:noFill/>
                </a:uFill>
                <a:latin typeface="Sora"/>
                <a:ea typeface="Sora"/>
                <a:cs typeface="Sora"/>
                <a:sym typeface="Sora"/>
                <a:hlinkClick r:id="rId3"/>
              </a:rPr>
              <a:t>People obsessed with phones sitting together</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hlink"/>
                </a:solidFill>
                <a:uFill>
                  <a:noFill/>
                </a:uFill>
                <a:latin typeface="Sora"/>
                <a:ea typeface="Sora"/>
                <a:cs typeface="Sora"/>
                <a:sym typeface="Sora"/>
                <a:hlinkClick r:id="rId4"/>
              </a:rPr>
              <a:t>Young happy friend lying on floor with social media logos</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hlink"/>
                </a:solidFill>
                <a:uFill>
                  <a:noFill/>
                </a:uFill>
                <a:latin typeface="Sora"/>
                <a:ea typeface="Sora"/>
                <a:cs typeface="Sora"/>
                <a:sym typeface="Sora"/>
                <a:hlinkClick r:id="rId5"/>
              </a:rPr>
              <a:t>Collage of people using reels</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hlink"/>
                </a:solidFill>
                <a:uFill>
                  <a:noFill/>
                </a:uFill>
                <a:latin typeface="Sora"/>
                <a:ea typeface="Sora"/>
                <a:cs typeface="Sora"/>
                <a:sym typeface="Sora"/>
                <a:hlinkClick r:id="rId6"/>
              </a:rPr>
              <a:t>Collage of people using reels II</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hlink"/>
                </a:solidFill>
                <a:uFill>
                  <a:noFill/>
                </a:uFill>
                <a:latin typeface="Sora"/>
                <a:ea typeface="Sora"/>
                <a:cs typeface="Sora"/>
                <a:sym typeface="Sora"/>
                <a:hlinkClick r:id="rId7"/>
              </a:rPr>
              <a:t>Collage of people using reels III</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hlink"/>
                </a:solidFill>
                <a:uFill>
                  <a:noFill/>
                </a:uFill>
                <a:latin typeface="Sora"/>
                <a:ea typeface="Sora"/>
                <a:cs typeface="Sora"/>
                <a:sym typeface="Sora"/>
                <a:hlinkClick r:id="rId8"/>
              </a:rPr>
              <a:t>Collage of people using reels IV</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hlink"/>
                </a:solidFill>
                <a:uFill>
                  <a:noFill/>
                </a:uFill>
                <a:latin typeface="Sora"/>
                <a:ea typeface="Sora"/>
                <a:cs typeface="Sora"/>
                <a:sym typeface="Sora"/>
                <a:hlinkClick r:id="rId9"/>
              </a:rPr>
              <a:t>People connected on social media</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hlink"/>
                </a:solidFill>
                <a:uFill>
                  <a:noFill/>
                </a:uFill>
                <a:latin typeface="Sora"/>
                <a:ea typeface="Sora"/>
                <a:cs typeface="Sora"/>
                <a:sym typeface="Sora"/>
                <a:hlinkClick r:id="rId10"/>
              </a:rPr>
              <a:t>Homepage seen on phone screen</a:t>
            </a:r>
            <a:endParaRPr>
              <a:solidFill>
                <a:schemeClr val="dk1"/>
              </a:solidFill>
              <a:latin typeface="Sora"/>
              <a:ea typeface="Sora"/>
              <a:cs typeface="Sora"/>
              <a:sym typeface="Sora"/>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915"/>
        <p:cNvGrpSpPr/>
        <p:nvPr/>
      </p:nvGrpSpPr>
      <p:grpSpPr>
        <a:xfrm>
          <a:off x="0" y="0"/>
          <a:ext cx="0" cy="0"/>
          <a:chOff x="0" y="0"/>
          <a:chExt cx="0" cy="0"/>
        </a:xfrm>
      </p:grpSpPr>
      <p:sp>
        <p:nvSpPr>
          <p:cNvPr id="1916" name="Google Shape;1916;p63"/>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1917" name="Google Shape;1917;p63"/>
          <p:cNvSpPr txBox="1"/>
          <p:nvPr/>
        </p:nvSpPr>
        <p:spPr>
          <a:xfrm>
            <a:off x="873300" y="1295300"/>
            <a:ext cx="7397400" cy="233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Sora SemiBold"/>
                <a:ea typeface="Sora SemiBold"/>
                <a:cs typeface="Sora SemiBold"/>
                <a:sym typeface="Sora SemiBold"/>
              </a:rPr>
              <a:t>Photos</a:t>
            </a:r>
            <a:endParaRPr>
              <a:solidFill>
                <a:schemeClr val="dk1"/>
              </a:solidFill>
              <a:latin typeface="Sora SemiBold"/>
              <a:ea typeface="Sora SemiBold"/>
              <a:cs typeface="Sora SemiBold"/>
              <a:sym typeface="Sora SemiBold"/>
            </a:endParaRPr>
          </a:p>
          <a:p>
            <a:pPr marL="457200" lvl="0" indent="-317500" algn="l" rtl="0">
              <a:spcBef>
                <a:spcPts val="0"/>
              </a:spcBef>
              <a:spcAft>
                <a:spcPts val="0"/>
              </a:spcAft>
              <a:buClr>
                <a:schemeClr val="dk1"/>
              </a:buClr>
              <a:buSzPts val="1400"/>
              <a:buFont typeface="Sora"/>
              <a:buChar char="-"/>
            </a:pPr>
            <a:r>
              <a:rPr lang="en">
                <a:solidFill>
                  <a:schemeClr val="dk1"/>
                </a:solidFill>
                <a:uFill>
                  <a:noFill/>
                </a:uFill>
                <a:latin typeface="Sora"/>
                <a:ea typeface="Sora"/>
                <a:cs typeface="Sora"/>
                <a:sym typeface="Sora"/>
                <a:hlinkClick r:id="rId3">
                  <a:extLst>
                    <a:ext uri="{A12FA001-AC4F-418D-AE19-62706E023703}">
                      <ahyp:hlinkClr xmlns:ahyp="http://schemas.microsoft.com/office/drawing/2018/hyperlinkcolor" val="tx"/>
                    </a:ext>
                  </a:extLst>
                </a:hlinkClick>
              </a:rPr>
              <a:t>Collage of people using reels</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dk1"/>
                </a:solidFill>
                <a:uFill>
                  <a:noFill/>
                </a:uFill>
                <a:latin typeface="Sora"/>
                <a:ea typeface="Sora"/>
                <a:cs typeface="Sora"/>
                <a:sym typeface="Sora"/>
                <a:hlinkClick r:id="rId4">
                  <a:extLst>
                    <a:ext uri="{A12FA001-AC4F-418D-AE19-62706E023703}">
                      <ahyp:hlinkClr xmlns:ahyp="http://schemas.microsoft.com/office/drawing/2018/hyperlinkcolor" val="tx"/>
                    </a:ext>
                  </a:extLst>
                </a:hlinkClick>
              </a:rPr>
              <a:t>Collage of people using reels II</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dk1"/>
                </a:solidFill>
                <a:uFill>
                  <a:noFill/>
                </a:uFill>
                <a:latin typeface="Sora"/>
                <a:ea typeface="Sora"/>
                <a:cs typeface="Sora"/>
                <a:sym typeface="Sora"/>
                <a:hlinkClick r:id="rId5">
                  <a:extLst>
                    <a:ext uri="{A12FA001-AC4F-418D-AE19-62706E023703}">
                      <ahyp:hlinkClr xmlns:ahyp="http://schemas.microsoft.com/office/drawing/2018/hyperlinkcolor" val="tx"/>
                    </a:ext>
                  </a:extLst>
                </a:hlinkClick>
              </a:rPr>
              <a:t>Top view of female blogger streaming at home with laptop and smartphone</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dk1"/>
                </a:solidFill>
                <a:uFill>
                  <a:noFill/>
                </a:uFill>
                <a:latin typeface="Sora"/>
                <a:ea typeface="Sora"/>
                <a:cs typeface="Sora"/>
                <a:sym typeface="Sora"/>
                <a:hlinkClick r:id="rId6">
                  <a:extLst>
                    <a:ext uri="{A12FA001-AC4F-418D-AE19-62706E023703}">
                      <ahyp:hlinkClr xmlns:ahyp="http://schemas.microsoft.com/office/drawing/2018/hyperlinkcolor" val="tx"/>
                    </a:ext>
                  </a:extLst>
                </a:hlinkClick>
              </a:rPr>
              <a:t>Laptop in front of stressed young man</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dk1"/>
                </a:solidFill>
                <a:uFill>
                  <a:noFill/>
                </a:uFill>
                <a:latin typeface="Sora"/>
                <a:ea typeface="Sora"/>
                <a:cs typeface="Sora"/>
                <a:sym typeface="Sora"/>
                <a:hlinkClick r:id="rId7">
                  <a:extLst>
                    <a:ext uri="{A12FA001-AC4F-418D-AE19-62706E023703}">
                      <ahyp:hlinkClr xmlns:ahyp="http://schemas.microsoft.com/office/drawing/2018/hyperlinkcolor" val="tx"/>
                    </a:ext>
                  </a:extLst>
                </a:hlinkClick>
              </a:rPr>
              <a:t>Woman in warm clothes using laptop on bed</a:t>
            </a:r>
            <a:endParaRPr>
              <a:solidFill>
                <a:schemeClr val="dk1"/>
              </a:solidFill>
              <a:latin typeface="Sora"/>
              <a:ea typeface="Sora"/>
              <a:cs typeface="Sora"/>
              <a:sym typeface="Sora"/>
            </a:endParaRPr>
          </a:p>
          <a:p>
            <a:pPr marL="457200" lvl="0" indent="-317500" algn="l" rtl="0">
              <a:spcBef>
                <a:spcPts val="0"/>
              </a:spcBef>
              <a:spcAft>
                <a:spcPts val="0"/>
              </a:spcAft>
              <a:buClr>
                <a:schemeClr val="dk1"/>
              </a:buClr>
              <a:buSzPts val="1400"/>
              <a:buFont typeface="Sora"/>
              <a:buChar char="-"/>
            </a:pPr>
            <a:r>
              <a:rPr lang="en">
                <a:solidFill>
                  <a:schemeClr val="hlink"/>
                </a:solidFill>
                <a:uFill>
                  <a:noFill/>
                </a:uFill>
                <a:latin typeface="Sora"/>
                <a:ea typeface="Sora"/>
                <a:cs typeface="Sora"/>
                <a:sym typeface="Sora"/>
                <a:hlinkClick r:id="rId8"/>
              </a:rPr>
              <a:t>Businesswoman sitting on floor with social media icons shrugging</a:t>
            </a:r>
            <a:endParaRPr>
              <a:solidFill>
                <a:schemeClr val="dk1"/>
              </a:solidFill>
              <a:latin typeface="Sora"/>
              <a:ea typeface="Sora"/>
              <a:cs typeface="Sora"/>
              <a:sym typeface="Sora"/>
            </a:endParaRPr>
          </a:p>
          <a:p>
            <a:pPr marL="0" lvl="0" indent="0" algn="l" rtl="0">
              <a:spcBef>
                <a:spcPts val="0"/>
              </a:spcBef>
              <a:spcAft>
                <a:spcPts val="0"/>
              </a:spcAft>
              <a:buNone/>
            </a:pPr>
            <a:endParaRPr>
              <a:solidFill>
                <a:schemeClr val="dk1"/>
              </a:solidFill>
              <a:latin typeface="Sora"/>
              <a:ea typeface="Sora"/>
              <a:cs typeface="Sora"/>
              <a:sym typeface="Sora"/>
            </a:endParaRPr>
          </a:p>
          <a:p>
            <a:pPr marL="0" lvl="0" indent="0" algn="l" rtl="0">
              <a:spcBef>
                <a:spcPts val="0"/>
              </a:spcBef>
              <a:spcAft>
                <a:spcPts val="0"/>
              </a:spcAft>
              <a:buNone/>
            </a:pPr>
            <a:r>
              <a:rPr lang="en">
                <a:solidFill>
                  <a:schemeClr val="dk1"/>
                </a:solidFill>
                <a:latin typeface="Sora SemiBold"/>
                <a:ea typeface="Sora SemiBold"/>
                <a:cs typeface="Sora SemiBold"/>
                <a:sym typeface="Sora SemiBold"/>
              </a:rPr>
              <a:t>Icons</a:t>
            </a:r>
            <a:endParaRPr>
              <a:solidFill>
                <a:schemeClr val="dk1"/>
              </a:solidFill>
              <a:latin typeface="Sora SemiBold"/>
              <a:ea typeface="Sora SemiBold"/>
              <a:cs typeface="Sora SemiBold"/>
              <a:sym typeface="Sora SemiBold"/>
            </a:endParaRPr>
          </a:p>
          <a:p>
            <a:pPr marL="457200" lvl="0" indent="-317500" algn="l" rtl="0">
              <a:spcBef>
                <a:spcPts val="0"/>
              </a:spcBef>
              <a:spcAft>
                <a:spcPts val="0"/>
              </a:spcAft>
              <a:buClr>
                <a:schemeClr val="dk1"/>
              </a:buClr>
              <a:buSzPts val="1400"/>
              <a:buFont typeface="Sora"/>
              <a:buChar char="-"/>
            </a:pPr>
            <a:r>
              <a:rPr lang="en">
                <a:solidFill>
                  <a:schemeClr val="dk1"/>
                </a:solidFill>
                <a:uFill>
                  <a:noFill/>
                </a:uFill>
                <a:latin typeface="Sora"/>
                <a:ea typeface="Sora"/>
                <a:cs typeface="Sora"/>
                <a:sym typeface="Sora"/>
                <a:hlinkClick r:id="rId9">
                  <a:extLst>
                    <a:ext uri="{A12FA001-AC4F-418D-AE19-62706E023703}">
                      <ahyp:hlinkClr xmlns:ahyp="http://schemas.microsoft.com/office/drawing/2018/hyperlinkcolor" val="tx"/>
                    </a:ext>
                  </a:extLst>
                </a:hlinkClick>
              </a:rPr>
              <a:t>Icon Pack: Social Networks | Lineal</a:t>
            </a:r>
            <a:endParaRPr>
              <a:solidFill>
                <a:schemeClr val="dk1"/>
              </a:solidFill>
              <a:latin typeface="Sora"/>
              <a:ea typeface="Sora"/>
              <a:cs typeface="Sora"/>
              <a:sym typeface="Sora"/>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21"/>
        <p:cNvGrpSpPr/>
        <p:nvPr/>
      </p:nvGrpSpPr>
      <p:grpSpPr>
        <a:xfrm>
          <a:off x="0" y="0"/>
          <a:ext cx="0" cy="0"/>
          <a:chOff x="0" y="0"/>
          <a:chExt cx="0" cy="0"/>
        </a:xfrm>
      </p:grpSpPr>
      <p:sp>
        <p:nvSpPr>
          <p:cNvPr id="1922" name="Google Shape;1922;p6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923" name="Google Shape;1923;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924" name="Google Shape;1924;p6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a:solidFill>
                  <a:schemeClr val="hlink"/>
                </a:solidFill>
                <a:uFill>
                  <a:noFill/>
                </a:u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28"/>
        <p:cNvGrpSpPr/>
        <p:nvPr/>
      </p:nvGrpSpPr>
      <p:grpSpPr>
        <a:xfrm>
          <a:off x="0" y="0"/>
          <a:ext cx="0" cy="0"/>
          <a:chOff x="0" y="0"/>
          <a:chExt cx="0" cy="0"/>
        </a:xfrm>
      </p:grpSpPr>
      <p:sp>
        <p:nvSpPr>
          <p:cNvPr id="1929" name="Google Shape;1929;p6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a:solidFill>
                  <a:schemeClr val="hlink"/>
                </a:solidFill>
                <a:uFill>
                  <a:noFill/>
                </a:uFill>
                <a:hlinkClick r:id="" action="ppaction://noaction"/>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a:t>
            </a:r>
            <a:r>
              <a:rPr lang="en" sz="1000" u="sng">
                <a:solidFill>
                  <a:schemeClr val="hlink"/>
                </a:solidFill>
                <a:hlinkClick r:id="rId4" action="ppaction://hlinksldjump"/>
              </a:rPr>
              <a:t>Thanks</a:t>
            </a:r>
            <a:r>
              <a:rPr lang="en" sz="1000">
                <a:solidFill>
                  <a:srgbClr val="FFFFFF"/>
                </a:solidFill>
              </a:rPr>
              <a:t>”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930" name="Google Shape;1930;p6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931" name="Google Shape;1931;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5"/>
        <p:cNvGrpSpPr/>
        <p:nvPr/>
      </p:nvGrpSpPr>
      <p:grpSpPr>
        <a:xfrm>
          <a:off x="0" y="0"/>
          <a:ext cx="0" cy="0"/>
          <a:chOff x="0" y="0"/>
          <a:chExt cx="0" cy="0"/>
        </a:xfrm>
      </p:grpSpPr>
      <p:sp>
        <p:nvSpPr>
          <p:cNvPr id="1936" name="Google Shape;1936;p6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937" name="Google Shape;1937;p6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Sora</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1100">
              <a:solidFill>
                <a:srgbClr val="FFFFFF"/>
              </a:solidFill>
            </a:endParaRPr>
          </a:p>
          <a:p>
            <a:pPr marL="0" lvl="0" indent="0" algn="ctr" rtl="0">
              <a:lnSpc>
                <a:spcPct val="115000"/>
              </a:lnSpc>
              <a:spcBef>
                <a:spcPts val="0"/>
              </a:spcBef>
              <a:spcAft>
                <a:spcPts val="0"/>
              </a:spcAft>
              <a:buNone/>
            </a:pPr>
            <a:endParaRPr sz="1100">
              <a:solidFill>
                <a:srgbClr val="FFFFFF"/>
              </a:solidFill>
            </a:endParaRPr>
          </a:p>
          <a:p>
            <a:pPr marL="0" lvl="0" indent="0" algn="ctr" rtl="0">
              <a:lnSpc>
                <a:spcPct val="115000"/>
              </a:lnSpc>
              <a:spcBef>
                <a:spcPts val="0"/>
              </a:spcBef>
              <a:spcAft>
                <a:spcPts val="0"/>
              </a:spcAft>
              <a:buNone/>
            </a:pPr>
            <a:endParaRPr sz="1100">
              <a:solidFill>
                <a:srgbClr val="FFFFFF"/>
              </a:solidFill>
            </a:endParaRPr>
          </a:p>
        </p:txBody>
      </p:sp>
      <p:sp>
        <p:nvSpPr>
          <p:cNvPr id="1938" name="Google Shape;1938;p66"/>
          <p:cNvSpPr/>
          <p:nvPr/>
        </p:nvSpPr>
        <p:spPr>
          <a:xfrm>
            <a:off x="2052650" y="2988225"/>
            <a:ext cx="791400" cy="754200"/>
          </a:xfrm>
          <a:prstGeom prst="roundRect">
            <a:avLst>
              <a:gd name="adj" fmla="val 16667"/>
            </a:avLst>
          </a:prstGeom>
          <a:solidFill>
            <a:srgbClr val="281F1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6"/>
          <p:cNvSpPr/>
          <p:nvPr/>
        </p:nvSpPr>
        <p:spPr>
          <a:xfrm>
            <a:off x="3114470" y="2988225"/>
            <a:ext cx="791400" cy="754200"/>
          </a:xfrm>
          <a:prstGeom prst="roundRect">
            <a:avLst>
              <a:gd name="adj" fmla="val 16667"/>
            </a:avLst>
          </a:prstGeom>
          <a:solidFill>
            <a:srgbClr val="EEF0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6"/>
          <p:cNvSpPr/>
          <p:nvPr/>
        </p:nvSpPr>
        <p:spPr>
          <a:xfrm>
            <a:off x="4176289" y="2988225"/>
            <a:ext cx="791400" cy="754200"/>
          </a:xfrm>
          <a:prstGeom prst="roundRect">
            <a:avLst>
              <a:gd name="adj" fmla="val 16667"/>
            </a:avLst>
          </a:prstGeom>
          <a:solidFill>
            <a:srgbClr val="4839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6"/>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#281f12</a:t>
            </a:r>
            <a:endParaRPr sz="1000">
              <a:solidFill>
                <a:srgbClr val="FFFFFF"/>
              </a:solidFill>
            </a:endParaRPr>
          </a:p>
        </p:txBody>
      </p:sp>
      <p:sp>
        <p:nvSpPr>
          <p:cNvPr id="1942" name="Google Shape;1942;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#eef0e9</a:t>
            </a:r>
            <a:endParaRPr sz="1000">
              <a:solidFill>
                <a:schemeClr val="dk1"/>
              </a:solidFill>
            </a:endParaRPr>
          </a:p>
        </p:txBody>
      </p:sp>
      <p:sp>
        <p:nvSpPr>
          <p:cNvPr id="1943" name="Google Shape;1943;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#48392e</a:t>
            </a:r>
            <a:endParaRPr sz="1000">
              <a:solidFill>
                <a:srgbClr val="FFFFFF"/>
              </a:solidFill>
            </a:endParaRPr>
          </a:p>
        </p:txBody>
      </p:sp>
      <p:sp>
        <p:nvSpPr>
          <p:cNvPr id="1944" name="Google Shape;1944;p66"/>
          <p:cNvSpPr/>
          <p:nvPr/>
        </p:nvSpPr>
        <p:spPr>
          <a:xfrm>
            <a:off x="5238125" y="2988225"/>
            <a:ext cx="791400" cy="754200"/>
          </a:xfrm>
          <a:prstGeom prst="roundRect">
            <a:avLst>
              <a:gd name="adj" fmla="val 16667"/>
            </a:avLst>
          </a:prstGeom>
          <a:solidFill>
            <a:srgbClr val="B1B4A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#b1b4a6</a:t>
            </a:r>
            <a:endParaRPr sz="1000">
              <a:solidFill>
                <a:schemeClr val="dk1"/>
              </a:solidFill>
            </a:endParaRPr>
          </a:p>
        </p:txBody>
      </p:sp>
      <p:sp>
        <p:nvSpPr>
          <p:cNvPr id="1946" name="Google Shape;1946;p66"/>
          <p:cNvSpPr/>
          <p:nvPr/>
        </p:nvSpPr>
        <p:spPr>
          <a:xfrm>
            <a:off x="2052650" y="3919325"/>
            <a:ext cx="791400" cy="754200"/>
          </a:xfrm>
          <a:prstGeom prst="roundRect">
            <a:avLst>
              <a:gd name="adj" fmla="val 16667"/>
            </a:avLst>
          </a:prstGeom>
          <a:solidFill>
            <a:srgbClr val="B5908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6"/>
          <p:cNvSpPr/>
          <p:nvPr/>
        </p:nvSpPr>
        <p:spPr>
          <a:xfrm>
            <a:off x="3114470" y="3919325"/>
            <a:ext cx="791400" cy="754200"/>
          </a:xfrm>
          <a:prstGeom prst="roundRect">
            <a:avLst>
              <a:gd name="adj" fmla="val 16667"/>
            </a:avLst>
          </a:prstGeom>
          <a:solidFill>
            <a:srgbClr val="899AA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6"/>
          <p:cNvSpPr/>
          <p:nvPr/>
        </p:nvSpPr>
        <p:spPr>
          <a:xfrm>
            <a:off x="4176289" y="3919325"/>
            <a:ext cx="791400" cy="754200"/>
          </a:xfrm>
          <a:prstGeom prst="roundRect">
            <a:avLst>
              <a:gd name="adj" fmla="val 16667"/>
            </a:avLst>
          </a:prstGeom>
          <a:solidFill>
            <a:srgbClr val="C38A6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6"/>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#b59089</a:t>
            </a:r>
            <a:endParaRPr sz="1000">
              <a:solidFill>
                <a:schemeClr val="dk1"/>
              </a:solidFill>
            </a:endParaRPr>
          </a:p>
        </p:txBody>
      </p:sp>
      <p:sp>
        <p:nvSpPr>
          <p:cNvPr id="1950" name="Google Shape;1950;p66"/>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#899aa3</a:t>
            </a:r>
            <a:endParaRPr sz="1000">
              <a:solidFill>
                <a:schemeClr val="dk1"/>
              </a:solidFill>
            </a:endParaRPr>
          </a:p>
        </p:txBody>
      </p:sp>
      <p:sp>
        <p:nvSpPr>
          <p:cNvPr id="1951" name="Google Shape;1951;p66"/>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#c38a67</a:t>
            </a:r>
            <a:endParaRPr sz="1000">
              <a:solidFill>
                <a:schemeClr val="dk1"/>
              </a:solidFill>
            </a:endParaRPr>
          </a:p>
        </p:txBody>
      </p:sp>
      <p:sp>
        <p:nvSpPr>
          <p:cNvPr id="1952" name="Google Shape;1952;p66"/>
          <p:cNvSpPr/>
          <p:nvPr/>
        </p:nvSpPr>
        <p:spPr>
          <a:xfrm>
            <a:off x="5238125" y="3919325"/>
            <a:ext cx="791400" cy="754200"/>
          </a:xfrm>
          <a:prstGeom prst="roundRect">
            <a:avLst>
              <a:gd name="adj" fmla="val 16667"/>
            </a:avLst>
          </a:prstGeom>
          <a:solidFill>
            <a:srgbClr val="E4CF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6"/>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#e4cfcb</a:t>
            </a:r>
            <a:endParaRPr sz="1000">
              <a:solidFill>
                <a:schemeClr val="dk1"/>
              </a:solidFill>
            </a:endParaRPr>
          </a:p>
        </p:txBody>
      </p:sp>
      <p:sp>
        <p:nvSpPr>
          <p:cNvPr id="1954" name="Google Shape;1954;p66"/>
          <p:cNvSpPr/>
          <p:nvPr/>
        </p:nvSpPr>
        <p:spPr>
          <a:xfrm>
            <a:off x="6299950" y="2988225"/>
            <a:ext cx="791400" cy="754200"/>
          </a:xfrm>
          <a:prstGeom prst="roundRect">
            <a:avLst>
              <a:gd name="adj" fmla="val 16667"/>
            </a:avLst>
          </a:prstGeom>
          <a:solidFill>
            <a:srgbClr val="935C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6"/>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#935c3b</a:t>
            </a:r>
            <a:endParaRPr sz="1000">
              <a:solidFill>
                <a:srgbClr val="FFFFFF"/>
              </a:solidFill>
            </a:endParaRPr>
          </a:p>
        </p:txBody>
      </p:sp>
      <p:sp>
        <p:nvSpPr>
          <p:cNvPr id="1956" name="Google Shape;1956;p66"/>
          <p:cNvSpPr/>
          <p:nvPr/>
        </p:nvSpPr>
        <p:spPr>
          <a:xfrm>
            <a:off x="6299950" y="3919325"/>
            <a:ext cx="791400" cy="754200"/>
          </a:xfrm>
          <a:prstGeom prst="roundRect">
            <a:avLst>
              <a:gd name="adj" fmla="val 16667"/>
            </a:avLst>
          </a:prstGeom>
          <a:solidFill>
            <a:srgbClr val="C0D0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6"/>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#c0d0d8</a:t>
            </a:r>
            <a:endParaRPr sz="1000">
              <a:solidFill>
                <a:srgbClr val="FFFFFF"/>
              </a:solidFill>
            </a:endParaRPr>
          </a:p>
        </p:txBody>
      </p:sp>
      <p:sp>
        <p:nvSpPr>
          <p:cNvPr id="1958" name="Google Shape;1958;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62"/>
        <p:cNvGrpSpPr/>
        <p:nvPr/>
      </p:nvGrpSpPr>
      <p:grpSpPr>
        <a:xfrm>
          <a:off x="0" y="0"/>
          <a:ext cx="0" cy="0"/>
          <a:chOff x="0" y="0"/>
          <a:chExt cx="0" cy="0"/>
        </a:xfrm>
      </p:grpSpPr>
      <p:sp>
        <p:nvSpPr>
          <p:cNvPr id="1963" name="Google Shape;1963;p6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1964" name="Google Shape;1964;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965" name="Google Shape;1965;p67"/>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966" name="Google Shape;1966;p6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967" name="Google Shape;1967;p6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968" name="Google Shape;1968;p6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969" name="Google Shape;1969;p6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970" name="Google Shape;1970;p67"/>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971" name="Google Shape;1971;p67"/>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972" name="Google Shape;1972;p67"/>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973" name="Google Shape;1973;p67"/>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974" name="Google Shape;1974;p6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grpSp>
        <p:nvGrpSpPr>
          <p:cNvPr id="580" name="Google Shape;580;p38"/>
          <p:cNvGrpSpPr/>
          <p:nvPr/>
        </p:nvGrpSpPr>
        <p:grpSpPr>
          <a:xfrm>
            <a:off x="1358056" y="761775"/>
            <a:ext cx="2194512" cy="744174"/>
            <a:chOff x="5355038" y="628362"/>
            <a:chExt cx="2194512" cy="744174"/>
          </a:xfrm>
        </p:grpSpPr>
        <p:sp>
          <p:nvSpPr>
            <p:cNvPr id="581" name="Google Shape;581;p38"/>
            <p:cNvSpPr txBox="1"/>
            <p:nvPr/>
          </p:nvSpPr>
          <p:spPr>
            <a:xfrm flipH="1">
              <a:off x="5355038" y="628362"/>
              <a:ext cx="2194500" cy="274200"/>
            </a:xfrm>
            <a:prstGeom prst="rect">
              <a:avLst/>
            </a:prstGeom>
            <a:noFill/>
            <a:ln>
              <a:noFill/>
            </a:ln>
          </p:spPr>
          <p:txBody>
            <a:bodyPr spcFirstLastPara="1" wrap="square" lIns="91425" tIns="0" rIns="91425" bIns="0"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Source</a:t>
              </a:r>
              <a:endParaRPr sz="2000" dirty="0">
                <a:solidFill>
                  <a:schemeClr val="accent3"/>
                </a:solidFill>
                <a:latin typeface="Sora SemiBold"/>
                <a:ea typeface="Sora SemiBold"/>
                <a:cs typeface="Sora SemiBold"/>
                <a:sym typeface="Sora SemiBold"/>
              </a:endParaRPr>
            </a:p>
          </p:txBody>
        </p:sp>
        <p:sp>
          <p:nvSpPr>
            <p:cNvPr id="582" name="Google Shape;582;p38"/>
            <p:cNvSpPr txBox="1"/>
            <p:nvPr/>
          </p:nvSpPr>
          <p:spPr>
            <a:xfrm flipH="1">
              <a:off x="5355050" y="860436"/>
              <a:ext cx="21945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dirty="0">
                  <a:solidFill>
                    <a:schemeClr val="dk1"/>
                  </a:solidFill>
                  <a:latin typeface="Sora Light"/>
                  <a:ea typeface="Sora Light"/>
                  <a:cs typeface="Sora Light"/>
                  <a:sym typeface="Sora Light"/>
                </a:rPr>
                <a:t>K</a:t>
              </a:r>
              <a:r>
                <a:rPr lang="en" dirty="0" err="1">
                  <a:solidFill>
                    <a:schemeClr val="dk1"/>
                  </a:solidFill>
                  <a:latin typeface="Sora Light"/>
                  <a:ea typeface="Sora Light"/>
                  <a:cs typeface="Sora Light"/>
                  <a:sym typeface="Sora Light"/>
                </a:rPr>
                <a:t>aggle.com</a:t>
              </a:r>
              <a:endParaRPr dirty="0">
                <a:solidFill>
                  <a:schemeClr val="dk1"/>
                </a:solidFill>
                <a:latin typeface="Sora Light"/>
                <a:ea typeface="Sora Light"/>
                <a:cs typeface="Sora Light"/>
                <a:sym typeface="Sora Light"/>
              </a:endParaRPr>
            </a:p>
          </p:txBody>
        </p:sp>
      </p:grpSp>
      <p:grpSp>
        <p:nvGrpSpPr>
          <p:cNvPr id="583" name="Google Shape;583;p38"/>
          <p:cNvGrpSpPr/>
          <p:nvPr/>
        </p:nvGrpSpPr>
        <p:grpSpPr>
          <a:xfrm>
            <a:off x="1329016" y="1931903"/>
            <a:ext cx="2194512" cy="1060447"/>
            <a:chOff x="5355063" y="1702225"/>
            <a:chExt cx="2194512" cy="1060447"/>
          </a:xfrm>
        </p:grpSpPr>
        <p:sp>
          <p:nvSpPr>
            <p:cNvPr id="584" name="Google Shape;584;p38"/>
            <p:cNvSpPr txBox="1"/>
            <p:nvPr/>
          </p:nvSpPr>
          <p:spPr>
            <a:xfrm flipH="1">
              <a:off x="5355063" y="1702225"/>
              <a:ext cx="2194500" cy="274200"/>
            </a:xfrm>
            <a:prstGeom prst="rect">
              <a:avLst/>
            </a:prstGeom>
            <a:noFill/>
            <a:ln>
              <a:noFill/>
            </a:ln>
          </p:spPr>
          <p:txBody>
            <a:bodyPr spcFirstLastPara="1" wrap="square" lIns="91425" tIns="0" rIns="91425" bIns="0" anchor="b" anchorCtr="0">
              <a:noAutofit/>
            </a:bodyPr>
            <a:lstStyle/>
            <a:p>
              <a:pPr marL="0" lvl="0" indent="0" algn="r" rtl="0">
                <a:spcBef>
                  <a:spcPts val="0"/>
                </a:spcBef>
                <a:spcAft>
                  <a:spcPts val="0"/>
                </a:spcAft>
                <a:buNone/>
              </a:pPr>
              <a:r>
                <a:rPr lang="en" sz="2000" dirty="0">
                  <a:solidFill>
                    <a:schemeClr val="accent3"/>
                  </a:solidFill>
                  <a:latin typeface="Sora SemiBold"/>
                  <a:ea typeface="Sora SemiBold"/>
                  <a:cs typeface="Sora SemiBold"/>
                  <a:sym typeface="Sora SemiBold"/>
                </a:rPr>
                <a:t>Files</a:t>
              </a:r>
              <a:endParaRPr sz="2000" dirty="0">
                <a:solidFill>
                  <a:schemeClr val="accent3"/>
                </a:solidFill>
                <a:latin typeface="Sora SemiBold"/>
                <a:ea typeface="Sora SemiBold"/>
                <a:cs typeface="Sora SemiBold"/>
                <a:sym typeface="Sora SemiBold"/>
              </a:endParaRPr>
            </a:p>
          </p:txBody>
        </p:sp>
        <p:sp>
          <p:nvSpPr>
            <p:cNvPr id="585" name="Google Shape;585;p38"/>
            <p:cNvSpPr txBox="1"/>
            <p:nvPr/>
          </p:nvSpPr>
          <p:spPr>
            <a:xfrm flipH="1">
              <a:off x="5355075" y="1976399"/>
              <a:ext cx="2194500" cy="786273"/>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Sora Light"/>
                  <a:ea typeface="Sora Light"/>
                  <a:cs typeface="Sora Light"/>
                  <a:sym typeface="Sora Light"/>
                </a:rPr>
                <a:t>Instagram location</a:t>
              </a:r>
            </a:p>
            <a:p>
              <a:pPr marL="0" lvl="0" indent="0" algn="r" rtl="0">
                <a:spcBef>
                  <a:spcPts val="0"/>
                </a:spcBef>
                <a:spcAft>
                  <a:spcPts val="0"/>
                </a:spcAft>
                <a:buNone/>
              </a:pPr>
              <a:r>
                <a:rPr lang="en" dirty="0">
                  <a:solidFill>
                    <a:schemeClr val="dk1"/>
                  </a:solidFill>
                  <a:latin typeface="Sora Light"/>
                  <a:ea typeface="Sora Light"/>
                  <a:cs typeface="Sora Light"/>
                  <a:sym typeface="Sora Light"/>
                </a:rPr>
                <a:t>Instagram posts</a:t>
              </a:r>
            </a:p>
            <a:p>
              <a:pPr marL="0" lvl="0" indent="0" algn="r" rtl="0">
                <a:spcBef>
                  <a:spcPts val="0"/>
                </a:spcBef>
                <a:spcAft>
                  <a:spcPts val="0"/>
                </a:spcAft>
                <a:buNone/>
              </a:pPr>
              <a:r>
                <a:rPr lang="en" dirty="0">
                  <a:solidFill>
                    <a:schemeClr val="dk1"/>
                  </a:solidFill>
                  <a:latin typeface="Sora Light"/>
                  <a:ea typeface="Sora Light"/>
                  <a:cs typeface="Sora Light"/>
                  <a:sym typeface="Sora Light"/>
                </a:rPr>
                <a:t>Instagram profiles</a:t>
              </a:r>
              <a:endParaRPr dirty="0">
                <a:solidFill>
                  <a:schemeClr val="dk1"/>
                </a:solidFill>
                <a:latin typeface="Sora Light"/>
                <a:ea typeface="Sora Light"/>
                <a:cs typeface="Sora Light"/>
                <a:sym typeface="Sora Light"/>
              </a:endParaRPr>
            </a:p>
          </p:txBody>
        </p:sp>
      </p:grpSp>
      <p:sp>
        <p:nvSpPr>
          <p:cNvPr id="592" name="Google Shape;592;p38"/>
          <p:cNvSpPr txBox="1">
            <a:spLocks noGrp="1"/>
          </p:cNvSpPr>
          <p:nvPr>
            <p:ph type="title"/>
          </p:nvPr>
        </p:nvSpPr>
        <p:spPr>
          <a:xfrm>
            <a:off x="5162175" y="2151150"/>
            <a:ext cx="33741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Source </a:t>
            </a:r>
            <a:r>
              <a:rPr lang="en" dirty="0">
                <a:latin typeface="Sora SemiBold"/>
                <a:cs typeface="Sora SemiBold"/>
                <a:sym typeface="Sora SemiBold"/>
              </a:rPr>
              <a:t>Selection</a:t>
            </a:r>
            <a:endParaRPr dirty="0">
              <a:latin typeface="Sora SemiBold"/>
              <a:ea typeface="Sora SemiBold"/>
              <a:cs typeface="Sora SemiBold"/>
              <a:sym typeface="Sora SemiBold"/>
            </a:endParaRPr>
          </a:p>
        </p:txBody>
      </p:sp>
      <p:sp>
        <p:nvSpPr>
          <p:cNvPr id="593" name="Google Shape;593;p38"/>
          <p:cNvSpPr/>
          <p:nvPr/>
        </p:nvSpPr>
        <p:spPr>
          <a:xfrm>
            <a:off x="4342494" y="655800"/>
            <a:ext cx="731400" cy="731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2"/>
              </a:solidFill>
            </a:endParaRPr>
          </a:p>
        </p:txBody>
      </p:sp>
      <p:cxnSp>
        <p:nvCxnSpPr>
          <p:cNvPr id="594" name="Google Shape;594;p38"/>
          <p:cNvCxnSpPr>
            <a:stCxn id="593" idx="2"/>
          </p:cNvCxnSpPr>
          <p:nvPr/>
        </p:nvCxnSpPr>
        <p:spPr>
          <a:xfrm rot="10800000">
            <a:off x="3751194" y="1021500"/>
            <a:ext cx="591300" cy="0"/>
          </a:xfrm>
          <a:prstGeom prst="straightConnector1">
            <a:avLst/>
          </a:prstGeom>
          <a:noFill/>
          <a:ln w="38100" cap="flat" cmpd="sng">
            <a:solidFill>
              <a:schemeClr val="accent6"/>
            </a:solidFill>
            <a:prstDash val="solid"/>
            <a:round/>
            <a:headEnd type="none" w="med" len="med"/>
            <a:tailEnd type="oval" w="med" len="med"/>
          </a:ln>
        </p:spPr>
      </p:cxnSp>
      <p:grpSp>
        <p:nvGrpSpPr>
          <p:cNvPr id="595" name="Google Shape;595;p38"/>
          <p:cNvGrpSpPr/>
          <p:nvPr/>
        </p:nvGrpSpPr>
        <p:grpSpPr>
          <a:xfrm>
            <a:off x="4497465" y="811243"/>
            <a:ext cx="421477" cy="420516"/>
            <a:chOff x="1185225" y="2545375"/>
            <a:chExt cx="493475" cy="492350"/>
          </a:xfrm>
        </p:grpSpPr>
        <p:sp>
          <p:nvSpPr>
            <p:cNvPr id="596" name="Google Shape;596;p38"/>
            <p:cNvSpPr/>
            <p:nvPr/>
          </p:nvSpPr>
          <p:spPr>
            <a:xfrm>
              <a:off x="1185225" y="2545375"/>
              <a:ext cx="493475" cy="492350"/>
            </a:xfrm>
            <a:custGeom>
              <a:avLst/>
              <a:gdLst/>
              <a:ahLst/>
              <a:cxnLst/>
              <a:rect l="l" t="t" r="r" b="b"/>
              <a:pathLst>
                <a:path w="19739" h="19694" extrusionOk="0">
                  <a:moveTo>
                    <a:pt x="5567" y="7292"/>
                  </a:moveTo>
                  <a:cubicBezTo>
                    <a:pt x="5720" y="7292"/>
                    <a:pt x="5862" y="7363"/>
                    <a:pt x="6004" y="7505"/>
                  </a:cubicBezTo>
                  <a:lnTo>
                    <a:pt x="6004" y="8869"/>
                  </a:lnTo>
                  <a:cubicBezTo>
                    <a:pt x="6004" y="9097"/>
                    <a:pt x="6004" y="9324"/>
                    <a:pt x="6050" y="9597"/>
                  </a:cubicBezTo>
                  <a:cubicBezTo>
                    <a:pt x="5777" y="9461"/>
                    <a:pt x="5322" y="9051"/>
                    <a:pt x="5094" y="8460"/>
                  </a:cubicBezTo>
                  <a:cubicBezTo>
                    <a:pt x="4685" y="7641"/>
                    <a:pt x="5140" y="7414"/>
                    <a:pt x="5276" y="7369"/>
                  </a:cubicBezTo>
                  <a:cubicBezTo>
                    <a:pt x="5379" y="7317"/>
                    <a:pt x="5475" y="7292"/>
                    <a:pt x="5567" y="7292"/>
                  </a:cubicBezTo>
                  <a:close/>
                  <a:moveTo>
                    <a:pt x="11325" y="2239"/>
                  </a:moveTo>
                  <a:cubicBezTo>
                    <a:pt x="11664" y="2239"/>
                    <a:pt x="11982" y="2372"/>
                    <a:pt x="12235" y="2593"/>
                  </a:cubicBezTo>
                  <a:lnTo>
                    <a:pt x="13099" y="3412"/>
                  </a:lnTo>
                  <a:cubicBezTo>
                    <a:pt x="13281" y="3594"/>
                    <a:pt x="13372" y="3821"/>
                    <a:pt x="13372" y="4049"/>
                  </a:cubicBezTo>
                  <a:lnTo>
                    <a:pt x="13372" y="5595"/>
                  </a:lnTo>
                  <a:cubicBezTo>
                    <a:pt x="13235" y="5549"/>
                    <a:pt x="13144" y="5504"/>
                    <a:pt x="13008" y="5504"/>
                  </a:cubicBezTo>
                  <a:lnTo>
                    <a:pt x="9188" y="5504"/>
                  </a:lnTo>
                  <a:cubicBezTo>
                    <a:pt x="9006" y="5504"/>
                    <a:pt x="8869" y="5640"/>
                    <a:pt x="8869" y="5777"/>
                  </a:cubicBezTo>
                  <a:cubicBezTo>
                    <a:pt x="8869" y="5959"/>
                    <a:pt x="9006" y="6095"/>
                    <a:pt x="9188" y="6095"/>
                  </a:cubicBezTo>
                  <a:lnTo>
                    <a:pt x="13008" y="6095"/>
                  </a:lnTo>
                  <a:cubicBezTo>
                    <a:pt x="13190" y="6095"/>
                    <a:pt x="13372" y="6277"/>
                    <a:pt x="13372" y="6459"/>
                  </a:cubicBezTo>
                  <a:lnTo>
                    <a:pt x="13372" y="8051"/>
                  </a:lnTo>
                  <a:cubicBezTo>
                    <a:pt x="13372" y="8187"/>
                    <a:pt x="13508" y="8324"/>
                    <a:pt x="13645" y="8324"/>
                  </a:cubicBezTo>
                  <a:cubicBezTo>
                    <a:pt x="13827" y="8324"/>
                    <a:pt x="13963" y="8187"/>
                    <a:pt x="13963" y="8051"/>
                  </a:cubicBezTo>
                  <a:lnTo>
                    <a:pt x="13963" y="7505"/>
                  </a:lnTo>
                  <a:cubicBezTo>
                    <a:pt x="14077" y="7363"/>
                    <a:pt x="14208" y="7292"/>
                    <a:pt x="14369" y="7292"/>
                  </a:cubicBezTo>
                  <a:cubicBezTo>
                    <a:pt x="14465" y="7292"/>
                    <a:pt x="14571" y="7317"/>
                    <a:pt x="14691" y="7369"/>
                  </a:cubicBezTo>
                  <a:cubicBezTo>
                    <a:pt x="14827" y="7414"/>
                    <a:pt x="15282" y="7641"/>
                    <a:pt x="14873" y="8460"/>
                  </a:cubicBezTo>
                  <a:cubicBezTo>
                    <a:pt x="14645" y="9006"/>
                    <a:pt x="14190" y="9415"/>
                    <a:pt x="13872" y="9597"/>
                  </a:cubicBezTo>
                  <a:lnTo>
                    <a:pt x="13918" y="9461"/>
                  </a:lnTo>
                  <a:cubicBezTo>
                    <a:pt x="13918" y="9324"/>
                    <a:pt x="13827" y="9188"/>
                    <a:pt x="13645" y="9142"/>
                  </a:cubicBezTo>
                  <a:cubicBezTo>
                    <a:pt x="13508" y="9142"/>
                    <a:pt x="13372" y="9233"/>
                    <a:pt x="13326" y="9370"/>
                  </a:cubicBezTo>
                  <a:cubicBezTo>
                    <a:pt x="13190" y="10370"/>
                    <a:pt x="12599" y="11280"/>
                    <a:pt x="11780" y="11826"/>
                  </a:cubicBezTo>
                  <a:lnTo>
                    <a:pt x="10688" y="12553"/>
                  </a:lnTo>
                  <a:cubicBezTo>
                    <a:pt x="10484" y="12712"/>
                    <a:pt x="10234" y="12792"/>
                    <a:pt x="9978" y="12792"/>
                  </a:cubicBezTo>
                  <a:cubicBezTo>
                    <a:pt x="9722" y="12792"/>
                    <a:pt x="9461" y="12712"/>
                    <a:pt x="9233" y="12553"/>
                  </a:cubicBezTo>
                  <a:lnTo>
                    <a:pt x="8187" y="11826"/>
                  </a:lnTo>
                  <a:cubicBezTo>
                    <a:pt x="7187" y="11189"/>
                    <a:pt x="6595" y="10052"/>
                    <a:pt x="6595" y="8869"/>
                  </a:cubicBezTo>
                  <a:lnTo>
                    <a:pt x="6595" y="6459"/>
                  </a:lnTo>
                  <a:cubicBezTo>
                    <a:pt x="6595" y="6277"/>
                    <a:pt x="6777" y="6095"/>
                    <a:pt x="6959" y="6095"/>
                  </a:cubicBezTo>
                  <a:lnTo>
                    <a:pt x="7823" y="6095"/>
                  </a:lnTo>
                  <a:cubicBezTo>
                    <a:pt x="7960" y="6095"/>
                    <a:pt x="8096" y="5959"/>
                    <a:pt x="8096" y="5777"/>
                  </a:cubicBezTo>
                  <a:cubicBezTo>
                    <a:pt x="8096" y="5640"/>
                    <a:pt x="7960" y="5504"/>
                    <a:pt x="7823" y="5504"/>
                  </a:cubicBezTo>
                  <a:lnTo>
                    <a:pt x="6959" y="5504"/>
                  </a:lnTo>
                  <a:cubicBezTo>
                    <a:pt x="6823" y="5504"/>
                    <a:pt x="6686" y="5549"/>
                    <a:pt x="6595" y="5595"/>
                  </a:cubicBezTo>
                  <a:lnTo>
                    <a:pt x="6595" y="5004"/>
                  </a:lnTo>
                  <a:cubicBezTo>
                    <a:pt x="6595" y="4276"/>
                    <a:pt x="7050" y="3594"/>
                    <a:pt x="7778" y="3366"/>
                  </a:cubicBezTo>
                  <a:lnTo>
                    <a:pt x="10870" y="2320"/>
                  </a:lnTo>
                  <a:cubicBezTo>
                    <a:pt x="11023" y="2265"/>
                    <a:pt x="11176" y="2239"/>
                    <a:pt x="11325" y="2239"/>
                  </a:cubicBezTo>
                  <a:close/>
                  <a:moveTo>
                    <a:pt x="12280" y="12189"/>
                  </a:moveTo>
                  <a:lnTo>
                    <a:pt x="12280" y="13144"/>
                  </a:lnTo>
                  <a:cubicBezTo>
                    <a:pt x="12280" y="14190"/>
                    <a:pt x="11416" y="15009"/>
                    <a:pt x="10416" y="15009"/>
                  </a:cubicBezTo>
                  <a:lnTo>
                    <a:pt x="9552" y="15009"/>
                  </a:lnTo>
                  <a:cubicBezTo>
                    <a:pt x="8505" y="15009"/>
                    <a:pt x="7687" y="14190"/>
                    <a:pt x="7687" y="13144"/>
                  </a:cubicBezTo>
                  <a:lnTo>
                    <a:pt x="7687" y="12189"/>
                  </a:lnTo>
                  <a:cubicBezTo>
                    <a:pt x="7778" y="12280"/>
                    <a:pt x="8824" y="12963"/>
                    <a:pt x="8915" y="13053"/>
                  </a:cubicBezTo>
                  <a:cubicBezTo>
                    <a:pt x="9233" y="13281"/>
                    <a:pt x="9597" y="13372"/>
                    <a:pt x="9961" y="13372"/>
                  </a:cubicBezTo>
                  <a:cubicBezTo>
                    <a:pt x="10325" y="13372"/>
                    <a:pt x="10688" y="13281"/>
                    <a:pt x="11007" y="13053"/>
                  </a:cubicBezTo>
                  <a:cubicBezTo>
                    <a:pt x="11143" y="12963"/>
                    <a:pt x="12189" y="12280"/>
                    <a:pt x="12280" y="12189"/>
                  </a:cubicBezTo>
                  <a:close/>
                  <a:moveTo>
                    <a:pt x="12872" y="13281"/>
                  </a:moveTo>
                  <a:cubicBezTo>
                    <a:pt x="14554" y="13372"/>
                    <a:pt x="16055" y="14418"/>
                    <a:pt x="16828" y="15964"/>
                  </a:cubicBezTo>
                  <a:cubicBezTo>
                    <a:pt x="15100" y="17874"/>
                    <a:pt x="12644" y="19102"/>
                    <a:pt x="9870" y="19102"/>
                  </a:cubicBezTo>
                  <a:cubicBezTo>
                    <a:pt x="7141" y="19102"/>
                    <a:pt x="4640" y="17920"/>
                    <a:pt x="2911" y="15964"/>
                  </a:cubicBezTo>
                  <a:cubicBezTo>
                    <a:pt x="3685" y="14372"/>
                    <a:pt x="5322" y="13326"/>
                    <a:pt x="7096" y="13281"/>
                  </a:cubicBezTo>
                  <a:cubicBezTo>
                    <a:pt x="7141" y="14554"/>
                    <a:pt x="8233" y="15600"/>
                    <a:pt x="9552" y="15600"/>
                  </a:cubicBezTo>
                  <a:lnTo>
                    <a:pt x="10416" y="15600"/>
                  </a:lnTo>
                  <a:cubicBezTo>
                    <a:pt x="11735" y="15600"/>
                    <a:pt x="12781" y="14554"/>
                    <a:pt x="12872" y="13281"/>
                  </a:cubicBezTo>
                  <a:close/>
                  <a:moveTo>
                    <a:pt x="9870" y="1"/>
                  </a:moveTo>
                  <a:cubicBezTo>
                    <a:pt x="7232" y="1"/>
                    <a:pt x="4776" y="1001"/>
                    <a:pt x="2911" y="2866"/>
                  </a:cubicBezTo>
                  <a:cubicBezTo>
                    <a:pt x="1047" y="4731"/>
                    <a:pt x="1" y="7232"/>
                    <a:pt x="1" y="9824"/>
                  </a:cubicBezTo>
                  <a:cubicBezTo>
                    <a:pt x="1" y="10325"/>
                    <a:pt x="46" y="10825"/>
                    <a:pt x="137" y="11280"/>
                  </a:cubicBezTo>
                  <a:cubicBezTo>
                    <a:pt x="137" y="11430"/>
                    <a:pt x="231" y="11519"/>
                    <a:pt x="366" y="11519"/>
                  </a:cubicBezTo>
                  <a:cubicBezTo>
                    <a:pt x="394" y="11519"/>
                    <a:pt x="424" y="11515"/>
                    <a:pt x="456" y="11507"/>
                  </a:cubicBezTo>
                  <a:cubicBezTo>
                    <a:pt x="592" y="11507"/>
                    <a:pt x="728" y="11371"/>
                    <a:pt x="683" y="11189"/>
                  </a:cubicBezTo>
                  <a:cubicBezTo>
                    <a:pt x="637" y="10734"/>
                    <a:pt x="592" y="10279"/>
                    <a:pt x="592" y="9824"/>
                  </a:cubicBezTo>
                  <a:cubicBezTo>
                    <a:pt x="592" y="4731"/>
                    <a:pt x="4776" y="547"/>
                    <a:pt x="9870" y="547"/>
                  </a:cubicBezTo>
                  <a:cubicBezTo>
                    <a:pt x="14964" y="547"/>
                    <a:pt x="19148" y="4731"/>
                    <a:pt x="19148" y="9824"/>
                  </a:cubicBezTo>
                  <a:cubicBezTo>
                    <a:pt x="19148" y="11962"/>
                    <a:pt x="18420" y="13918"/>
                    <a:pt x="17238" y="15464"/>
                  </a:cubicBezTo>
                  <a:cubicBezTo>
                    <a:pt x="16328" y="13872"/>
                    <a:pt x="14691" y="12826"/>
                    <a:pt x="12872" y="12690"/>
                  </a:cubicBezTo>
                  <a:lnTo>
                    <a:pt x="12872" y="11689"/>
                  </a:lnTo>
                  <a:cubicBezTo>
                    <a:pt x="13235" y="11234"/>
                    <a:pt x="13554" y="10734"/>
                    <a:pt x="13736" y="10234"/>
                  </a:cubicBezTo>
                  <a:cubicBezTo>
                    <a:pt x="14372" y="10188"/>
                    <a:pt x="15055" y="9461"/>
                    <a:pt x="15418" y="8733"/>
                  </a:cubicBezTo>
                  <a:cubicBezTo>
                    <a:pt x="15828" y="7869"/>
                    <a:pt x="15646" y="7187"/>
                    <a:pt x="14918" y="6823"/>
                  </a:cubicBezTo>
                  <a:cubicBezTo>
                    <a:pt x="14733" y="6743"/>
                    <a:pt x="14533" y="6695"/>
                    <a:pt x="14344" y="6695"/>
                  </a:cubicBezTo>
                  <a:cubicBezTo>
                    <a:pt x="14208" y="6695"/>
                    <a:pt x="14077" y="6720"/>
                    <a:pt x="13963" y="6777"/>
                  </a:cubicBezTo>
                  <a:lnTo>
                    <a:pt x="13963" y="4049"/>
                  </a:lnTo>
                  <a:cubicBezTo>
                    <a:pt x="13963" y="3685"/>
                    <a:pt x="13781" y="3275"/>
                    <a:pt x="13508" y="3002"/>
                  </a:cubicBezTo>
                  <a:lnTo>
                    <a:pt x="12644" y="2184"/>
                  </a:lnTo>
                  <a:cubicBezTo>
                    <a:pt x="12300" y="1840"/>
                    <a:pt x="11827" y="1668"/>
                    <a:pt x="11344" y="1668"/>
                  </a:cubicBezTo>
                  <a:cubicBezTo>
                    <a:pt x="11124" y="1668"/>
                    <a:pt x="10902" y="1703"/>
                    <a:pt x="10688" y="1775"/>
                  </a:cubicBezTo>
                  <a:lnTo>
                    <a:pt x="7596" y="2821"/>
                  </a:lnTo>
                  <a:cubicBezTo>
                    <a:pt x="6641" y="3139"/>
                    <a:pt x="6004" y="4003"/>
                    <a:pt x="6004" y="5004"/>
                  </a:cubicBezTo>
                  <a:lnTo>
                    <a:pt x="6004" y="6777"/>
                  </a:lnTo>
                  <a:cubicBezTo>
                    <a:pt x="5871" y="6720"/>
                    <a:pt x="5737" y="6695"/>
                    <a:pt x="5604" y="6695"/>
                  </a:cubicBezTo>
                  <a:cubicBezTo>
                    <a:pt x="5419" y="6695"/>
                    <a:pt x="5234" y="6743"/>
                    <a:pt x="5049" y="6823"/>
                  </a:cubicBezTo>
                  <a:cubicBezTo>
                    <a:pt x="4321" y="7141"/>
                    <a:pt x="4139" y="7869"/>
                    <a:pt x="4549" y="8733"/>
                  </a:cubicBezTo>
                  <a:cubicBezTo>
                    <a:pt x="4913" y="9461"/>
                    <a:pt x="5640" y="10188"/>
                    <a:pt x="6231" y="10188"/>
                  </a:cubicBezTo>
                  <a:cubicBezTo>
                    <a:pt x="6413" y="10734"/>
                    <a:pt x="6732" y="11234"/>
                    <a:pt x="7096" y="11689"/>
                  </a:cubicBezTo>
                  <a:lnTo>
                    <a:pt x="7096" y="12690"/>
                  </a:lnTo>
                  <a:cubicBezTo>
                    <a:pt x="5185" y="12735"/>
                    <a:pt x="3457" y="13781"/>
                    <a:pt x="2548" y="15464"/>
                  </a:cubicBezTo>
                  <a:cubicBezTo>
                    <a:pt x="1865" y="14600"/>
                    <a:pt x="1320" y="13599"/>
                    <a:pt x="1001" y="12508"/>
                  </a:cubicBezTo>
                  <a:cubicBezTo>
                    <a:pt x="964" y="12395"/>
                    <a:pt x="834" y="12314"/>
                    <a:pt x="713" y="12314"/>
                  </a:cubicBezTo>
                  <a:cubicBezTo>
                    <a:pt x="687" y="12314"/>
                    <a:pt x="662" y="12318"/>
                    <a:pt x="637" y="12326"/>
                  </a:cubicBezTo>
                  <a:cubicBezTo>
                    <a:pt x="501" y="12371"/>
                    <a:pt x="410" y="12508"/>
                    <a:pt x="456" y="12690"/>
                  </a:cubicBezTo>
                  <a:cubicBezTo>
                    <a:pt x="819" y="13963"/>
                    <a:pt x="1502" y="15146"/>
                    <a:pt x="2320" y="16192"/>
                  </a:cubicBezTo>
                  <a:cubicBezTo>
                    <a:pt x="2820" y="16737"/>
                    <a:pt x="3366" y="17238"/>
                    <a:pt x="3957" y="17692"/>
                  </a:cubicBezTo>
                  <a:cubicBezTo>
                    <a:pt x="5640" y="19011"/>
                    <a:pt x="7732" y="19694"/>
                    <a:pt x="9870" y="19694"/>
                  </a:cubicBezTo>
                  <a:cubicBezTo>
                    <a:pt x="12508" y="19694"/>
                    <a:pt x="14964" y="18647"/>
                    <a:pt x="16828" y="16783"/>
                  </a:cubicBezTo>
                  <a:cubicBezTo>
                    <a:pt x="18693" y="14918"/>
                    <a:pt x="19739" y="12462"/>
                    <a:pt x="19739" y="9824"/>
                  </a:cubicBezTo>
                  <a:cubicBezTo>
                    <a:pt x="19739" y="7187"/>
                    <a:pt x="18693" y="4731"/>
                    <a:pt x="16828" y="2866"/>
                  </a:cubicBezTo>
                  <a:cubicBezTo>
                    <a:pt x="14964" y="1001"/>
                    <a:pt x="12508" y="1"/>
                    <a:pt x="9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597" name="Google Shape;597;p38"/>
            <p:cNvSpPr/>
            <p:nvPr/>
          </p:nvSpPr>
          <p:spPr>
            <a:xfrm>
              <a:off x="1466075" y="2736400"/>
              <a:ext cx="22750" cy="22775"/>
            </a:xfrm>
            <a:custGeom>
              <a:avLst/>
              <a:gdLst/>
              <a:ahLst/>
              <a:cxnLst/>
              <a:rect l="l" t="t" r="r" b="b"/>
              <a:pathLst>
                <a:path w="910" h="911" extrusionOk="0">
                  <a:moveTo>
                    <a:pt x="455" y="0"/>
                  </a:moveTo>
                  <a:cubicBezTo>
                    <a:pt x="228" y="0"/>
                    <a:pt x="0" y="228"/>
                    <a:pt x="0" y="455"/>
                  </a:cubicBezTo>
                  <a:cubicBezTo>
                    <a:pt x="0" y="728"/>
                    <a:pt x="228" y="910"/>
                    <a:pt x="455" y="910"/>
                  </a:cubicBezTo>
                  <a:cubicBezTo>
                    <a:pt x="682" y="910"/>
                    <a:pt x="910" y="728"/>
                    <a:pt x="910" y="455"/>
                  </a:cubicBezTo>
                  <a:cubicBezTo>
                    <a:pt x="910" y="228"/>
                    <a:pt x="68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598" name="Google Shape;598;p38"/>
            <p:cNvSpPr/>
            <p:nvPr/>
          </p:nvSpPr>
          <p:spPr>
            <a:xfrm>
              <a:off x="1400125" y="2793200"/>
              <a:ext cx="68250" cy="28500"/>
            </a:xfrm>
            <a:custGeom>
              <a:avLst/>
              <a:gdLst/>
              <a:ahLst/>
              <a:cxnLst/>
              <a:rect l="l" t="t" r="r" b="b"/>
              <a:pathLst>
                <a:path w="2730" h="1140" extrusionOk="0">
                  <a:moveTo>
                    <a:pt x="305" y="1"/>
                  </a:moveTo>
                  <a:cubicBezTo>
                    <a:pt x="258" y="1"/>
                    <a:pt x="215" y="16"/>
                    <a:pt x="182" y="48"/>
                  </a:cubicBezTo>
                  <a:cubicBezTo>
                    <a:pt x="46" y="139"/>
                    <a:pt x="0" y="321"/>
                    <a:pt x="91" y="457"/>
                  </a:cubicBezTo>
                  <a:cubicBezTo>
                    <a:pt x="364" y="867"/>
                    <a:pt x="865" y="1139"/>
                    <a:pt x="1365" y="1139"/>
                  </a:cubicBezTo>
                  <a:cubicBezTo>
                    <a:pt x="1865" y="1139"/>
                    <a:pt x="2365" y="867"/>
                    <a:pt x="2638" y="457"/>
                  </a:cubicBezTo>
                  <a:cubicBezTo>
                    <a:pt x="2729" y="321"/>
                    <a:pt x="2684" y="139"/>
                    <a:pt x="2547" y="48"/>
                  </a:cubicBezTo>
                  <a:cubicBezTo>
                    <a:pt x="2499" y="16"/>
                    <a:pt x="2445" y="1"/>
                    <a:pt x="2391" y="1"/>
                  </a:cubicBezTo>
                  <a:cubicBezTo>
                    <a:pt x="2293" y="1"/>
                    <a:pt x="2197" y="51"/>
                    <a:pt x="2138" y="139"/>
                  </a:cubicBezTo>
                  <a:cubicBezTo>
                    <a:pt x="1956" y="366"/>
                    <a:pt x="1683" y="548"/>
                    <a:pt x="1365" y="548"/>
                  </a:cubicBezTo>
                  <a:cubicBezTo>
                    <a:pt x="1046" y="548"/>
                    <a:pt x="728" y="366"/>
                    <a:pt x="546" y="139"/>
                  </a:cubicBezTo>
                  <a:cubicBezTo>
                    <a:pt x="487" y="51"/>
                    <a:pt x="39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599" name="Google Shape;599;p38"/>
            <p:cNvSpPr/>
            <p:nvPr/>
          </p:nvSpPr>
          <p:spPr>
            <a:xfrm>
              <a:off x="1379650" y="2736400"/>
              <a:ext cx="21625" cy="22775"/>
            </a:xfrm>
            <a:custGeom>
              <a:avLst/>
              <a:gdLst/>
              <a:ahLst/>
              <a:cxnLst/>
              <a:rect l="l" t="t" r="r" b="b"/>
              <a:pathLst>
                <a:path w="865" h="911" extrusionOk="0">
                  <a:moveTo>
                    <a:pt x="456" y="0"/>
                  </a:moveTo>
                  <a:cubicBezTo>
                    <a:pt x="183" y="0"/>
                    <a:pt x="1" y="228"/>
                    <a:pt x="1" y="455"/>
                  </a:cubicBezTo>
                  <a:cubicBezTo>
                    <a:pt x="1" y="728"/>
                    <a:pt x="183" y="910"/>
                    <a:pt x="456" y="910"/>
                  </a:cubicBezTo>
                  <a:cubicBezTo>
                    <a:pt x="683" y="910"/>
                    <a:pt x="865" y="728"/>
                    <a:pt x="865" y="455"/>
                  </a:cubicBezTo>
                  <a:cubicBezTo>
                    <a:pt x="865" y="228"/>
                    <a:pt x="683"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grpSp>
      <p:sp>
        <p:nvSpPr>
          <p:cNvPr id="600" name="Google Shape;600;p38"/>
          <p:cNvSpPr/>
          <p:nvPr/>
        </p:nvSpPr>
        <p:spPr>
          <a:xfrm>
            <a:off x="4350201" y="2148167"/>
            <a:ext cx="731400" cy="731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2"/>
              </a:solidFill>
            </a:endParaRPr>
          </a:p>
        </p:txBody>
      </p:sp>
      <p:cxnSp>
        <p:nvCxnSpPr>
          <p:cNvPr id="601" name="Google Shape;601;p38"/>
          <p:cNvCxnSpPr>
            <a:stCxn id="600" idx="2"/>
          </p:cNvCxnSpPr>
          <p:nvPr/>
        </p:nvCxnSpPr>
        <p:spPr>
          <a:xfrm rot="10800000">
            <a:off x="3758901" y="2513867"/>
            <a:ext cx="591300" cy="0"/>
          </a:xfrm>
          <a:prstGeom prst="straightConnector1">
            <a:avLst/>
          </a:prstGeom>
          <a:noFill/>
          <a:ln w="38100" cap="flat" cmpd="sng">
            <a:solidFill>
              <a:schemeClr val="accent6"/>
            </a:solidFill>
            <a:prstDash val="solid"/>
            <a:round/>
            <a:headEnd type="none" w="med" len="med"/>
            <a:tailEnd type="oval" w="med" len="med"/>
          </a:ln>
        </p:spPr>
      </p:cxnSp>
      <p:sp>
        <p:nvSpPr>
          <p:cNvPr id="604" name="Google Shape;604;p38"/>
          <p:cNvSpPr/>
          <p:nvPr/>
        </p:nvSpPr>
        <p:spPr>
          <a:xfrm>
            <a:off x="4369002" y="3534053"/>
            <a:ext cx="731400" cy="731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2"/>
              </a:solidFill>
            </a:endParaRPr>
          </a:p>
        </p:txBody>
      </p:sp>
      <p:cxnSp>
        <p:nvCxnSpPr>
          <p:cNvPr id="605" name="Google Shape;605;p38"/>
          <p:cNvCxnSpPr>
            <a:stCxn id="604" idx="2"/>
          </p:cNvCxnSpPr>
          <p:nvPr/>
        </p:nvCxnSpPr>
        <p:spPr>
          <a:xfrm rot="10800000">
            <a:off x="3777702" y="3899753"/>
            <a:ext cx="591300" cy="0"/>
          </a:xfrm>
          <a:prstGeom prst="straightConnector1">
            <a:avLst/>
          </a:prstGeom>
          <a:noFill/>
          <a:ln w="38100" cap="flat" cmpd="sng">
            <a:solidFill>
              <a:schemeClr val="accent6"/>
            </a:solidFill>
            <a:prstDash val="solid"/>
            <a:round/>
            <a:headEnd type="none" w="med" len="med"/>
            <a:tailEnd type="oval" w="med" len="med"/>
          </a:ln>
        </p:spPr>
      </p:cxnSp>
      <p:grpSp>
        <p:nvGrpSpPr>
          <p:cNvPr id="606" name="Google Shape;606;p38"/>
          <p:cNvGrpSpPr/>
          <p:nvPr/>
        </p:nvGrpSpPr>
        <p:grpSpPr>
          <a:xfrm>
            <a:off x="4523956" y="3689532"/>
            <a:ext cx="421511" cy="479571"/>
            <a:chOff x="2624675" y="2654825"/>
            <a:chExt cx="468450" cy="532975"/>
          </a:xfrm>
        </p:grpSpPr>
        <p:sp>
          <p:nvSpPr>
            <p:cNvPr id="607" name="Google Shape;607;p38"/>
            <p:cNvSpPr/>
            <p:nvPr/>
          </p:nvSpPr>
          <p:spPr>
            <a:xfrm>
              <a:off x="2624675" y="2654825"/>
              <a:ext cx="272900" cy="208950"/>
            </a:xfrm>
            <a:custGeom>
              <a:avLst/>
              <a:gdLst/>
              <a:ahLst/>
              <a:cxnLst/>
              <a:rect l="l" t="t" r="r" b="b"/>
              <a:pathLst>
                <a:path w="10916" h="8358" extrusionOk="0">
                  <a:moveTo>
                    <a:pt x="8954" y="0"/>
                  </a:moveTo>
                  <a:cubicBezTo>
                    <a:pt x="8755" y="0"/>
                    <a:pt x="8550" y="57"/>
                    <a:pt x="8369" y="171"/>
                  </a:cubicBezTo>
                  <a:lnTo>
                    <a:pt x="7959" y="489"/>
                  </a:lnTo>
                  <a:cubicBezTo>
                    <a:pt x="6686" y="1399"/>
                    <a:pt x="5230" y="1899"/>
                    <a:pt x="3684" y="1899"/>
                  </a:cubicBezTo>
                  <a:cubicBezTo>
                    <a:pt x="3138" y="1899"/>
                    <a:pt x="2638" y="1854"/>
                    <a:pt x="2138" y="1763"/>
                  </a:cubicBezTo>
                  <a:lnTo>
                    <a:pt x="910" y="1490"/>
                  </a:lnTo>
                  <a:cubicBezTo>
                    <a:pt x="853" y="1478"/>
                    <a:pt x="796" y="1473"/>
                    <a:pt x="740" y="1473"/>
                  </a:cubicBezTo>
                  <a:cubicBezTo>
                    <a:pt x="572" y="1473"/>
                    <a:pt x="410" y="1524"/>
                    <a:pt x="273" y="1626"/>
                  </a:cubicBezTo>
                  <a:cubicBezTo>
                    <a:pt x="91" y="1808"/>
                    <a:pt x="0" y="1990"/>
                    <a:pt x="46" y="2217"/>
                  </a:cubicBezTo>
                  <a:lnTo>
                    <a:pt x="455" y="8039"/>
                  </a:lnTo>
                  <a:cubicBezTo>
                    <a:pt x="455" y="8221"/>
                    <a:pt x="591" y="8357"/>
                    <a:pt x="773" y="8357"/>
                  </a:cubicBezTo>
                  <a:lnTo>
                    <a:pt x="819" y="8357"/>
                  </a:lnTo>
                  <a:cubicBezTo>
                    <a:pt x="955" y="8357"/>
                    <a:pt x="1092" y="8175"/>
                    <a:pt x="1092" y="7993"/>
                  </a:cubicBezTo>
                  <a:lnTo>
                    <a:pt x="682" y="2217"/>
                  </a:lnTo>
                  <a:cubicBezTo>
                    <a:pt x="637" y="2172"/>
                    <a:pt x="682" y="2126"/>
                    <a:pt x="682" y="2126"/>
                  </a:cubicBezTo>
                  <a:cubicBezTo>
                    <a:pt x="728" y="2126"/>
                    <a:pt x="728" y="2081"/>
                    <a:pt x="773" y="2081"/>
                  </a:cubicBezTo>
                  <a:lnTo>
                    <a:pt x="2001" y="2354"/>
                  </a:lnTo>
                  <a:cubicBezTo>
                    <a:pt x="2547" y="2490"/>
                    <a:pt x="3093" y="2536"/>
                    <a:pt x="3684" y="2536"/>
                  </a:cubicBezTo>
                  <a:cubicBezTo>
                    <a:pt x="5367" y="2536"/>
                    <a:pt x="6959" y="1990"/>
                    <a:pt x="8323" y="989"/>
                  </a:cubicBezTo>
                  <a:lnTo>
                    <a:pt x="8778" y="671"/>
                  </a:lnTo>
                  <a:cubicBezTo>
                    <a:pt x="8823" y="626"/>
                    <a:pt x="8880" y="603"/>
                    <a:pt x="8943" y="603"/>
                  </a:cubicBezTo>
                  <a:cubicBezTo>
                    <a:pt x="9005" y="603"/>
                    <a:pt x="9073" y="626"/>
                    <a:pt x="9142" y="671"/>
                  </a:cubicBezTo>
                  <a:lnTo>
                    <a:pt x="9596" y="989"/>
                  </a:lnTo>
                  <a:cubicBezTo>
                    <a:pt x="9824" y="1217"/>
                    <a:pt x="10142" y="1399"/>
                    <a:pt x="10415" y="1535"/>
                  </a:cubicBezTo>
                  <a:cubicBezTo>
                    <a:pt x="10463" y="1567"/>
                    <a:pt x="10523" y="1583"/>
                    <a:pt x="10584" y="1583"/>
                  </a:cubicBezTo>
                  <a:cubicBezTo>
                    <a:pt x="10696" y="1583"/>
                    <a:pt x="10811" y="1532"/>
                    <a:pt x="10870" y="1444"/>
                  </a:cubicBezTo>
                  <a:cubicBezTo>
                    <a:pt x="10915" y="1262"/>
                    <a:pt x="10870" y="1080"/>
                    <a:pt x="10733" y="989"/>
                  </a:cubicBezTo>
                  <a:cubicBezTo>
                    <a:pt x="10461" y="853"/>
                    <a:pt x="10188" y="671"/>
                    <a:pt x="9960" y="489"/>
                  </a:cubicBezTo>
                  <a:lnTo>
                    <a:pt x="9506" y="171"/>
                  </a:lnTo>
                  <a:cubicBezTo>
                    <a:pt x="9346" y="57"/>
                    <a:pt x="9153"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08" name="Google Shape;608;p38"/>
            <p:cNvSpPr/>
            <p:nvPr/>
          </p:nvSpPr>
          <p:spPr>
            <a:xfrm>
              <a:off x="2914600" y="2691625"/>
              <a:ext cx="156925" cy="238075"/>
            </a:xfrm>
            <a:custGeom>
              <a:avLst/>
              <a:gdLst/>
              <a:ahLst/>
              <a:cxnLst/>
              <a:rect l="l" t="t" r="r" b="b"/>
              <a:pathLst>
                <a:path w="6277" h="9523" extrusionOk="0">
                  <a:moveTo>
                    <a:pt x="5537" y="1"/>
                  </a:moveTo>
                  <a:cubicBezTo>
                    <a:pt x="5481" y="1"/>
                    <a:pt x="5424" y="6"/>
                    <a:pt x="5367" y="18"/>
                  </a:cubicBezTo>
                  <a:lnTo>
                    <a:pt x="4139" y="291"/>
                  </a:lnTo>
                  <a:cubicBezTo>
                    <a:pt x="3639" y="382"/>
                    <a:pt x="3139" y="427"/>
                    <a:pt x="2638" y="427"/>
                  </a:cubicBezTo>
                  <a:cubicBezTo>
                    <a:pt x="1865" y="427"/>
                    <a:pt x="1138" y="336"/>
                    <a:pt x="410" y="109"/>
                  </a:cubicBezTo>
                  <a:cubicBezTo>
                    <a:pt x="386" y="101"/>
                    <a:pt x="360" y="97"/>
                    <a:pt x="334" y="97"/>
                  </a:cubicBezTo>
                  <a:cubicBezTo>
                    <a:pt x="213" y="97"/>
                    <a:pt x="84" y="178"/>
                    <a:pt x="46" y="291"/>
                  </a:cubicBezTo>
                  <a:cubicBezTo>
                    <a:pt x="1" y="473"/>
                    <a:pt x="92" y="654"/>
                    <a:pt x="228" y="700"/>
                  </a:cubicBezTo>
                  <a:cubicBezTo>
                    <a:pt x="1001" y="927"/>
                    <a:pt x="1820" y="1064"/>
                    <a:pt x="2638" y="1064"/>
                  </a:cubicBezTo>
                  <a:cubicBezTo>
                    <a:pt x="3184" y="1064"/>
                    <a:pt x="3730" y="1018"/>
                    <a:pt x="4276" y="882"/>
                  </a:cubicBezTo>
                  <a:lnTo>
                    <a:pt x="5504" y="609"/>
                  </a:lnTo>
                  <a:cubicBezTo>
                    <a:pt x="5549" y="609"/>
                    <a:pt x="5595" y="609"/>
                    <a:pt x="5595" y="654"/>
                  </a:cubicBezTo>
                  <a:cubicBezTo>
                    <a:pt x="5640" y="654"/>
                    <a:pt x="5640" y="700"/>
                    <a:pt x="5640" y="745"/>
                  </a:cubicBezTo>
                  <a:lnTo>
                    <a:pt x="5049" y="9159"/>
                  </a:lnTo>
                  <a:cubicBezTo>
                    <a:pt x="5003" y="9341"/>
                    <a:pt x="5140" y="9477"/>
                    <a:pt x="5322" y="9523"/>
                  </a:cubicBezTo>
                  <a:lnTo>
                    <a:pt x="5367" y="9523"/>
                  </a:lnTo>
                  <a:cubicBezTo>
                    <a:pt x="5504" y="9523"/>
                    <a:pt x="5640" y="9387"/>
                    <a:pt x="5640" y="9205"/>
                  </a:cubicBezTo>
                  <a:lnTo>
                    <a:pt x="6277" y="791"/>
                  </a:lnTo>
                  <a:cubicBezTo>
                    <a:pt x="6277" y="518"/>
                    <a:pt x="6186" y="336"/>
                    <a:pt x="6004" y="154"/>
                  </a:cubicBezTo>
                  <a:cubicBezTo>
                    <a:pt x="5868" y="52"/>
                    <a:pt x="5705" y="1"/>
                    <a:pt x="55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09" name="Google Shape;609;p38"/>
            <p:cNvSpPr/>
            <p:nvPr/>
          </p:nvSpPr>
          <p:spPr>
            <a:xfrm>
              <a:off x="2769075" y="2817125"/>
              <a:ext cx="158050" cy="158075"/>
            </a:xfrm>
            <a:custGeom>
              <a:avLst/>
              <a:gdLst/>
              <a:ahLst/>
              <a:cxnLst/>
              <a:rect l="l" t="t" r="r" b="b"/>
              <a:pathLst>
                <a:path w="6322" h="6323" extrusionOk="0">
                  <a:moveTo>
                    <a:pt x="3184" y="637"/>
                  </a:moveTo>
                  <a:cubicBezTo>
                    <a:pt x="4548" y="637"/>
                    <a:pt x="5685" y="1774"/>
                    <a:pt x="5685" y="3139"/>
                  </a:cubicBezTo>
                  <a:cubicBezTo>
                    <a:pt x="5685" y="3548"/>
                    <a:pt x="5594" y="3912"/>
                    <a:pt x="5412" y="4276"/>
                  </a:cubicBezTo>
                  <a:cubicBezTo>
                    <a:pt x="5185" y="3957"/>
                    <a:pt x="4821" y="3730"/>
                    <a:pt x="4412" y="3639"/>
                  </a:cubicBezTo>
                  <a:cubicBezTo>
                    <a:pt x="4548" y="3411"/>
                    <a:pt x="4639" y="3139"/>
                    <a:pt x="4639" y="2866"/>
                  </a:cubicBezTo>
                  <a:cubicBezTo>
                    <a:pt x="4639" y="2047"/>
                    <a:pt x="4002" y="1365"/>
                    <a:pt x="3184" y="1365"/>
                  </a:cubicBezTo>
                  <a:cubicBezTo>
                    <a:pt x="2365" y="1365"/>
                    <a:pt x="1683" y="2047"/>
                    <a:pt x="1683" y="2866"/>
                  </a:cubicBezTo>
                  <a:cubicBezTo>
                    <a:pt x="1683" y="3139"/>
                    <a:pt x="1774" y="3411"/>
                    <a:pt x="1910" y="3639"/>
                  </a:cubicBezTo>
                  <a:cubicBezTo>
                    <a:pt x="1501" y="3730"/>
                    <a:pt x="1183" y="3957"/>
                    <a:pt x="910" y="4276"/>
                  </a:cubicBezTo>
                  <a:cubicBezTo>
                    <a:pt x="728" y="3912"/>
                    <a:pt x="637" y="3548"/>
                    <a:pt x="637" y="3139"/>
                  </a:cubicBezTo>
                  <a:cubicBezTo>
                    <a:pt x="637" y="1774"/>
                    <a:pt x="1774" y="637"/>
                    <a:pt x="3184" y="637"/>
                  </a:cubicBezTo>
                  <a:close/>
                  <a:moveTo>
                    <a:pt x="3184" y="2002"/>
                  </a:moveTo>
                  <a:cubicBezTo>
                    <a:pt x="3639" y="2002"/>
                    <a:pt x="4048" y="2365"/>
                    <a:pt x="4048" y="2866"/>
                  </a:cubicBezTo>
                  <a:cubicBezTo>
                    <a:pt x="4048" y="3139"/>
                    <a:pt x="3866" y="3411"/>
                    <a:pt x="3593" y="3593"/>
                  </a:cubicBezTo>
                  <a:cubicBezTo>
                    <a:pt x="3502" y="3639"/>
                    <a:pt x="3457" y="3821"/>
                    <a:pt x="3457" y="3957"/>
                  </a:cubicBezTo>
                  <a:cubicBezTo>
                    <a:pt x="3502" y="4094"/>
                    <a:pt x="3684" y="4185"/>
                    <a:pt x="3866" y="4185"/>
                  </a:cubicBezTo>
                  <a:cubicBezTo>
                    <a:pt x="4321" y="4185"/>
                    <a:pt x="4776" y="4412"/>
                    <a:pt x="5094" y="4821"/>
                  </a:cubicBezTo>
                  <a:cubicBezTo>
                    <a:pt x="4594" y="5322"/>
                    <a:pt x="3911" y="5685"/>
                    <a:pt x="3184" y="5685"/>
                  </a:cubicBezTo>
                  <a:cubicBezTo>
                    <a:pt x="2411" y="5685"/>
                    <a:pt x="1728" y="5322"/>
                    <a:pt x="1274" y="4821"/>
                  </a:cubicBezTo>
                  <a:cubicBezTo>
                    <a:pt x="1547" y="4412"/>
                    <a:pt x="2001" y="4185"/>
                    <a:pt x="2502" y="4185"/>
                  </a:cubicBezTo>
                  <a:cubicBezTo>
                    <a:pt x="2683" y="4185"/>
                    <a:pt x="2820" y="4094"/>
                    <a:pt x="2865" y="3957"/>
                  </a:cubicBezTo>
                  <a:cubicBezTo>
                    <a:pt x="2911" y="3821"/>
                    <a:pt x="2865" y="3684"/>
                    <a:pt x="2729" y="3593"/>
                  </a:cubicBezTo>
                  <a:cubicBezTo>
                    <a:pt x="2456" y="3411"/>
                    <a:pt x="2320" y="3139"/>
                    <a:pt x="2320" y="2866"/>
                  </a:cubicBezTo>
                  <a:cubicBezTo>
                    <a:pt x="2320" y="2365"/>
                    <a:pt x="2683" y="2002"/>
                    <a:pt x="3184" y="2002"/>
                  </a:cubicBezTo>
                  <a:close/>
                  <a:moveTo>
                    <a:pt x="3184" y="0"/>
                  </a:moveTo>
                  <a:cubicBezTo>
                    <a:pt x="1456" y="0"/>
                    <a:pt x="0" y="1410"/>
                    <a:pt x="0" y="3139"/>
                  </a:cubicBezTo>
                  <a:cubicBezTo>
                    <a:pt x="0" y="4867"/>
                    <a:pt x="1410" y="6322"/>
                    <a:pt x="3184" y="6322"/>
                  </a:cubicBezTo>
                  <a:cubicBezTo>
                    <a:pt x="4912" y="6322"/>
                    <a:pt x="6322" y="4912"/>
                    <a:pt x="6322" y="3139"/>
                  </a:cubicBezTo>
                  <a:cubicBezTo>
                    <a:pt x="6322" y="1410"/>
                    <a:pt x="4912" y="0"/>
                    <a:pt x="3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10" name="Google Shape;610;p38"/>
            <p:cNvSpPr/>
            <p:nvPr/>
          </p:nvSpPr>
          <p:spPr>
            <a:xfrm>
              <a:off x="2638325" y="2734975"/>
              <a:ext cx="454800" cy="452825"/>
            </a:xfrm>
            <a:custGeom>
              <a:avLst/>
              <a:gdLst/>
              <a:ahLst/>
              <a:cxnLst/>
              <a:rect l="l" t="t" r="r" b="b"/>
              <a:pathLst>
                <a:path w="18192" h="18113" extrusionOk="0">
                  <a:moveTo>
                    <a:pt x="8414" y="603"/>
                  </a:moveTo>
                  <a:cubicBezTo>
                    <a:pt x="10006" y="1558"/>
                    <a:pt x="11825" y="2059"/>
                    <a:pt x="13689" y="2059"/>
                  </a:cubicBezTo>
                  <a:lnTo>
                    <a:pt x="13780" y="2059"/>
                  </a:lnTo>
                  <a:cubicBezTo>
                    <a:pt x="13780" y="2059"/>
                    <a:pt x="13280" y="8653"/>
                    <a:pt x="13280" y="8699"/>
                  </a:cubicBezTo>
                  <a:cubicBezTo>
                    <a:pt x="12052" y="9244"/>
                    <a:pt x="11143" y="10472"/>
                    <a:pt x="11143" y="11928"/>
                  </a:cubicBezTo>
                  <a:cubicBezTo>
                    <a:pt x="11143" y="12155"/>
                    <a:pt x="11143" y="12337"/>
                    <a:pt x="11188" y="12519"/>
                  </a:cubicBezTo>
                  <a:cubicBezTo>
                    <a:pt x="11006" y="12655"/>
                    <a:pt x="10824" y="12792"/>
                    <a:pt x="10642" y="12928"/>
                  </a:cubicBezTo>
                  <a:lnTo>
                    <a:pt x="8414" y="14338"/>
                  </a:lnTo>
                  <a:lnTo>
                    <a:pt x="8368" y="14338"/>
                  </a:lnTo>
                  <a:lnTo>
                    <a:pt x="6140" y="12928"/>
                  </a:lnTo>
                  <a:cubicBezTo>
                    <a:pt x="4639" y="11973"/>
                    <a:pt x="3638" y="10336"/>
                    <a:pt x="3502" y="8517"/>
                  </a:cubicBezTo>
                  <a:lnTo>
                    <a:pt x="3047" y="2059"/>
                  </a:lnTo>
                  <a:lnTo>
                    <a:pt x="3138" y="2059"/>
                  </a:lnTo>
                  <a:cubicBezTo>
                    <a:pt x="5003" y="2059"/>
                    <a:pt x="6822" y="1558"/>
                    <a:pt x="8414" y="603"/>
                  </a:cubicBezTo>
                  <a:close/>
                  <a:moveTo>
                    <a:pt x="14645" y="9062"/>
                  </a:moveTo>
                  <a:cubicBezTo>
                    <a:pt x="15418" y="9062"/>
                    <a:pt x="16100" y="9335"/>
                    <a:pt x="16646" y="9836"/>
                  </a:cubicBezTo>
                  <a:lnTo>
                    <a:pt x="14554" y="12291"/>
                  </a:lnTo>
                  <a:lnTo>
                    <a:pt x="13371" y="11154"/>
                  </a:lnTo>
                  <a:cubicBezTo>
                    <a:pt x="13310" y="11114"/>
                    <a:pt x="13239" y="11091"/>
                    <a:pt x="13168" y="11091"/>
                  </a:cubicBezTo>
                  <a:cubicBezTo>
                    <a:pt x="13080" y="11091"/>
                    <a:pt x="12991" y="11125"/>
                    <a:pt x="12916" y="11200"/>
                  </a:cubicBezTo>
                  <a:cubicBezTo>
                    <a:pt x="12780" y="11291"/>
                    <a:pt x="12780" y="11518"/>
                    <a:pt x="12916" y="11609"/>
                  </a:cubicBezTo>
                  <a:lnTo>
                    <a:pt x="14326" y="12974"/>
                  </a:lnTo>
                  <a:cubicBezTo>
                    <a:pt x="14387" y="13015"/>
                    <a:pt x="14467" y="13037"/>
                    <a:pt x="14545" y="13037"/>
                  </a:cubicBezTo>
                  <a:cubicBezTo>
                    <a:pt x="14639" y="13037"/>
                    <a:pt x="14731" y="13003"/>
                    <a:pt x="14781" y="12928"/>
                  </a:cubicBezTo>
                  <a:lnTo>
                    <a:pt x="17055" y="10336"/>
                  </a:lnTo>
                  <a:cubicBezTo>
                    <a:pt x="17328" y="10791"/>
                    <a:pt x="17510" y="11336"/>
                    <a:pt x="17510" y="11928"/>
                  </a:cubicBezTo>
                  <a:cubicBezTo>
                    <a:pt x="17510" y="13519"/>
                    <a:pt x="16236" y="14793"/>
                    <a:pt x="14645" y="14793"/>
                  </a:cubicBezTo>
                  <a:cubicBezTo>
                    <a:pt x="13053" y="14793"/>
                    <a:pt x="11779" y="13519"/>
                    <a:pt x="11779" y="11928"/>
                  </a:cubicBezTo>
                  <a:cubicBezTo>
                    <a:pt x="11779" y="10336"/>
                    <a:pt x="13053" y="9062"/>
                    <a:pt x="14645" y="9062"/>
                  </a:cubicBezTo>
                  <a:close/>
                  <a:moveTo>
                    <a:pt x="8391" y="1"/>
                  </a:moveTo>
                  <a:cubicBezTo>
                    <a:pt x="8289" y="1"/>
                    <a:pt x="8186" y="35"/>
                    <a:pt x="8095" y="103"/>
                  </a:cubicBezTo>
                  <a:cubicBezTo>
                    <a:pt x="6595" y="967"/>
                    <a:pt x="4866" y="1422"/>
                    <a:pt x="3138" y="1422"/>
                  </a:cubicBezTo>
                  <a:cubicBezTo>
                    <a:pt x="3062" y="1422"/>
                    <a:pt x="2987" y="1417"/>
                    <a:pt x="2914" y="1417"/>
                  </a:cubicBezTo>
                  <a:cubicBezTo>
                    <a:pt x="2769" y="1417"/>
                    <a:pt x="2638" y="1437"/>
                    <a:pt x="2547" y="1558"/>
                  </a:cubicBezTo>
                  <a:cubicBezTo>
                    <a:pt x="2456" y="1649"/>
                    <a:pt x="2410" y="1786"/>
                    <a:pt x="2410" y="1922"/>
                  </a:cubicBezTo>
                  <a:lnTo>
                    <a:pt x="2911" y="8562"/>
                  </a:lnTo>
                  <a:cubicBezTo>
                    <a:pt x="3047" y="10563"/>
                    <a:pt x="4139" y="12382"/>
                    <a:pt x="5821" y="13428"/>
                  </a:cubicBezTo>
                  <a:lnTo>
                    <a:pt x="8050" y="14838"/>
                  </a:lnTo>
                  <a:cubicBezTo>
                    <a:pt x="8141" y="14929"/>
                    <a:pt x="8277" y="14929"/>
                    <a:pt x="8414" y="14929"/>
                  </a:cubicBezTo>
                  <a:cubicBezTo>
                    <a:pt x="8505" y="14929"/>
                    <a:pt x="8641" y="14929"/>
                    <a:pt x="8732" y="14838"/>
                  </a:cubicBezTo>
                  <a:lnTo>
                    <a:pt x="10961" y="13474"/>
                  </a:lnTo>
                  <a:cubicBezTo>
                    <a:pt x="11097" y="13383"/>
                    <a:pt x="11234" y="13292"/>
                    <a:pt x="11370" y="13201"/>
                  </a:cubicBezTo>
                  <a:cubicBezTo>
                    <a:pt x="11643" y="13838"/>
                    <a:pt x="12052" y="14429"/>
                    <a:pt x="12643" y="14838"/>
                  </a:cubicBezTo>
                  <a:cubicBezTo>
                    <a:pt x="12461" y="14975"/>
                    <a:pt x="12280" y="15066"/>
                    <a:pt x="12098" y="15202"/>
                  </a:cubicBezTo>
                  <a:lnTo>
                    <a:pt x="8550" y="17431"/>
                  </a:lnTo>
                  <a:cubicBezTo>
                    <a:pt x="8505" y="17453"/>
                    <a:pt x="8448" y="17465"/>
                    <a:pt x="8391" y="17465"/>
                  </a:cubicBezTo>
                  <a:cubicBezTo>
                    <a:pt x="8334" y="17465"/>
                    <a:pt x="8277" y="17453"/>
                    <a:pt x="8232" y="17431"/>
                  </a:cubicBezTo>
                  <a:lnTo>
                    <a:pt x="4684" y="15202"/>
                  </a:lnTo>
                  <a:cubicBezTo>
                    <a:pt x="2456" y="13792"/>
                    <a:pt x="1001" y="11382"/>
                    <a:pt x="819" y="8744"/>
                  </a:cubicBezTo>
                  <a:lnTo>
                    <a:pt x="637" y="6243"/>
                  </a:lnTo>
                  <a:cubicBezTo>
                    <a:pt x="637" y="6106"/>
                    <a:pt x="455" y="5970"/>
                    <a:pt x="318" y="5970"/>
                  </a:cubicBezTo>
                  <a:cubicBezTo>
                    <a:pt x="136" y="5970"/>
                    <a:pt x="0" y="6152"/>
                    <a:pt x="0" y="6288"/>
                  </a:cubicBezTo>
                  <a:lnTo>
                    <a:pt x="182" y="8790"/>
                  </a:lnTo>
                  <a:cubicBezTo>
                    <a:pt x="409" y="11609"/>
                    <a:pt x="1956" y="14202"/>
                    <a:pt x="4366" y="15748"/>
                  </a:cubicBezTo>
                  <a:lnTo>
                    <a:pt x="7868" y="17931"/>
                  </a:lnTo>
                  <a:cubicBezTo>
                    <a:pt x="8050" y="18067"/>
                    <a:pt x="8186" y="18113"/>
                    <a:pt x="8368" y="18113"/>
                  </a:cubicBezTo>
                  <a:cubicBezTo>
                    <a:pt x="8550" y="18113"/>
                    <a:pt x="8732" y="18067"/>
                    <a:pt x="8869" y="17931"/>
                  </a:cubicBezTo>
                  <a:lnTo>
                    <a:pt x="12416" y="15748"/>
                  </a:lnTo>
                  <a:cubicBezTo>
                    <a:pt x="12689" y="15566"/>
                    <a:pt x="12962" y="15384"/>
                    <a:pt x="13235" y="15157"/>
                  </a:cubicBezTo>
                  <a:cubicBezTo>
                    <a:pt x="13644" y="15339"/>
                    <a:pt x="14144" y="15430"/>
                    <a:pt x="14645" y="15430"/>
                  </a:cubicBezTo>
                  <a:cubicBezTo>
                    <a:pt x="16555" y="15430"/>
                    <a:pt x="18146" y="13883"/>
                    <a:pt x="18146" y="11928"/>
                  </a:cubicBezTo>
                  <a:cubicBezTo>
                    <a:pt x="18146" y="11154"/>
                    <a:pt x="17919" y="10427"/>
                    <a:pt x="17464" y="9836"/>
                  </a:cubicBezTo>
                  <a:lnTo>
                    <a:pt x="18056" y="9153"/>
                  </a:lnTo>
                  <a:cubicBezTo>
                    <a:pt x="18192" y="9017"/>
                    <a:pt x="18146" y="8835"/>
                    <a:pt x="18056" y="8699"/>
                  </a:cubicBezTo>
                  <a:cubicBezTo>
                    <a:pt x="17994" y="8658"/>
                    <a:pt x="17914" y="8635"/>
                    <a:pt x="17837" y="8635"/>
                  </a:cubicBezTo>
                  <a:cubicBezTo>
                    <a:pt x="17742" y="8635"/>
                    <a:pt x="17651" y="8669"/>
                    <a:pt x="17601" y="8744"/>
                  </a:cubicBezTo>
                  <a:lnTo>
                    <a:pt x="17055" y="9381"/>
                  </a:lnTo>
                  <a:cubicBezTo>
                    <a:pt x="16418" y="8790"/>
                    <a:pt x="15554" y="8426"/>
                    <a:pt x="14645" y="8426"/>
                  </a:cubicBezTo>
                  <a:cubicBezTo>
                    <a:pt x="14417" y="8426"/>
                    <a:pt x="14190" y="8471"/>
                    <a:pt x="13917" y="8517"/>
                  </a:cubicBezTo>
                  <a:lnTo>
                    <a:pt x="14417" y="1922"/>
                  </a:lnTo>
                  <a:cubicBezTo>
                    <a:pt x="14417" y="1786"/>
                    <a:pt x="14372" y="1649"/>
                    <a:pt x="14281" y="1558"/>
                  </a:cubicBezTo>
                  <a:cubicBezTo>
                    <a:pt x="14159" y="1437"/>
                    <a:pt x="14018" y="1417"/>
                    <a:pt x="13883" y="1417"/>
                  </a:cubicBezTo>
                  <a:cubicBezTo>
                    <a:pt x="13816" y="1417"/>
                    <a:pt x="13750" y="1422"/>
                    <a:pt x="13689" y="1422"/>
                  </a:cubicBezTo>
                  <a:cubicBezTo>
                    <a:pt x="11916" y="1422"/>
                    <a:pt x="10187" y="967"/>
                    <a:pt x="8687" y="103"/>
                  </a:cubicBezTo>
                  <a:cubicBezTo>
                    <a:pt x="8596" y="35"/>
                    <a:pt x="8493" y="1"/>
                    <a:pt x="83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grpSp>
      <p:grpSp>
        <p:nvGrpSpPr>
          <p:cNvPr id="621" name="Google Shape;621;p38"/>
          <p:cNvGrpSpPr/>
          <p:nvPr/>
        </p:nvGrpSpPr>
        <p:grpSpPr>
          <a:xfrm>
            <a:off x="4505160" y="2299104"/>
            <a:ext cx="421501" cy="429528"/>
            <a:chOff x="4045925" y="1318575"/>
            <a:chExt cx="533275" cy="543500"/>
          </a:xfrm>
        </p:grpSpPr>
        <p:sp>
          <p:nvSpPr>
            <p:cNvPr id="622" name="Google Shape;622;p38"/>
            <p:cNvSpPr/>
            <p:nvPr/>
          </p:nvSpPr>
          <p:spPr>
            <a:xfrm>
              <a:off x="4045925" y="1318575"/>
              <a:ext cx="533275" cy="543500"/>
            </a:xfrm>
            <a:custGeom>
              <a:avLst/>
              <a:gdLst/>
              <a:ahLst/>
              <a:cxnLst/>
              <a:rect l="l" t="t" r="r" b="b"/>
              <a:pathLst>
                <a:path w="21331" h="21740" extrusionOk="0">
                  <a:moveTo>
                    <a:pt x="19920" y="11689"/>
                  </a:moveTo>
                  <a:lnTo>
                    <a:pt x="17328" y="14736"/>
                  </a:lnTo>
                  <a:lnTo>
                    <a:pt x="17328" y="11689"/>
                  </a:lnTo>
                  <a:close/>
                  <a:moveTo>
                    <a:pt x="728" y="0"/>
                  </a:moveTo>
                  <a:cubicBezTo>
                    <a:pt x="318" y="0"/>
                    <a:pt x="0" y="319"/>
                    <a:pt x="0" y="728"/>
                  </a:cubicBezTo>
                  <a:lnTo>
                    <a:pt x="0" y="15463"/>
                  </a:lnTo>
                  <a:cubicBezTo>
                    <a:pt x="0" y="15873"/>
                    <a:pt x="318" y="16191"/>
                    <a:pt x="728" y="16191"/>
                  </a:cubicBezTo>
                  <a:lnTo>
                    <a:pt x="4002" y="16191"/>
                  </a:lnTo>
                  <a:lnTo>
                    <a:pt x="4002" y="20966"/>
                  </a:lnTo>
                  <a:cubicBezTo>
                    <a:pt x="4002" y="21376"/>
                    <a:pt x="4321" y="21740"/>
                    <a:pt x="4730" y="21740"/>
                  </a:cubicBezTo>
                  <a:lnTo>
                    <a:pt x="7504" y="21740"/>
                  </a:lnTo>
                  <a:cubicBezTo>
                    <a:pt x="7686" y="21740"/>
                    <a:pt x="7823" y="21558"/>
                    <a:pt x="7823" y="21421"/>
                  </a:cubicBezTo>
                  <a:cubicBezTo>
                    <a:pt x="7823" y="21239"/>
                    <a:pt x="7686" y="21103"/>
                    <a:pt x="7504" y="21103"/>
                  </a:cubicBezTo>
                  <a:lnTo>
                    <a:pt x="4730" y="21103"/>
                  </a:lnTo>
                  <a:cubicBezTo>
                    <a:pt x="4685" y="21103"/>
                    <a:pt x="4639" y="21057"/>
                    <a:pt x="4639" y="20966"/>
                  </a:cubicBezTo>
                  <a:lnTo>
                    <a:pt x="4639" y="16191"/>
                  </a:lnTo>
                  <a:lnTo>
                    <a:pt x="16600" y="16191"/>
                  </a:lnTo>
                  <a:cubicBezTo>
                    <a:pt x="16873" y="16191"/>
                    <a:pt x="17101" y="16055"/>
                    <a:pt x="17237" y="15827"/>
                  </a:cubicBezTo>
                  <a:lnTo>
                    <a:pt x="20693" y="11825"/>
                  </a:lnTo>
                  <a:lnTo>
                    <a:pt x="20693" y="20966"/>
                  </a:lnTo>
                  <a:cubicBezTo>
                    <a:pt x="20693" y="21057"/>
                    <a:pt x="20648" y="21103"/>
                    <a:pt x="20557" y="21103"/>
                  </a:cubicBezTo>
                  <a:lnTo>
                    <a:pt x="9096" y="21103"/>
                  </a:lnTo>
                  <a:cubicBezTo>
                    <a:pt x="8914" y="21103"/>
                    <a:pt x="8778" y="21239"/>
                    <a:pt x="8778" y="21421"/>
                  </a:cubicBezTo>
                  <a:cubicBezTo>
                    <a:pt x="8778" y="21603"/>
                    <a:pt x="8914" y="21740"/>
                    <a:pt x="9096" y="21740"/>
                  </a:cubicBezTo>
                  <a:lnTo>
                    <a:pt x="20557" y="21740"/>
                  </a:lnTo>
                  <a:cubicBezTo>
                    <a:pt x="20966" y="21740"/>
                    <a:pt x="21330" y="21376"/>
                    <a:pt x="21330" y="20966"/>
                  </a:cubicBezTo>
                  <a:lnTo>
                    <a:pt x="21330" y="11734"/>
                  </a:lnTo>
                  <a:cubicBezTo>
                    <a:pt x="21330" y="11370"/>
                    <a:pt x="21012" y="11052"/>
                    <a:pt x="20648" y="11052"/>
                  </a:cubicBezTo>
                  <a:lnTo>
                    <a:pt x="17328" y="11052"/>
                  </a:lnTo>
                  <a:lnTo>
                    <a:pt x="17328" y="3957"/>
                  </a:lnTo>
                  <a:cubicBezTo>
                    <a:pt x="17328" y="3775"/>
                    <a:pt x="17191" y="3639"/>
                    <a:pt x="17010" y="3639"/>
                  </a:cubicBezTo>
                  <a:cubicBezTo>
                    <a:pt x="16828" y="3639"/>
                    <a:pt x="16691" y="3775"/>
                    <a:pt x="16691" y="3957"/>
                  </a:cubicBezTo>
                  <a:lnTo>
                    <a:pt x="16691" y="4184"/>
                  </a:lnTo>
                  <a:lnTo>
                    <a:pt x="3866" y="4184"/>
                  </a:lnTo>
                  <a:cubicBezTo>
                    <a:pt x="3729" y="4184"/>
                    <a:pt x="3548" y="4321"/>
                    <a:pt x="3548" y="4503"/>
                  </a:cubicBezTo>
                  <a:cubicBezTo>
                    <a:pt x="3548" y="4685"/>
                    <a:pt x="3729" y="4821"/>
                    <a:pt x="3866" y="4821"/>
                  </a:cubicBezTo>
                  <a:lnTo>
                    <a:pt x="16691" y="4821"/>
                  </a:lnTo>
                  <a:lnTo>
                    <a:pt x="16691" y="15463"/>
                  </a:lnTo>
                  <a:cubicBezTo>
                    <a:pt x="16691" y="15509"/>
                    <a:pt x="16646" y="15554"/>
                    <a:pt x="16600" y="15554"/>
                  </a:cubicBezTo>
                  <a:lnTo>
                    <a:pt x="728" y="15554"/>
                  </a:lnTo>
                  <a:cubicBezTo>
                    <a:pt x="682" y="15554"/>
                    <a:pt x="637" y="15509"/>
                    <a:pt x="637" y="15463"/>
                  </a:cubicBezTo>
                  <a:lnTo>
                    <a:pt x="637" y="4821"/>
                  </a:lnTo>
                  <a:lnTo>
                    <a:pt x="2274" y="4821"/>
                  </a:lnTo>
                  <a:cubicBezTo>
                    <a:pt x="2456" y="4821"/>
                    <a:pt x="2592" y="4685"/>
                    <a:pt x="2592" y="4503"/>
                  </a:cubicBezTo>
                  <a:cubicBezTo>
                    <a:pt x="2592" y="4321"/>
                    <a:pt x="2456" y="4184"/>
                    <a:pt x="2274" y="4184"/>
                  </a:cubicBezTo>
                  <a:lnTo>
                    <a:pt x="637" y="4184"/>
                  </a:lnTo>
                  <a:lnTo>
                    <a:pt x="637" y="728"/>
                  </a:lnTo>
                  <a:cubicBezTo>
                    <a:pt x="637" y="682"/>
                    <a:pt x="682" y="637"/>
                    <a:pt x="728" y="637"/>
                  </a:cubicBezTo>
                  <a:lnTo>
                    <a:pt x="16600" y="637"/>
                  </a:lnTo>
                  <a:cubicBezTo>
                    <a:pt x="16646" y="637"/>
                    <a:pt x="16691" y="682"/>
                    <a:pt x="16691" y="728"/>
                  </a:cubicBezTo>
                  <a:lnTo>
                    <a:pt x="16691" y="2365"/>
                  </a:lnTo>
                  <a:cubicBezTo>
                    <a:pt x="16691" y="2547"/>
                    <a:pt x="16828" y="2684"/>
                    <a:pt x="17010" y="2684"/>
                  </a:cubicBezTo>
                  <a:cubicBezTo>
                    <a:pt x="17191" y="2684"/>
                    <a:pt x="17328" y="2547"/>
                    <a:pt x="17328" y="2365"/>
                  </a:cubicBezTo>
                  <a:lnTo>
                    <a:pt x="17328" y="728"/>
                  </a:lnTo>
                  <a:cubicBezTo>
                    <a:pt x="17328" y="319"/>
                    <a:pt x="17010" y="0"/>
                    <a:pt x="16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3" name="Google Shape;623;p38"/>
            <p:cNvSpPr/>
            <p:nvPr/>
          </p:nvSpPr>
          <p:spPr>
            <a:xfrm>
              <a:off x="4089125" y="1362900"/>
              <a:ext cx="31850" cy="30725"/>
            </a:xfrm>
            <a:custGeom>
              <a:avLst/>
              <a:gdLst/>
              <a:ahLst/>
              <a:cxnLst/>
              <a:rect l="l" t="t" r="r" b="b"/>
              <a:pathLst>
                <a:path w="1274" h="1229" extrusionOk="0">
                  <a:moveTo>
                    <a:pt x="637" y="1"/>
                  </a:moveTo>
                  <a:cubicBezTo>
                    <a:pt x="273" y="1"/>
                    <a:pt x="0" y="274"/>
                    <a:pt x="0" y="638"/>
                  </a:cubicBezTo>
                  <a:cubicBezTo>
                    <a:pt x="0" y="956"/>
                    <a:pt x="273" y="1229"/>
                    <a:pt x="637" y="1229"/>
                  </a:cubicBezTo>
                  <a:cubicBezTo>
                    <a:pt x="955" y="1229"/>
                    <a:pt x="1274" y="956"/>
                    <a:pt x="1274" y="638"/>
                  </a:cubicBezTo>
                  <a:cubicBezTo>
                    <a:pt x="1274" y="274"/>
                    <a:pt x="955"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4" name="Google Shape;624;p38"/>
            <p:cNvSpPr/>
            <p:nvPr/>
          </p:nvSpPr>
          <p:spPr>
            <a:xfrm>
              <a:off x="4136875" y="1362900"/>
              <a:ext cx="30725" cy="30725"/>
            </a:xfrm>
            <a:custGeom>
              <a:avLst/>
              <a:gdLst/>
              <a:ahLst/>
              <a:cxnLst/>
              <a:rect l="l" t="t" r="r" b="b"/>
              <a:pathLst>
                <a:path w="1229" h="1229" extrusionOk="0">
                  <a:moveTo>
                    <a:pt x="592" y="1"/>
                  </a:moveTo>
                  <a:cubicBezTo>
                    <a:pt x="273" y="1"/>
                    <a:pt x="0" y="274"/>
                    <a:pt x="0" y="638"/>
                  </a:cubicBezTo>
                  <a:cubicBezTo>
                    <a:pt x="0" y="956"/>
                    <a:pt x="273" y="1229"/>
                    <a:pt x="592" y="1229"/>
                  </a:cubicBezTo>
                  <a:cubicBezTo>
                    <a:pt x="956" y="1229"/>
                    <a:pt x="1228" y="956"/>
                    <a:pt x="1228" y="638"/>
                  </a:cubicBezTo>
                  <a:cubicBezTo>
                    <a:pt x="1228" y="274"/>
                    <a:pt x="956" y="1"/>
                    <a:pt x="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5" name="Google Shape;625;p38"/>
            <p:cNvSpPr/>
            <p:nvPr/>
          </p:nvSpPr>
          <p:spPr>
            <a:xfrm>
              <a:off x="4183500" y="1362900"/>
              <a:ext cx="30725" cy="30725"/>
            </a:xfrm>
            <a:custGeom>
              <a:avLst/>
              <a:gdLst/>
              <a:ahLst/>
              <a:cxnLst/>
              <a:rect l="l" t="t" r="r" b="b"/>
              <a:pathLst>
                <a:path w="1229" h="1229" extrusionOk="0">
                  <a:moveTo>
                    <a:pt x="637" y="1"/>
                  </a:moveTo>
                  <a:cubicBezTo>
                    <a:pt x="273" y="1"/>
                    <a:pt x="0" y="274"/>
                    <a:pt x="0" y="638"/>
                  </a:cubicBezTo>
                  <a:cubicBezTo>
                    <a:pt x="0" y="956"/>
                    <a:pt x="273" y="1229"/>
                    <a:pt x="637" y="1229"/>
                  </a:cubicBezTo>
                  <a:cubicBezTo>
                    <a:pt x="955" y="1229"/>
                    <a:pt x="1228" y="956"/>
                    <a:pt x="1228" y="638"/>
                  </a:cubicBezTo>
                  <a:cubicBezTo>
                    <a:pt x="1228" y="274"/>
                    <a:pt x="955"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6" name="Google Shape;626;p38"/>
            <p:cNvSpPr/>
            <p:nvPr/>
          </p:nvSpPr>
          <p:spPr>
            <a:xfrm>
              <a:off x="4094800" y="1476175"/>
              <a:ext cx="71650" cy="94825"/>
            </a:xfrm>
            <a:custGeom>
              <a:avLst/>
              <a:gdLst/>
              <a:ahLst/>
              <a:cxnLst/>
              <a:rect l="l" t="t" r="r" b="b"/>
              <a:pathLst>
                <a:path w="2866" h="3793" extrusionOk="0">
                  <a:moveTo>
                    <a:pt x="330" y="1"/>
                  </a:moveTo>
                  <a:cubicBezTo>
                    <a:pt x="296" y="1"/>
                    <a:pt x="262" y="7"/>
                    <a:pt x="228" y="18"/>
                  </a:cubicBezTo>
                  <a:cubicBezTo>
                    <a:pt x="92" y="63"/>
                    <a:pt x="1" y="200"/>
                    <a:pt x="1" y="336"/>
                  </a:cubicBezTo>
                  <a:lnTo>
                    <a:pt x="1" y="3474"/>
                  </a:lnTo>
                  <a:cubicBezTo>
                    <a:pt x="1" y="3656"/>
                    <a:pt x="137" y="3793"/>
                    <a:pt x="319" y="3793"/>
                  </a:cubicBezTo>
                  <a:cubicBezTo>
                    <a:pt x="501" y="3793"/>
                    <a:pt x="637" y="3656"/>
                    <a:pt x="637" y="3474"/>
                  </a:cubicBezTo>
                  <a:lnTo>
                    <a:pt x="637" y="1337"/>
                  </a:lnTo>
                  <a:lnTo>
                    <a:pt x="2184" y="3611"/>
                  </a:lnTo>
                  <a:cubicBezTo>
                    <a:pt x="2252" y="3713"/>
                    <a:pt x="2371" y="3764"/>
                    <a:pt x="2484" y="3764"/>
                  </a:cubicBezTo>
                  <a:cubicBezTo>
                    <a:pt x="2522" y="3764"/>
                    <a:pt x="2559" y="3759"/>
                    <a:pt x="2593" y="3747"/>
                  </a:cubicBezTo>
                  <a:cubicBezTo>
                    <a:pt x="2730" y="3702"/>
                    <a:pt x="2866" y="3565"/>
                    <a:pt x="2866" y="3383"/>
                  </a:cubicBezTo>
                  <a:lnTo>
                    <a:pt x="2820" y="336"/>
                  </a:lnTo>
                  <a:cubicBezTo>
                    <a:pt x="2820" y="154"/>
                    <a:pt x="2684" y="18"/>
                    <a:pt x="2502" y="18"/>
                  </a:cubicBezTo>
                  <a:cubicBezTo>
                    <a:pt x="2320" y="18"/>
                    <a:pt x="2184" y="154"/>
                    <a:pt x="2184" y="336"/>
                  </a:cubicBezTo>
                  <a:lnTo>
                    <a:pt x="2229" y="2519"/>
                  </a:lnTo>
                  <a:lnTo>
                    <a:pt x="592" y="154"/>
                  </a:lnTo>
                  <a:cubicBezTo>
                    <a:pt x="524" y="52"/>
                    <a:pt x="430" y="1"/>
                    <a:pt x="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7" name="Google Shape;627;p38"/>
            <p:cNvSpPr/>
            <p:nvPr/>
          </p:nvSpPr>
          <p:spPr>
            <a:xfrm>
              <a:off x="4185775" y="1476600"/>
              <a:ext cx="48900" cy="94400"/>
            </a:xfrm>
            <a:custGeom>
              <a:avLst/>
              <a:gdLst/>
              <a:ahLst/>
              <a:cxnLst/>
              <a:rect l="l" t="t" r="r" b="b"/>
              <a:pathLst>
                <a:path w="1956" h="3776" extrusionOk="0">
                  <a:moveTo>
                    <a:pt x="318" y="1"/>
                  </a:moveTo>
                  <a:cubicBezTo>
                    <a:pt x="137" y="1"/>
                    <a:pt x="0" y="137"/>
                    <a:pt x="0" y="319"/>
                  </a:cubicBezTo>
                  <a:lnTo>
                    <a:pt x="0" y="3457"/>
                  </a:lnTo>
                  <a:cubicBezTo>
                    <a:pt x="0" y="3639"/>
                    <a:pt x="137" y="3776"/>
                    <a:pt x="318" y="3776"/>
                  </a:cubicBezTo>
                  <a:lnTo>
                    <a:pt x="1637" y="3776"/>
                  </a:lnTo>
                  <a:cubicBezTo>
                    <a:pt x="1819" y="3776"/>
                    <a:pt x="1956" y="3639"/>
                    <a:pt x="1956" y="3457"/>
                  </a:cubicBezTo>
                  <a:cubicBezTo>
                    <a:pt x="1956" y="3275"/>
                    <a:pt x="1819" y="3139"/>
                    <a:pt x="1637" y="3139"/>
                  </a:cubicBezTo>
                  <a:lnTo>
                    <a:pt x="637" y="3139"/>
                  </a:lnTo>
                  <a:lnTo>
                    <a:pt x="637" y="2229"/>
                  </a:lnTo>
                  <a:lnTo>
                    <a:pt x="1546" y="2229"/>
                  </a:lnTo>
                  <a:cubicBezTo>
                    <a:pt x="1728" y="2229"/>
                    <a:pt x="1865" y="2093"/>
                    <a:pt x="1865" y="1911"/>
                  </a:cubicBezTo>
                  <a:cubicBezTo>
                    <a:pt x="1865" y="1729"/>
                    <a:pt x="1728" y="1593"/>
                    <a:pt x="1546" y="1593"/>
                  </a:cubicBezTo>
                  <a:lnTo>
                    <a:pt x="637" y="1593"/>
                  </a:lnTo>
                  <a:lnTo>
                    <a:pt x="637" y="638"/>
                  </a:lnTo>
                  <a:lnTo>
                    <a:pt x="1637" y="638"/>
                  </a:lnTo>
                  <a:cubicBezTo>
                    <a:pt x="1819" y="638"/>
                    <a:pt x="1956" y="501"/>
                    <a:pt x="1956" y="319"/>
                  </a:cubicBezTo>
                  <a:cubicBezTo>
                    <a:pt x="1956" y="137"/>
                    <a:pt x="1819" y="1"/>
                    <a:pt x="1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8" name="Google Shape;628;p38"/>
            <p:cNvSpPr/>
            <p:nvPr/>
          </p:nvSpPr>
          <p:spPr>
            <a:xfrm>
              <a:off x="4354050" y="1476375"/>
              <a:ext cx="69375" cy="94625"/>
            </a:xfrm>
            <a:custGeom>
              <a:avLst/>
              <a:gdLst/>
              <a:ahLst/>
              <a:cxnLst/>
              <a:rect l="l" t="t" r="r" b="b"/>
              <a:pathLst>
                <a:path w="2775" h="3785" extrusionOk="0">
                  <a:moveTo>
                    <a:pt x="1406" y="0"/>
                  </a:moveTo>
                  <a:cubicBezTo>
                    <a:pt x="1277" y="0"/>
                    <a:pt x="1141" y="17"/>
                    <a:pt x="1001" y="55"/>
                  </a:cubicBezTo>
                  <a:cubicBezTo>
                    <a:pt x="591" y="192"/>
                    <a:pt x="273" y="510"/>
                    <a:pt x="228" y="920"/>
                  </a:cubicBezTo>
                  <a:cubicBezTo>
                    <a:pt x="182" y="1283"/>
                    <a:pt x="364" y="1647"/>
                    <a:pt x="682" y="1875"/>
                  </a:cubicBezTo>
                  <a:cubicBezTo>
                    <a:pt x="728" y="1875"/>
                    <a:pt x="1137" y="2057"/>
                    <a:pt x="1637" y="2238"/>
                  </a:cubicBezTo>
                  <a:cubicBezTo>
                    <a:pt x="1956" y="2375"/>
                    <a:pt x="2138" y="2557"/>
                    <a:pt x="2092" y="2739"/>
                  </a:cubicBezTo>
                  <a:cubicBezTo>
                    <a:pt x="2047" y="2966"/>
                    <a:pt x="1819" y="3148"/>
                    <a:pt x="1455" y="3148"/>
                  </a:cubicBezTo>
                  <a:cubicBezTo>
                    <a:pt x="1137" y="3148"/>
                    <a:pt x="819" y="3012"/>
                    <a:pt x="591" y="2784"/>
                  </a:cubicBezTo>
                  <a:cubicBezTo>
                    <a:pt x="546" y="2716"/>
                    <a:pt x="466" y="2682"/>
                    <a:pt x="381" y="2682"/>
                  </a:cubicBezTo>
                  <a:cubicBezTo>
                    <a:pt x="296" y="2682"/>
                    <a:pt x="205" y="2716"/>
                    <a:pt x="137" y="2784"/>
                  </a:cubicBezTo>
                  <a:cubicBezTo>
                    <a:pt x="0" y="2875"/>
                    <a:pt x="0" y="3103"/>
                    <a:pt x="137" y="3239"/>
                  </a:cubicBezTo>
                  <a:cubicBezTo>
                    <a:pt x="455" y="3557"/>
                    <a:pt x="955" y="3785"/>
                    <a:pt x="1455" y="3785"/>
                  </a:cubicBezTo>
                  <a:cubicBezTo>
                    <a:pt x="2092" y="3785"/>
                    <a:pt x="2638" y="3375"/>
                    <a:pt x="2729" y="2875"/>
                  </a:cubicBezTo>
                  <a:cubicBezTo>
                    <a:pt x="2774" y="2466"/>
                    <a:pt x="2592" y="1920"/>
                    <a:pt x="1865" y="1647"/>
                  </a:cubicBezTo>
                  <a:cubicBezTo>
                    <a:pt x="1455" y="1465"/>
                    <a:pt x="1092" y="1329"/>
                    <a:pt x="955" y="1283"/>
                  </a:cubicBezTo>
                  <a:cubicBezTo>
                    <a:pt x="910" y="1192"/>
                    <a:pt x="864" y="1101"/>
                    <a:pt x="864" y="1011"/>
                  </a:cubicBezTo>
                  <a:cubicBezTo>
                    <a:pt x="864" y="829"/>
                    <a:pt x="1001" y="738"/>
                    <a:pt x="1183" y="692"/>
                  </a:cubicBezTo>
                  <a:cubicBezTo>
                    <a:pt x="1262" y="668"/>
                    <a:pt x="1341" y="658"/>
                    <a:pt x="1418" y="658"/>
                  </a:cubicBezTo>
                  <a:cubicBezTo>
                    <a:pt x="1782" y="658"/>
                    <a:pt x="2092" y="882"/>
                    <a:pt x="2092" y="920"/>
                  </a:cubicBezTo>
                  <a:cubicBezTo>
                    <a:pt x="2154" y="960"/>
                    <a:pt x="2233" y="983"/>
                    <a:pt x="2311" y="983"/>
                  </a:cubicBezTo>
                  <a:cubicBezTo>
                    <a:pt x="2405" y="983"/>
                    <a:pt x="2497" y="949"/>
                    <a:pt x="2547" y="874"/>
                  </a:cubicBezTo>
                  <a:cubicBezTo>
                    <a:pt x="2683" y="738"/>
                    <a:pt x="2638" y="510"/>
                    <a:pt x="2502" y="419"/>
                  </a:cubicBezTo>
                  <a:cubicBezTo>
                    <a:pt x="2502" y="382"/>
                    <a:pt x="2033" y="0"/>
                    <a:pt x="1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29" name="Google Shape;629;p38"/>
            <p:cNvSpPr/>
            <p:nvPr/>
          </p:nvSpPr>
          <p:spPr>
            <a:xfrm>
              <a:off x="4246025" y="1476325"/>
              <a:ext cx="103500" cy="94675"/>
            </a:xfrm>
            <a:custGeom>
              <a:avLst/>
              <a:gdLst/>
              <a:ahLst/>
              <a:cxnLst/>
              <a:rect l="l" t="t" r="r" b="b"/>
              <a:pathLst>
                <a:path w="4140" h="3787" extrusionOk="0">
                  <a:moveTo>
                    <a:pt x="2065" y="0"/>
                  </a:moveTo>
                  <a:cubicBezTo>
                    <a:pt x="1943" y="0"/>
                    <a:pt x="1812" y="89"/>
                    <a:pt x="1774" y="239"/>
                  </a:cubicBezTo>
                  <a:lnTo>
                    <a:pt x="1092" y="2422"/>
                  </a:lnTo>
                  <a:lnTo>
                    <a:pt x="683" y="285"/>
                  </a:lnTo>
                  <a:cubicBezTo>
                    <a:pt x="643" y="127"/>
                    <a:pt x="501" y="3"/>
                    <a:pt x="345" y="3"/>
                  </a:cubicBezTo>
                  <a:cubicBezTo>
                    <a:pt x="321" y="3"/>
                    <a:pt x="297" y="6"/>
                    <a:pt x="273" y="12"/>
                  </a:cubicBezTo>
                  <a:cubicBezTo>
                    <a:pt x="137" y="57"/>
                    <a:pt x="1" y="194"/>
                    <a:pt x="46" y="376"/>
                  </a:cubicBezTo>
                  <a:lnTo>
                    <a:pt x="637" y="3514"/>
                  </a:lnTo>
                  <a:cubicBezTo>
                    <a:pt x="683" y="3650"/>
                    <a:pt x="865" y="3787"/>
                    <a:pt x="1047" y="3787"/>
                  </a:cubicBezTo>
                  <a:cubicBezTo>
                    <a:pt x="1183" y="3787"/>
                    <a:pt x="1365" y="3696"/>
                    <a:pt x="1410" y="3559"/>
                  </a:cubicBezTo>
                  <a:lnTo>
                    <a:pt x="1410" y="3514"/>
                  </a:lnTo>
                  <a:lnTo>
                    <a:pt x="2047" y="1422"/>
                  </a:lnTo>
                  <a:lnTo>
                    <a:pt x="2729" y="3514"/>
                  </a:lnTo>
                  <a:cubicBezTo>
                    <a:pt x="2729" y="3559"/>
                    <a:pt x="2729" y="3559"/>
                    <a:pt x="2729" y="3559"/>
                  </a:cubicBezTo>
                  <a:cubicBezTo>
                    <a:pt x="2775" y="3696"/>
                    <a:pt x="2911" y="3787"/>
                    <a:pt x="3093" y="3787"/>
                  </a:cubicBezTo>
                  <a:cubicBezTo>
                    <a:pt x="3275" y="3787"/>
                    <a:pt x="3412" y="3696"/>
                    <a:pt x="3457" y="3514"/>
                  </a:cubicBezTo>
                  <a:lnTo>
                    <a:pt x="4094" y="421"/>
                  </a:lnTo>
                  <a:cubicBezTo>
                    <a:pt x="4139" y="239"/>
                    <a:pt x="4003" y="57"/>
                    <a:pt x="3866" y="12"/>
                  </a:cubicBezTo>
                  <a:cubicBezTo>
                    <a:pt x="3842" y="6"/>
                    <a:pt x="3818" y="3"/>
                    <a:pt x="3795" y="3"/>
                  </a:cubicBezTo>
                  <a:cubicBezTo>
                    <a:pt x="3639" y="3"/>
                    <a:pt x="3497" y="127"/>
                    <a:pt x="3457" y="285"/>
                  </a:cubicBezTo>
                  <a:lnTo>
                    <a:pt x="3048" y="2422"/>
                  </a:lnTo>
                  <a:lnTo>
                    <a:pt x="2365" y="239"/>
                  </a:lnTo>
                  <a:cubicBezTo>
                    <a:pt x="2365" y="239"/>
                    <a:pt x="2365" y="239"/>
                    <a:pt x="2365" y="194"/>
                  </a:cubicBezTo>
                  <a:cubicBezTo>
                    <a:pt x="2320" y="148"/>
                    <a:pt x="2275" y="57"/>
                    <a:pt x="2138" y="12"/>
                  </a:cubicBezTo>
                  <a:cubicBezTo>
                    <a:pt x="2115" y="4"/>
                    <a:pt x="2090" y="0"/>
                    <a:pt x="2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0" name="Google Shape;630;p38"/>
            <p:cNvSpPr/>
            <p:nvPr/>
          </p:nvSpPr>
          <p:spPr>
            <a:xfrm>
              <a:off x="4092525" y="1599400"/>
              <a:ext cx="146700" cy="15950"/>
            </a:xfrm>
            <a:custGeom>
              <a:avLst/>
              <a:gdLst/>
              <a:ahLst/>
              <a:cxnLst/>
              <a:rect l="l" t="t" r="r" b="b"/>
              <a:pathLst>
                <a:path w="5868" h="638" extrusionOk="0">
                  <a:moveTo>
                    <a:pt x="319" y="1"/>
                  </a:moveTo>
                  <a:cubicBezTo>
                    <a:pt x="183" y="1"/>
                    <a:pt x="1" y="137"/>
                    <a:pt x="1" y="319"/>
                  </a:cubicBezTo>
                  <a:cubicBezTo>
                    <a:pt x="1" y="501"/>
                    <a:pt x="183" y="637"/>
                    <a:pt x="319" y="637"/>
                  </a:cubicBezTo>
                  <a:lnTo>
                    <a:pt x="5549" y="637"/>
                  </a:lnTo>
                  <a:cubicBezTo>
                    <a:pt x="5686" y="637"/>
                    <a:pt x="5868" y="501"/>
                    <a:pt x="5868" y="319"/>
                  </a:cubicBezTo>
                  <a:cubicBezTo>
                    <a:pt x="5868" y="137"/>
                    <a:pt x="5686" y="1"/>
                    <a:pt x="5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1" name="Google Shape;631;p38"/>
            <p:cNvSpPr/>
            <p:nvPr/>
          </p:nvSpPr>
          <p:spPr>
            <a:xfrm>
              <a:off x="4092525" y="1635800"/>
              <a:ext cx="146700" cy="15925"/>
            </a:xfrm>
            <a:custGeom>
              <a:avLst/>
              <a:gdLst/>
              <a:ahLst/>
              <a:cxnLst/>
              <a:rect l="l" t="t" r="r" b="b"/>
              <a:pathLst>
                <a:path w="5868" h="637" extrusionOk="0">
                  <a:moveTo>
                    <a:pt x="319" y="0"/>
                  </a:moveTo>
                  <a:cubicBezTo>
                    <a:pt x="183" y="0"/>
                    <a:pt x="1" y="137"/>
                    <a:pt x="1" y="318"/>
                  </a:cubicBezTo>
                  <a:cubicBezTo>
                    <a:pt x="1" y="500"/>
                    <a:pt x="183" y="637"/>
                    <a:pt x="319" y="637"/>
                  </a:cubicBezTo>
                  <a:lnTo>
                    <a:pt x="5549" y="637"/>
                  </a:lnTo>
                  <a:cubicBezTo>
                    <a:pt x="5686" y="637"/>
                    <a:pt x="5868" y="500"/>
                    <a:pt x="5868" y="318"/>
                  </a:cubicBezTo>
                  <a:cubicBezTo>
                    <a:pt x="5868" y="137"/>
                    <a:pt x="5686" y="0"/>
                    <a:pt x="5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2" name="Google Shape;632;p38"/>
            <p:cNvSpPr/>
            <p:nvPr/>
          </p:nvSpPr>
          <p:spPr>
            <a:xfrm>
              <a:off x="4272175" y="1599400"/>
              <a:ext cx="145550" cy="15950"/>
            </a:xfrm>
            <a:custGeom>
              <a:avLst/>
              <a:gdLst/>
              <a:ahLst/>
              <a:cxnLst/>
              <a:rect l="l" t="t" r="r" b="b"/>
              <a:pathLst>
                <a:path w="5822" h="638" extrusionOk="0">
                  <a:moveTo>
                    <a:pt x="319" y="1"/>
                  </a:moveTo>
                  <a:cubicBezTo>
                    <a:pt x="137" y="1"/>
                    <a:pt x="1" y="137"/>
                    <a:pt x="1" y="319"/>
                  </a:cubicBezTo>
                  <a:cubicBezTo>
                    <a:pt x="1" y="501"/>
                    <a:pt x="137" y="637"/>
                    <a:pt x="319" y="637"/>
                  </a:cubicBezTo>
                  <a:lnTo>
                    <a:pt x="5504" y="637"/>
                  </a:lnTo>
                  <a:cubicBezTo>
                    <a:pt x="5686" y="637"/>
                    <a:pt x="5822" y="501"/>
                    <a:pt x="5822" y="319"/>
                  </a:cubicBezTo>
                  <a:cubicBezTo>
                    <a:pt x="5822" y="137"/>
                    <a:pt x="5686" y="1"/>
                    <a:pt x="5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3" name="Google Shape;633;p38"/>
            <p:cNvSpPr/>
            <p:nvPr/>
          </p:nvSpPr>
          <p:spPr>
            <a:xfrm>
              <a:off x="4272175" y="1635800"/>
              <a:ext cx="145550" cy="15925"/>
            </a:xfrm>
            <a:custGeom>
              <a:avLst/>
              <a:gdLst/>
              <a:ahLst/>
              <a:cxnLst/>
              <a:rect l="l" t="t" r="r" b="b"/>
              <a:pathLst>
                <a:path w="5822" h="637" extrusionOk="0">
                  <a:moveTo>
                    <a:pt x="319" y="0"/>
                  </a:moveTo>
                  <a:cubicBezTo>
                    <a:pt x="137" y="0"/>
                    <a:pt x="1" y="137"/>
                    <a:pt x="1" y="318"/>
                  </a:cubicBezTo>
                  <a:cubicBezTo>
                    <a:pt x="1" y="500"/>
                    <a:pt x="137" y="637"/>
                    <a:pt x="319" y="637"/>
                  </a:cubicBezTo>
                  <a:lnTo>
                    <a:pt x="5504" y="637"/>
                  </a:lnTo>
                  <a:cubicBezTo>
                    <a:pt x="5686" y="637"/>
                    <a:pt x="5822" y="500"/>
                    <a:pt x="5822" y="318"/>
                  </a:cubicBezTo>
                  <a:cubicBezTo>
                    <a:pt x="5822" y="137"/>
                    <a:pt x="5686" y="0"/>
                    <a:pt x="5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4" name="Google Shape;634;p38"/>
            <p:cNvSpPr/>
            <p:nvPr/>
          </p:nvSpPr>
          <p:spPr>
            <a:xfrm>
              <a:off x="4200550" y="1746075"/>
              <a:ext cx="145550" cy="15950"/>
            </a:xfrm>
            <a:custGeom>
              <a:avLst/>
              <a:gdLst/>
              <a:ahLst/>
              <a:cxnLst/>
              <a:rect l="l" t="t" r="r" b="b"/>
              <a:pathLst>
                <a:path w="5822" h="638" extrusionOk="0">
                  <a:moveTo>
                    <a:pt x="319" y="1"/>
                  </a:moveTo>
                  <a:cubicBezTo>
                    <a:pt x="137" y="1"/>
                    <a:pt x="0" y="183"/>
                    <a:pt x="0" y="319"/>
                  </a:cubicBezTo>
                  <a:cubicBezTo>
                    <a:pt x="0" y="501"/>
                    <a:pt x="137" y="637"/>
                    <a:pt x="319" y="637"/>
                  </a:cubicBezTo>
                  <a:lnTo>
                    <a:pt x="5503" y="637"/>
                  </a:lnTo>
                  <a:cubicBezTo>
                    <a:pt x="5685" y="637"/>
                    <a:pt x="5822" y="501"/>
                    <a:pt x="5822" y="319"/>
                  </a:cubicBezTo>
                  <a:cubicBezTo>
                    <a:pt x="5822" y="183"/>
                    <a:pt x="5685" y="1"/>
                    <a:pt x="5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5" name="Google Shape;635;p38"/>
            <p:cNvSpPr/>
            <p:nvPr/>
          </p:nvSpPr>
          <p:spPr>
            <a:xfrm>
              <a:off x="4200550" y="1783600"/>
              <a:ext cx="145550" cy="15950"/>
            </a:xfrm>
            <a:custGeom>
              <a:avLst/>
              <a:gdLst/>
              <a:ahLst/>
              <a:cxnLst/>
              <a:rect l="l" t="t" r="r" b="b"/>
              <a:pathLst>
                <a:path w="5822" h="638" extrusionOk="0">
                  <a:moveTo>
                    <a:pt x="319" y="0"/>
                  </a:moveTo>
                  <a:cubicBezTo>
                    <a:pt x="137" y="0"/>
                    <a:pt x="0" y="137"/>
                    <a:pt x="0" y="319"/>
                  </a:cubicBezTo>
                  <a:cubicBezTo>
                    <a:pt x="0" y="501"/>
                    <a:pt x="137" y="637"/>
                    <a:pt x="319" y="637"/>
                  </a:cubicBezTo>
                  <a:lnTo>
                    <a:pt x="5503" y="637"/>
                  </a:lnTo>
                  <a:cubicBezTo>
                    <a:pt x="5685" y="637"/>
                    <a:pt x="5822" y="501"/>
                    <a:pt x="5822" y="319"/>
                  </a:cubicBezTo>
                  <a:cubicBezTo>
                    <a:pt x="5822" y="137"/>
                    <a:pt x="5685" y="0"/>
                    <a:pt x="5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6" name="Google Shape;636;p38"/>
            <p:cNvSpPr/>
            <p:nvPr/>
          </p:nvSpPr>
          <p:spPr>
            <a:xfrm>
              <a:off x="4379050" y="1746075"/>
              <a:ext cx="145575" cy="15950"/>
            </a:xfrm>
            <a:custGeom>
              <a:avLst/>
              <a:gdLst/>
              <a:ahLst/>
              <a:cxnLst/>
              <a:rect l="l" t="t" r="r" b="b"/>
              <a:pathLst>
                <a:path w="5823" h="638" extrusionOk="0">
                  <a:moveTo>
                    <a:pt x="319" y="1"/>
                  </a:moveTo>
                  <a:cubicBezTo>
                    <a:pt x="137" y="1"/>
                    <a:pt x="1" y="183"/>
                    <a:pt x="1" y="319"/>
                  </a:cubicBezTo>
                  <a:cubicBezTo>
                    <a:pt x="1" y="501"/>
                    <a:pt x="137" y="637"/>
                    <a:pt x="319" y="637"/>
                  </a:cubicBezTo>
                  <a:lnTo>
                    <a:pt x="5504" y="637"/>
                  </a:lnTo>
                  <a:cubicBezTo>
                    <a:pt x="5686" y="637"/>
                    <a:pt x="5822" y="501"/>
                    <a:pt x="5822" y="319"/>
                  </a:cubicBezTo>
                  <a:cubicBezTo>
                    <a:pt x="5822" y="183"/>
                    <a:pt x="5686" y="1"/>
                    <a:pt x="5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sp>
          <p:nvSpPr>
            <p:cNvPr id="637" name="Google Shape;637;p38"/>
            <p:cNvSpPr/>
            <p:nvPr/>
          </p:nvSpPr>
          <p:spPr>
            <a:xfrm>
              <a:off x="4379050" y="1783600"/>
              <a:ext cx="145575" cy="15950"/>
            </a:xfrm>
            <a:custGeom>
              <a:avLst/>
              <a:gdLst/>
              <a:ahLst/>
              <a:cxnLst/>
              <a:rect l="l" t="t" r="r" b="b"/>
              <a:pathLst>
                <a:path w="5823" h="638" extrusionOk="0">
                  <a:moveTo>
                    <a:pt x="319" y="0"/>
                  </a:moveTo>
                  <a:cubicBezTo>
                    <a:pt x="137" y="0"/>
                    <a:pt x="1" y="137"/>
                    <a:pt x="1" y="319"/>
                  </a:cubicBezTo>
                  <a:cubicBezTo>
                    <a:pt x="1" y="501"/>
                    <a:pt x="137" y="637"/>
                    <a:pt x="319" y="637"/>
                  </a:cubicBezTo>
                  <a:lnTo>
                    <a:pt x="5504" y="637"/>
                  </a:lnTo>
                  <a:cubicBezTo>
                    <a:pt x="5686" y="637"/>
                    <a:pt x="5822" y="501"/>
                    <a:pt x="5822" y="319"/>
                  </a:cubicBezTo>
                  <a:cubicBezTo>
                    <a:pt x="5822" y="137"/>
                    <a:pt x="5686" y="0"/>
                    <a:pt x="5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endParaRPr>
            </a:p>
          </p:txBody>
        </p:sp>
      </p:grpSp>
      <p:sp>
        <p:nvSpPr>
          <p:cNvPr id="638" name="Google Shape;638;p38"/>
          <p:cNvSpPr/>
          <p:nvPr/>
        </p:nvSpPr>
        <p:spPr>
          <a:xfrm rot="10800000">
            <a:off x="6340572" y="4330991"/>
            <a:ext cx="915000" cy="27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639;p38"/>
          <p:cNvSpPr/>
          <p:nvPr/>
        </p:nvSpPr>
        <p:spPr>
          <a:xfrm>
            <a:off x="7416100" y="535000"/>
            <a:ext cx="1012800" cy="1012800"/>
          </a:xfrm>
          <a:prstGeom prst="diamond">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 name="Google Shape;580;p38">
            <a:extLst>
              <a:ext uri="{FF2B5EF4-FFF2-40B4-BE49-F238E27FC236}">
                <a16:creationId xmlns:a16="http://schemas.microsoft.com/office/drawing/2014/main" id="{3A74D244-14B4-ED07-D18B-1803CDB5E15E}"/>
              </a:ext>
            </a:extLst>
          </p:cNvPr>
          <p:cNvGrpSpPr/>
          <p:nvPr/>
        </p:nvGrpSpPr>
        <p:grpSpPr>
          <a:xfrm>
            <a:off x="1340150" y="3277785"/>
            <a:ext cx="2194512" cy="1103940"/>
            <a:chOff x="5355038" y="628362"/>
            <a:chExt cx="2194512" cy="1103940"/>
          </a:xfrm>
        </p:grpSpPr>
        <p:sp>
          <p:nvSpPr>
            <p:cNvPr id="3" name="Google Shape;581;p38">
              <a:extLst>
                <a:ext uri="{FF2B5EF4-FFF2-40B4-BE49-F238E27FC236}">
                  <a16:creationId xmlns:a16="http://schemas.microsoft.com/office/drawing/2014/main" id="{5983384D-F059-866B-6AF9-C398534FB626}"/>
                </a:ext>
              </a:extLst>
            </p:cNvPr>
            <p:cNvSpPr txBox="1"/>
            <p:nvPr/>
          </p:nvSpPr>
          <p:spPr>
            <a:xfrm flipH="1">
              <a:off x="5355038" y="628362"/>
              <a:ext cx="2194500" cy="274200"/>
            </a:xfrm>
            <a:prstGeom prst="rect">
              <a:avLst/>
            </a:prstGeom>
            <a:noFill/>
            <a:ln>
              <a:noFill/>
            </a:ln>
          </p:spPr>
          <p:txBody>
            <a:bodyPr spcFirstLastPara="1" wrap="square" lIns="91425" tIns="0" rIns="91425" bIns="0" anchor="b" anchorCtr="0">
              <a:noAutofit/>
            </a:bodyPr>
            <a:lstStyle/>
            <a:p>
              <a:pPr marL="0" marR="0" lvl="0" indent="0" algn="r" rtl="0">
                <a:lnSpc>
                  <a:spcPct val="100000"/>
                </a:lnSpc>
                <a:spcBef>
                  <a:spcPts val="0"/>
                </a:spcBef>
                <a:spcAft>
                  <a:spcPts val="0"/>
                </a:spcAft>
                <a:buClr>
                  <a:srgbClr val="000000"/>
                </a:buClr>
                <a:buFont typeface="Arial"/>
                <a:buNone/>
              </a:pPr>
              <a:r>
                <a:rPr lang="en" sz="2000" dirty="0">
                  <a:solidFill>
                    <a:schemeClr val="accent3"/>
                  </a:solidFill>
                  <a:latin typeface="Sora SemiBold"/>
                  <a:ea typeface="Sora SemiBold"/>
                  <a:cs typeface="Sora SemiBold"/>
                  <a:sym typeface="Sora SemiBold"/>
                </a:rPr>
                <a:t>Size</a:t>
              </a:r>
              <a:endParaRPr sz="2000" dirty="0">
                <a:solidFill>
                  <a:schemeClr val="accent3"/>
                </a:solidFill>
                <a:latin typeface="Sora SemiBold"/>
                <a:ea typeface="Sora SemiBold"/>
                <a:cs typeface="Sora SemiBold"/>
                <a:sym typeface="Sora SemiBold"/>
              </a:endParaRPr>
            </a:p>
          </p:txBody>
        </p:sp>
        <p:sp>
          <p:nvSpPr>
            <p:cNvPr id="4" name="Google Shape;582;p38">
              <a:extLst>
                <a:ext uri="{FF2B5EF4-FFF2-40B4-BE49-F238E27FC236}">
                  <a16:creationId xmlns:a16="http://schemas.microsoft.com/office/drawing/2014/main" id="{D3108BBE-3ACF-F94C-63EC-51831F46EE3B}"/>
                </a:ext>
              </a:extLst>
            </p:cNvPr>
            <p:cNvSpPr txBox="1"/>
            <p:nvPr/>
          </p:nvSpPr>
          <p:spPr>
            <a:xfrm flipH="1">
              <a:off x="5355050" y="902537"/>
              <a:ext cx="2194500" cy="829765"/>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dirty="0">
                  <a:solidFill>
                    <a:schemeClr val="dk1"/>
                  </a:solidFill>
                  <a:latin typeface="Sora Light"/>
                  <a:ea typeface="Sora Light"/>
                  <a:cs typeface="Sora Light"/>
                  <a:sym typeface="Sora Light"/>
                </a:rPr>
                <a:t>42 million posts</a:t>
              </a:r>
            </a:p>
            <a:p>
              <a:pPr marL="0" lvl="0" indent="0" algn="r" rtl="0">
                <a:spcBef>
                  <a:spcPts val="0"/>
                </a:spcBef>
                <a:spcAft>
                  <a:spcPts val="0"/>
                </a:spcAft>
                <a:buNone/>
              </a:pPr>
              <a:r>
                <a:rPr lang="en-GB" dirty="0">
                  <a:solidFill>
                    <a:schemeClr val="dk1"/>
                  </a:solidFill>
                  <a:latin typeface="Sora Light"/>
                  <a:ea typeface="Sora Light"/>
                  <a:cs typeface="Sora Light"/>
                  <a:sym typeface="Sora Light"/>
                </a:rPr>
                <a:t>1.2 million locations</a:t>
              </a:r>
            </a:p>
            <a:p>
              <a:pPr marL="0" lvl="0" indent="0" algn="r" rtl="0">
                <a:spcBef>
                  <a:spcPts val="0"/>
                </a:spcBef>
                <a:spcAft>
                  <a:spcPts val="0"/>
                </a:spcAft>
                <a:buNone/>
              </a:pPr>
              <a:r>
                <a:rPr lang="en-GB" dirty="0">
                  <a:solidFill>
                    <a:schemeClr val="dk1"/>
                  </a:solidFill>
                  <a:latin typeface="Sora Light"/>
                  <a:ea typeface="Sora Light"/>
                  <a:cs typeface="Sora Light"/>
                  <a:sym typeface="Sora Light"/>
                </a:rPr>
                <a:t>4.5 million profiles</a:t>
              </a:r>
              <a:endParaRPr dirty="0">
                <a:solidFill>
                  <a:schemeClr val="dk1"/>
                </a:solidFill>
                <a:latin typeface="Sora Light"/>
                <a:ea typeface="Sora Light"/>
                <a:cs typeface="Sora Light"/>
                <a:sym typeface="Sora Light"/>
              </a:endParaRPr>
            </a:p>
          </p:txBody>
        </p:sp>
      </p:grpSp>
    </p:spTree>
    <p:extLst>
      <p:ext uri="{BB962C8B-B14F-4D97-AF65-F5344CB8AC3E}">
        <p14:creationId xmlns:p14="http://schemas.microsoft.com/office/powerpoint/2010/main" val="32524583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8"/>
        <p:cNvGrpSpPr/>
        <p:nvPr/>
      </p:nvGrpSpPr>
      <p:grpSpPr>
        <a:xfrm>
          <a:off x="0" y="0"/>
          <a:ext cx="0" cy="0"/>
          <a:chOff x="0" y="0"/>
          <a:chExt cx="0" cy="0"/>
        </a:xfrm>
      </p:grpSpPr>
      <p:sp>
        <p:nvSpPr>
          <p:cNvPr id="1979" name="Google Shape;1979;p6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980" name="Google Shape;1980;p68"/>
          <p:cNvGrpSpPr/>
          <p:nvPr/>
        </p:nvGrpSpPr>
        <p:grpSpPr>
          <a:xfrm>
            <a:off x="5156078" y="3085736"/>
            <a:ext cx="474294" cy="551291"/>
            <a:chOff x="4727025" y="1332775"/>
            <a:chExt cx="59900" cy="69625"/>
          </a:xfrm>
        </p:grpSpPr>
        <p:sp>
          <p:nvSpPr>
            <p:cNvPr id="1981" name="Google Shape;1981;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68"/>
          <p:cNvGrpSpPr/>
          <p:nvPr/>
        </p:nvGrpSpPr>
        <p:grpSpPr>
          <a:xfrm>
            <a:off x="5769734" y="2314340"/>
            <a:ext cx="555653" cy="557031"/>
            <a:chOff x="4820425" y="1329900"/>
            <a:chExt cx="70175" cy="70350"/>
          </a:xfrm>
        </p:grpSpPr>
        <p:sp>
          <p:nvSpPr>
            <p:cNvPr id="1984" name="Google Shape;1984;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68"/>
          <p:cNvGrpSpPr/>
          <p:nvPr/>
        </p:nvGrpSpPr>
        <p:grpSpPr>
          <a:xfrm>
            <a:off x="6396103" y="2318845"/>
            <a:ext cx="582574" cy="533871"/>
            <a:chOff x="4903200" y="1331525"/>
            <a:chExt cx="73575" cy="67425"/>
          </a:xfrm>
        </p:grpSpPr>
        <p:sp>
          <p:nvSpPr>
            <p:cNvPr id="1989" name="Google Shape;1989;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68"/>
          <p:cNvGrpSpPr/>
          <p:nvPr/>
        </p:nvGrpSpPr>
        <p:grpSpPr>
          <a:xfrm>
            <a:off x="5755581" y="3078709"/>
            <a:ext cx="583960" cy="565345"/>
            <a:chOff x="4815575" y="1416800"/>
            <a:chExt cx="73750" cy="71400"/>
          </a:xfrm>
        </p:grpSpPr>
        <p:sp>
          <p:nvSpPr>
            <p:cNvPr id="1992" name="Google Shape;1992;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68"/>
          <p:cNvGrpSpPr/>
          <p:nvPr/>
        </p:nvGrpSpPr>
        <p:grpSpPr>
          <a:xfrm>
            <a:off x="6390362" y="3108896"/>
            <a:ext cx="589898" cy="504970"/>
            <a:chOff x="4902475" y="1418875"/>
            <a:chExt cx="74500" cy="63775"/>
          </a:xfrm>
        </p:grpSpPr>
        <p:sp>
          <p:nvSpPr>
            <p:cNvPr id="1996" name="Google Shape;1996;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68"/>
          <p:cNvGrpSpPr/>
          <p:nvPr/>
        </p:nvGrpSpPr>
        <p:grpSpPr>
          <a:xfrm>
            <a:off x="5765577" y="3826000"/>
            <a:ext cx="563967" cy="567127"/>
            <a:chOff x="4818100" y="1507675"/>
            <a:chExt cx="71225" cy="71625"/>
          </a:xfrm>
        </p:grpSpPr>
        <p:sp>
          <p:nvSpPr>
            <p:cNvPr id="1999" name="Google Shape;1999;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68"/>
          <p:cNvGrpSpPr/>
          <p:nvPr/>
        </p:nvGrpSpPr>
        <p:grpSpPr>
          <a:xfrm>
            <a:off x="5079075" y="3829461"/>
            <a:ext cx="628301" cy="588505"/>
            <a:chOff x="4721450" y="1509475"/>
            <a:chExt cx="79350" cy="74325"/>
          </a:xfrm>
        </p:grpSpPr>
        <p:sp>
          <p:nvSpPr>
            <p:cNvPr id="2004" name="Google Shape;2004;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68"/>
          <p:cNvGrpSpPr/>
          <p:nvPr/>
        </p:nvGrpSpPr>
        <p:grpSpPr>
          <a:xfrm>
            <a:off x="6424608" y="3814027"/>
            <a:ext cx="557038" cy="562772"/>
            <a:chOff x="4906800" y="1507500"/>
            <a:chExt cx="70350" cy="71075"/>
          </a:xfrm>
        </p:grpSpPr>
        <p:sp>
          <p:nvSpPr>
            <p:cNvPr id="2009" name="Google Shape;2009;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68"/>
          <p:cNvGrpSpPr/>
          <p:nvPr/>
        </p:nvGrpSpPr>
        <p:grpSpPr>
          <a:xfrm>
            <a:off x="4462216" y="2340963"/>
            <a:ext cx="517934" cy="517934"/>
            <a:chOff x="3736598" y="2170606"/>
            <a:chExt cx="404889" cy="404889"/>
          </a:xfrm>
        </p:grpSpPr>
        <p:sp>
          <p:nvSpPr>
            <p:cNvPr id="2015" name="Google Shape;2015;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68"/>
          <p:cNvGrpSpPr/>
          <p:nvPr/>
        </p:nvGrpSpPr>
        <p:grpSpPr>
          <a:xfrm>
            <a:off x="3729277" y="2341061"/>
            <a:ext cx="586986" cy="517740"/>
            <a:chOff x="3161917" y="2170682"/>
            <a:chExt cx="458870" cy="404737"/>
          </a:xfrm>
        </p:grpSpPr>
        <p:sp>
          <p:nvSpPr>
            <p:cNvPr id="2020" name="Google Shape;2020;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68"/>
          <p:cNvGrpSpPr/>
          <p:nvPr/>
        </p:nvGrpSpPr>
        <p:grpSpPr>
          <a:xfrm>
            <a:off x="3752299" y="3102400"/>
            <a:ext cx="540943" cy="517963"/>
            <a:chOff x="3179914" y="2889488"/>
            <a:chExt cx="422876" cy="404911"/>
          </a:xfrm>
        </p:grpSpPr>
        <p:sp>
          <p:nvSpPr>
            <p:cNvPr id="2024" name="Google Shape;2024;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68"/>
          <p:cNvGrpSpPr/>
          <p:nvPr/>
        </p:nvGrpSpPr>
        <p:grpSpPr>
          <a:xfrm>
            <a:off x="4453093" y="3102358"/>
            <a:ext cx="536180" cy="518047"/>
            <a:chOff x="3729467" y="2889422"/>
            <a:chExt cx="419153" cy="404977"/>
          </a:xfrm>
        </p:grpSpPr>
        <p:sp>
          <p:nvSpPr>
            <p:cNvPr id="2031" name="Google Shape;2031;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68"/>
          <p:cNvGrpSpPr/>
          <p:nvPr/>
        </p:nvGrpSpPr>
        <p:grpSpPr>
          <a:xfrm>
            <a:off x="1990126" y="3445787"/>
            <a:ext cx="965351" cy="134611"/>
            <a:chOff x="4411970" y="2962952"/>
            <a:chExt cx="706544" cy="104212"/>
          </a:xfrm>
        </p:grpSpPr>
        <p:sp>
          <p:nvSpPr>
            <p:cNvPr id="2039" name="Google Shape;2039;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68"/>
          <p:cNvGrpSpPr/>
          <p:nvPr/>
        </p:nvGrpSpPr>
        <p:grpSpPr>
          <a:xfrm>
            <a:off x="1990126" y="3041077"/>
            <a:ext cx="960158" cy="289172"/>
            <a:chOff x="4411970" y="2726085"/>
            <a:chExt cx="643107" cy="193659"/>
          </a:xfrm>
        </p:grpSpPr>
        <p:sp>
          <p:nvSpPr>
            <p:cNvPr id="2044" name="Google Shape;2044;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2047;p68"/>
          <p:cNvGrpSpPr/>
          <p:nvPr/>
        </p:nvGrpSpPr>
        <p:grpSpPr>
          <a:xfrm>
            <a:off x="998624" y="3295400"/>
            <a:ext cx="811503" cy="252584"/>
            <a:chOff x="4411970" y="4340222"/>
            <a:chExt cx="779467" cy="242683"/>
          </a:xfrm>
        </p:grpSpPr>
        <p:sp>
          <p:nvSpPr>
            <p:cNvPr id="2048" name="Google Shape;2048;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2051;p68"/>
          <p:cNvGrpSpPr/>
          <p:nvPr/>
        </p:nvGrpSpPr>
        <p:grpSpPr>
          <a:xfrm>
            <a:off x="1990126" y="2709308"/>
            <a:ext cx="965160" cy="216230"/>
            <a:chOff x="4411970" y="2468674"/>
            <a:chExt cx="747317" cy="167425"/>
          </a:xfrm>
        </p:grpSpPr>
        <p:sp>
          <p:nvSpPr>
            <p:cNvPr id="2052" name="Google Shape;2052;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4" name="Google Shape;2054;p6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5" name="Google Shape;2055;p68"/>
          <p:cNvGrpSpPr/>
          <p:nvPr/>
        </p:nvGrpSpPr>
        <p:grpSpPr>
          <a:xfrm>
            <a:off x="997692" y="2334687"/>
            <a:ext cx="1959041" cy="208784"/>
            <a:chOff x="6336019" y="3733725"/>
            <a:chExt cx="2566206" cy="351310"/>
          </a:xfrm>
        </p:grpSpPr>
        <p:sp>
          <p:nvSpPr>
            <p:cNvPr id="2056" name="Google Shape;2056;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 name="Google Shape;2060;p68"/>
          <p:cNvGrpSpPr/>
          <p:nvPr/>
        </p:nvGrpSpPr>
        <p:grpSpPr>
          <a:xfrm>
            <a:off x="1990126" y="3950602"/>
            <a:ext cx="946551" cy="153200"/>
            <a:chOff x="4404545" y="3301592"/>
            <a:chExt cx="782403" cy="129272"/>
          </a:xfrm>
        </p:grpSpPr>
        <p:sp>
          <p:nvSpPr>
            <p:cNvPr id="2061" name="Google Shape;2061;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2063;p68"/>
          <p:cNvGrpSpPr/>
          <p:nvPr/>
        </p:nvGrpSpPr>
        <p:grpSpPr>
          <a:xfrm>
            <a:off x="1990126" y="3695937"/>
            <a:ext cx="962257" cy="139127"/>
            <a:chOff x="4411970" y="3131459"/>
            <a:chExt cx="710520" cy="117397"/>
          </a:xfrm>
        </p:grpSpPr>
        <p:sp>
          <p:nvSpPr>
            <p:cNvPr id="2064" name="Google Shape;2064;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6" name="Google Shape;2066;p6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7" name="Google Shape;2067;p68"/>
          <p:cNvGrpSpPr/>
          <p:nvPr/>
        </p:nvGrpSpPr>
        <p:grpSpPr>
          <a:xfrm>
            <a:off x="990271" y="3621603"/>
            <a:ext cx="823838" cy="458988"/>
            <a:chOff x="4411970" y="1801825"/>
            <a:chExt cx="734586" cy="409262"/>
          </a:xfrm>
        </p:grpSpPr>
        <p:sp>
          <p:nvSpPr>
            <p:cNvPr id="2068" name="Google Shape;2068;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68"/>
          <p:cNvGrpSpPr/>
          <p:nvPr/>
        </p:nvGrpSpPr>
        <p:grpSpPr>
          <a:xfrm>
            <a:off x="3095243" y="2339173"/>
            <a:ext cx="521514" cy="521514"/>
            <a:chOff x="5681300" y="2527788"/>
            <a:chExt cx="805800" cy="805800"/>
          </a:xfrm>
        </p:grpSpPr>
        <p:sp>
          <p:nvSpPr>
            <p:cNvPr id="2071" name="Google Shape;2071;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 name="Google Shape;2073;p68"/>
          <p:cNvGrpSpPr/>
          <p:nvPr/>
        </p:nvGrpSpPr>
        <p:grpSpPr>
          <a:xfrm>
            <a:off x="3089483" y="3094865"/>
            <a:ext cx="533033" cy="533033"/>
            <a:chOff x="4049800" y="640400"/>
            <a:chExt cx="858900" cy="858900"/>
          </a:xfrm>
        </p:grpSpPr>
        <p:sp>
          <p:nvSpPr>
            <p:cNvPr id="2074" name="Google Shape;2074;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68"/>
          <p:cNvGrpSpPr/>
          <p:nvPr/>
        </p:nvGrpSpPr>
        <p:grpSpPr>
          <a:xfrm>
            <a:off x="3014966" y="3772543"/>
            <a:ext cx="682068" cy="682068"/>
            <a:chOff x="5080188" y="927900"/>
            <a:chExt cx="961200" cy="961200"/>
          </a:xfrm>
        </p:grpSpPr>
        <p:sp>
          <p:nvSpPr>
            <p:cNvPr id="2077" name="Google Shape;2077;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68"/>
          <p:cNvGrpSpPr/>
          <p:nvPr/>
        </p:nvGrpSpPr>
        <p:grpSpPr>
          <a:xfrm>
            <a:off x="4478465" y="3869234"/>
            <a:ext cx="505650" cy="504006"/>
            <a:chOff x="6039282" y="1042577"/>
            <a:chExt cx="734315" cy="731929"/>
          </a:xfrm>
        </p:grpSpPr>
        <p:sp>
          <p:nvSpPr>
            <p:cNvPr id="2086" name="Google Shape;2086;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 name="Google Shape;2107;p68"/>
          <p:cNvGrpSpPr/>
          <p:nvPr/>
        </p:nvGrpSpPr>
        <p:grpSpPr>
          <a:xfrm>
            <a:off x="5091067" y="2298862"/>
            <a:ext cx="567744" cy="602136"/>
            <a:chOff x="1825800" y="1651625"/>
            <a:chExt cx="539989" cy="571775"/>
          </a:xfrm>
        </p:grpSpPr>
        <p:sp>
          <p:nvSpPr>
            <p:cNvPr id="2108" name="Google Shape;2108;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68"/>
          <p:cNvGrpSpPr/>
          <p:nvPr/>
        </p:nvGrpSpPr>
        <p:grpSpPr>
          <a:xfrm>
            <a:off x="3765995" y="3855579"/>
            <a:ext cx="508123" cy="507955"/>
            <a:chOff x="1897577" y="2802432"/>
            <a:chExt cx="492176" cy="492014"/>
          </a:xfrm>
        </p:grpSpPr>
        <p:sp>
          <p:nvSpPr>
            <p:cNvPr id="2113" name="Google Shape;2113;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 name="Google Shape;2125;p68"/>
          <p:cNvGrpSpPr/>
          <p:nvPr/>
        </p:nvGrpSpPr>
        <p:grpSpPr>
          <a:xfrm>
            <a:off x="997525" y="4169123"/>
            <a:ext cx="809227" cy="200842"/>
            <a:chOff x="2013045" y="4813233"/>
            <a:chExt cx="921986" cy="228854"/>
          </a:xfrm>
        </p:grpSpPr>
        <p:sp>
          <p:nvSpPr>
            <p:cNvPr id="2126" name="Google Shape;2126;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 name="Google Shape;2128;p68"/>
          <p:cNvGrpSpPr/>
          <p:nvPr/>
        </p:nvGrpSpPr>
        <p:grpSpPr>
          <a:xfrm>
            <a:off x="1005985" y="2656004"/>
            <a:ext cx="792421" cy="269941"/>
            <a:chOff x="1046767" y="4756633"/>
            <a:chExt cx="859646" cy="292841"/>
          </a:xfrm>
        </p:grpSpPr>
        <p:sp>
          <p:nvSpPr>
            <p:cNvPr id="2129" name="Google Shape;2129;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2" name="Google Shape;2132;p6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6" name="Google Shape;2136;p68"/>
          <p:cNvGrpSpPr/>
          <p:nvPr/>
        </p:nvGrpSpPr>
        <p:grpSpPr>
          <a:xfrm>
            <a:off x="7141841" y="2550562"/>
            <a:ext cx="166473" cy="141497"/>
            <a:chOff x="4660325" y="1866850"/>
            <a:chExt cx="68350" cy="58100"/>
          </a:xfrm>
        </p:grpSpPr>
        <p:sp>
          <p:nvSpPr>
            <p:cNvPr id="2137" name="Google Shape;2137;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68"/>
          <p:cNvGrpSpPr/>
          <p:nvPr/>
        </p:nvGrpSpPr>
        <p:grpSpPr>
          <a:xfrm>
            <a:off x="7451186" y="2576286"/>
            <a:ext cx="162515" cy="90049"/>
            <a:chOff x="4791775" y="1877500"/>
            <a:chExt cx="66725" cy="36975"/>
          </a:xfrm>
        </p:grpSpPr>
        <p:sp>
          <p:nvSpPr>
            <p:cNvPr id="2140" name="Google Shape;2140;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 name="Google Shape;2142;p68"/>
          <p:cNvGrpSpPr/>
          <p:nvPr/>
        </p:nvGrpSpPr>
        <p:grpSpPr>
          <a:xfrm>
            <a:off x="7772899" y="2576286"/>
            <a:ext cx="144979" cy="90049"/>
            <a:chOff x="4923925" y="1877500"/>
            <a:chExt cx="59525" cy="36975"/>
          </a:xfrm>
        </p:grpSpPr>
        <p:sp>
          <p:nvSpPr>
            <p:cNvPr id="2143" name="Google Shape;2143;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68"/>
          <p:cNvGrpSpPr/>
          <p:nvPr/>
        </p:nvGrpSpPr>
        <p:grpSpPr>
          <a:xfrm>
            <a:off x="8067390" y="2558477"/>
            <a:ext cx="141447" cy="125667"/>
            <a:chOff x="5058450" y="1870100"/>
            <a:chExt cx="58075" cy="51600"/>
          </a:xfrm>
        </p:grpSpPr>
        <p:sp>
          <p:nvSpPr>
            <p:cNvPr id="2146" name="Google Shape;2146;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68"/>
          <p:cNvGrpSpPr/>
          <p:nvPr/>
        </p:nvGrpSpPr>
        <p:grpSpPr>
          <a:xfrm>
            <a:off x="7481905" y="2980885"/>
            <a:ext cx="101077" cy="107645"/>
            <a:chOff x="4811425" y="2065025"/>
            <a:chExt cx="41500" cy="44200"/>
          </a:xfrm>
        </p:grpSpPr>
        <p:sp>
          <p:nvSpPr>
            <p:cNvPr id="2149" name="Google Shape;2149;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68"/>
          <p:cNvGrpSpPr/>
          <p:nvPr/>
        </p:nvGrpSpPr>
        <p:grpSpPr>
          <a:xfrm>
            <a:off x="7774342" y="2981098"/>
            <a:ext cx="120867" cy="107218"/>
            <a:chOff x="4929875" y="2065025"/>
            <a:chExt cx="49625" cy="44025"/>
          </a:xfrm>
        </p:grpSpPr>
        <p:sp>
          <p:nvSpPr>
            <p:cNvPr id="2152" name="Google Shape;2152;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 name="Google Shape;2154;p68"/>
          <p:cNvGrpSpPr/>
          <p:nvPr/>
        </p:nvGrpSpPr>
        <p:grpSpPr>
          <a:xfrm>
            <a:off x="8103011" y="2984112"/>
            <a:ext cx="70206" cy="101191"/>
            <a:chOff x="5083925" y="2066350"/>
            <a:chExt cx="28825" cy="41550"/>
          </a:xfrm>
        </p:grpSpPr>
        <p:sp>
          <p:nvSpPr>
            <p:cNvPr id="2155" name="Google Shape;2155;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 name="Google Shape;2157;p68"/>
          <p:cNvGrpSpPr/>
          <p:nvPr/>
        </p:nvGrpSpPr>
        <p:grpSpPr>
          <a:xfrm>
            <a:off x="7134565" y="2999759"/>
            <a:ext cx="181026" cy="69896"/>
            <a:chOff x="4659775" y="2072775"/>
            <a:chExt cx="74325" cy="28700"/>
          </a:xfrm>
        </p:grpSpPr>
        <p:sp>
          <p:nvSpPr>
            <p:cNvPr id="2158" name="Google Shape;2158;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68"/>
          <p:cNvGrpSpPr/>
          <p:nvPr/>
        </p:nvGrpSpPr>
        <p:grpSpPr>
          <a:xfrm>
            <a:off x="8054421" y="2790324"/>
            <a:ext cx="167387" cy="89197"/>
            <a:chOff x="4662475" y="1976500"/>
            <a:chExt cx="68725" cy="36625"/>
          </a:xfrm>
        </p:grpSpPr>
        <p:sp>
          <p:nvSpPr>
            <p:cNvPr id="2162" name="Google Shape;2162;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 name="Google Shape;2165;p68"/>
          <p:cNvGrpSpPr/>
          <p:nvPr/>
        </p:nvGrpSpPr>
        <p:grpSpPr>
          <a:xfrm>
            <a:off x="7751326" y="2793764"/>
            <a:ext cx="166899" cy="82317"/>
            <a:chOff x="4920150" y="1977875"/>
            <a:chExt cx="68525" cy="33800"/>
          </a:xfrm>
        </p:grpSpPr>
        <p:sp>
          <p:nvSpPr>
            <p:cNvPr id="2166" name="Google Shape;2166;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 name="Google Shape;2169;p68"/>
          <p:cNvGrpSpPr/>
          <p:nvPr/>
        </p:nvGrpSpPr>
        <p:grpSpPr>
          <a:xfrm>
            <a:off x="7162483" y="3197682"/>
            <a:ext cx="125190" cy="127859"/>
            <a:chOff x="4676550" y="2160575"/>
            <a:chExt cx="51400" cy="52500"/>
          </a:xfrm>
        </p:grpSpPr>
        <p:sp>
          <p:nvSpPr>
            <p:cNvPr id="2170" name="Google Shape;2170;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68"/>
          <p:cNvGrpSpPr/>
          <p:nvPr/>
        </p:nvGrpSpPr>
        <p:grpSpPr>
          <a:xfrm>
            <a:off x="7459741" y="3204714"/>
            <a:ext cx="145405" cy="113794"/>
            <a:chOff x="4768325" y="2163475"/>
            <a:chExt cx="59700" cy="46725"/>
          </a:xfrm>
        </p:grpSpPr>
        <p:sp>
          <p:nvSpPr>
            <p:cNvPr id="2174" name="Google Shape;2174;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6" name="Google Shape;2176;p6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 name="Google Shape;2182;p68"/>
          <p:cNvGrpSpPr/>
          <p:nvPr/>
        </p:nvGrpSpPr>
        <p:grpSpPr>
          <a:xfrm>
            <a:off x="7476059" y="3459808"/>
            <a:ext cx="112768" cy="106853"/>
            <a:chOff x="4768575" y="2253950"/>
            <a:chExt cx="46300" cy="43875"/>
          </a:xfrm>
        </p:grpSpPr>
        <p:sp>
          <p:nvSpPr>
            <p:cNvPr id="2183" name="Google Shape;2183;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 name="Google Shape;2185;p68"/>
          <p:cNvGrpSpPr/>
          <p:nvPr/>
        </p:nvGrpSpPr>
        <p:grpSpPr>
          <a:xfrm>
            <a:off x="7775682" y="3948834"/>
            <a:ext cx="118187" cy="146246"/>
            <a:chOff x="4960900" y="2433225"/>
            <a:chExt cx="48525" cy="60050"/>
          </a:xfrm>
        </p:grpSpPr>
        <p:sp>
          <p:nvSpPr>
            <p:cNvPr id="2186" name="Google Shape;2186;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68"/>
          <p:cNvGrpSpPr/>
          <p:nvPr/>
        </p:nvGrpSpPr>
        <p:grpSpPr>
          <a:xfrm>
            <a:off x="7464247" y="4212895"/>
            <a:ext cx="136394" cy="143810"/>
            <a:chOff x="4854075" y="2527625"/>
            <a:chExt cx="56000" cy="59050"/>
          </a:xfrm>
        </p:grpSpPr>
        <p:sp>
          <p:nvSpPr>
            <p:cNvPr id="2189" name="Google Shape;2189;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1" name="Google Shape;2191;p6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4" name="Google Shape;2194;p68"/>
          <p:cNvGrpSpPr/>
          <p:nvPr/>
        </p:nvGrpSpPr>
        <p:grpSpPr>
          <a:xfrm>
            <a:off x="8088458" y="3676639"/>
            <a:ext cx="99312" cy="160797"/>
            <a:chOff x="5059700" y="2334775"/>
            <a:chExt cx="40775" cy="66025"/>
          </a:xfrm>
        </p:grpSpPr>
        <p:sp>
          <p:nvSpPr>
            <p:cNvPr id="2195" name="Google Shape;2195;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68"/>
          <p:cNvGrpSpPr/>
          <p:nvPr/>
        </p:nvGrpSpPr>
        <p:grpSpPr>
          <a:xfrm>
            <a:off x="8045622" y="3941771"/>
            <a:ext cx="184984" cy="160371"/>
            <a:chOff x="5037700" y="2430325"/>
            <a:chExt cx="75950" cy="65850"/>
          </a:xfrm>
        </p:grpSpPr>
        <p:sp>
          <p:nvSpPr>
            <p:cNvPr id="2205" name="Google Shape;2205;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 name="Google Shape;2207;p68"/>
          <p:cNvGrpSpPr/>
          <p:nvPr/>
        </p:nvGrpSpPr>
        <p:grpSpPr>
          <a:xfrm>
            <a:off x="7465128" y="3708223"/>
            <a:ext cx="173014" cy="97629"/>
            <a:chOff x="4756975" y="2341800"/>
            <a:chExt cx="91975" cy="51925"/>
          </a:xfrm>
        </p:grpSpPr>
        <p:sp>
          <p:nvSpPr>
            <p:cNvPr id="2208" name="Google Shape;2208;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68"/>
          <p:cNvGrpSpPr/>
          <p:nvPr/>
        </p:nvGrpSpPr>
        <p:grpSpPr>
          <a:xfrm>
            <a:off x="7732065" y="4196920"/>
            <a:ext cx="212497" cy="175761"/>
            <a:chOff x="4943575" y="2516350"/>
            <a:chExt cx="98675" cy="81700"/>
          </a:xfrm>
        </p:grpSpPr>
        <p:sp>
          <p:nvSpPr>
            <p:cNvPr id="2229" name="Google Shape;2229;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7" name="Google Shape;2307;p6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315"/>
        <p:cNvGrpSpPr/>
        <p:nvPr/>
      </p:nvGrpSpPr>
      <p:grpSpPr>
        <a:xfrm>
          <a:off x="0" y="0"/>
          <a:ext cx="0" cy="0"/>
          <a:chOff x="0" y="0"/>
          <a:chExt cx="0" cy="0"/>
        </a:xfrm>
      </p:grpSpPr>
      <p:grpSp>
        <p:nvGrpSpPr>
          <p:cNvPr id="2316" name="Google Shape;2316;p69"/>
          <p:cNvGrpSpPr/>
          <p:nvPr/>
        </p:nvGrpSpPr>
        <p:grpSpPr>
          <a:xfrm>
            <a:off x="6647587" y="3567393"/>
            <a:ext cx="560636" cy="516497"/>
            <a:chOff x="6652051" y="3714143"/>
            <a:chExt cx="560636" cy="516497"/>
          </a:xfrm>
        </p:grpSpPr>
        <p:grpSp>
          <p:nvGrpSpPr>
            <p:cNvPr id="2317" name="Google Shape;2317;p69"/>
            <p:cNvGrpSpPr/>
            <p:nvPr/>
          </p:nvGrpSpPr>
          <p:grpSpPr>
            <a:xfrm>
              <a:off x="6669657" y="3716715"/>
              <a:ext cx="466768" cy="464314"/>
              <a:chOff x="3139766" y="765669"/>
              <a:chExt cx="886380" cy="881888"/>
            </a:xfrm>
          </p:grpSpPr>
          <p:grpSp>
            <p:nvGrpSpPr>
              <p:cNvPr id="2318" name="Google Shape;2318;p69"/>
              <p:cNvGrpSpPr/>
              <p:nvPr/>
            </p:nvGrpSpPr>
            <p:grpSpPr>
              <a:xfrm>
                <a:off x="3139766" y="765669"/>
                <a:ext cx="886380" cy="881888"/>
                <a:chOff x="3139766" y="765669"/>
                <a:chExt cx="886380" cy="881888"/>
              </a:xfrm>
            </p:grpSpPr>
            <p:sp>
              <p:nvSpPr>
                <p:cNvPr id="2319" name="Google Shape;2319;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8" name="Google Shape;2328;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2" name="Google Shape;2332;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 name="Google Shape;2333;p69"/>
          <p:cNvGrpSpPr/>
          <p:nvPr/>
        </p:nvGrpSpPr>
        <p:grpSpPr>
          <a:xfrm>
            <a:off x="7646296" y="3047976"/>
            <a:ext cx="104231" cy="320340"/>
            <a:chOff x="7564426" y="3224343"/>
            <a:chExt cx="119985" cy="368801"/>
          </a:xfrm>
        </p:grpSpPr>
        <p:sp>
          <p:nvSpPr>
            <p:cNvPr id="2334" name="Google Shape;2334;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 name="Google Shape;2336;p69"/>
          <p:cNvGrpSpPr/>
          <p:nvPr/>
        </p:nvGrpSpPr>
        <p:grpSpPr>
          <a:xfrm>
            <a:off x="7345785" y="3042077"/>
            <a:ext cx="189489" cy="332132"/>
            <a:chOff x="8370831" y="3202002"/>
            <a:chExt cx="218129" cy="382376"/>
          </a:xfrm>
        </p:grpSpPr>
        <p:sp>
          <p:nvSpPr>
            <p:cNvPr id="2337" name="Google Shape;2337;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69"/>
          <p:cNvGrpSpPr/>
          <p:nvPr/>
        </p:nvGrpSpPr>
        <p:grpSpPr>
          <a:xfrm>
            <a:off x="8069174" y="3453209"/>
            <a:ext cx="309429" cy="267000"/>
            <a:chOff x="6742064" y="3750480"/>
            <a:chExt cx="399315" cy="344560"/>
          </a:xfrm>
        </p:grpSpPr>
        <p:sp>
          <p:nvSpPr>
            <p:cNvPr id="2340" name="Google Shape;2340;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69"/>
          <p:cNvGrpSpPr/>
          <p:nvPr/>
        </p:nvGrpSpPr>
        <p:grpSpPr>
          <a:xfrm>
            <a:off x="7608193" y="3804257"/>
            <a:ext cx="180437" cy="281608"/>
            <a:chOff x="7248525" y="3739696"/>
            <a:chExt cx="230531" cy="359790"/>
          </a:xfrm>
        </p:grpSpPr>
        <p:sp>
          <p:nvSpPr>
            <p:cNvPr id="2343" name="Google Shape;2343;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2345;p69"/>
          <p:cNvGrpSpPr/>
          <p:nvPr/>
        </p:nvGrpSpPr>
        <p:grpSpPr>
          <a:xfrm>
            <a:off x="7854113" y="3447481"/>
            <a:ext cx="162896" cy="278710"/>
            <a:chOff x="7601242" y="3729267"/>
            <a:chExt cx="222566" cy="380803"/>
          </a:xfrm>
        </p:grpSpPr>
        <p:sp>
          <p:nvSpPr>
            <p:cNvPr id="2346" name="Google Shape;2346;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8" name="Google Shape;2348;p69"/>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9" name="Google Shape;2349;p69"/>
          <p:cNvGrpSpPr/>
          <p:nvPr/>
        </p:nvGrpSpPr>
        <p:grpSpPr>
          <a:xfrm>
            <a:off x="7343758" y="3448622"/>
            <a:ext cx="193543" cy="275990"/>
            <a:chOff x="8304647" y="3738687"/>
            <a:chExt cx="225076" cy="320956"/>
          </a:xfrm>
        </p:grpSpPr>
        <p:sp>
          <p:nvSpPr>
            <p:cNvPr id="2350" name="Google Shape;2350;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3" name="Google Shape;2353;p69"/>
          <p:cNvGrpSpPr/>
          <p:nvPr/>
        </p:nvGrpSpPr>
        <p:grpSpPr>
          <a:xfrm>
            <a:off x="7616251" y="3448622"/>
            <a:ext cx="178492" cy="275990"/>
            <a:chOff x="8615101" y="3738687"/>
            <a:chExt cx="207573" cy="320956"/>
          </a:xfrm>
        </p:grpSpPr>
        <p:sp>
          <p:nvSpPr>
            <p:cNvPr id="2354" name="Google Shape;2354;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7" name="Google Shape;2357;p69"/>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8" name="Google Shape;2358;p69"/>
          <p:cNvGrpSpPr/>
          <p:nvPr/>
        </p:nvGrpSpPr>
        <p:grpSpPr>
          <a:xfrm>
            <a:off x="7841782" y="3851282"/>
            <a:ext cx="187557" cy="187557"/>
            <a:chOff x="8565775" y="671075"/>
            <a:chExt cx="441000" cy="441000"/>
          </a:xfrm>
        </p:grpSpPr>
        <p:sp>
          <p:nvSpPr>
            <p:cNvPr id="2359" name="Google Shape;2359;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1" name="Google Shape;2361;p69"/>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3" name="Google Shape;2363;p69"/>
          <p:cNvGrpSpPr/>
          <p:nvPr/>
        </p:nvGrpSpPr>
        <p:grpSpPr>
          <a:xfrm>
            <a:off x="5996254" y="2923808"/>
            <a:ext cx="587865" cy="517731"/>
            <a:chOff x="6000718" y="3070557"/>
            <a:chExt cx="587865" cy="517731"/>
          </a:xfrm>
        </p:grpSpPr>
        <p:sp>
          <p:nvSpPr>
            <p:cNvPr id="2364" name="Google Shape;2364;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 name="Google Shape;2374;p69"/>
          <p:cNvGrpSpPr/>
          <p:nvPr/>
        </p:nvGrpSpPr>
        <p:grpSpPr>
          <a:xfrm>
            <a:off x="6011059" y="3567468"/>
            <a:ext cx="557665" cy="516387"/>
            <a:chOff x="6015523" y="3714217"/>
            <a:chExt cx="557665" cy="516387"/>
          </a:xfrm>
        </p:grpSpPr>
        <p:grpSp>
          <p:nvGrpSpPr>
            <p:cNvPr id="2375" name="Google Shape;2375;p69"/>
            <p:cNvGrpSpPr/>
            <p:nvPr/>
          </p:nvGrpSpPr>
          <p:grpSpPr>
            <a:xfrm>
              <a:off x="6036094" y="3716980"/>
              <a:ext cx="529822" cy="510480"/>
              <a:chOff x="3148311" y="-545634"/>
              <a:chExt cx="1006118" cy="969572"/>
            </a:xfrm>
          </p:grpSpPr>
          <p:sp>
            <p:nvSpPr>
              <p:cNvPr id="2376" name="Google Shape;2376;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6" name="Google Shape;2386;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9"/>
          <p:cNvGrpSpPr/>
          <p:nvPr/>
        </p:nvGrpSpPr>
        <p:grpSpPr>
          <a:xfrm>
            <a:off x="6639841" y="2926879"/>
            <a:ext cx="576302" cy="511871"/>
            <a:chOff x="6644304" y="3073628"/>
            <a:chExt cx="576302" cy="511871"/>
          </a:xfrm>
        </p:grpSpPr>
        <p:grpSp>
          <p:nvGrpSpPr>
            <p:cNvPr id="2388" name="Google Shape;2388;p69"/>
            <p:cNvGrpSpPr/>
            <p:nvPr/>
          </p:nvGrpSpPr>
          <p:grpSpPr>
            <a:xfrm>
              <a:off x="6712169" y="3073651"/>
              <a:ext cx="481611" cy="506713"/>
              <a:chOff x="1833536" y="-546641"/>
              <a:chExt cx="914567" cy="962419"/>
            </a:xfrm>
          </p:grpSpPr>
          <p:grpSp>
            <p:nvGrpSpPr>
              <p:cNvPr id="2389" name="Google Shape;2389;p69"/>
              <p:cNvGrpSpPr/>
              <p:nvPr/>
            </p:nvGrpSpPr>
            <p:grpSpPr>
              <a:xfrm>
                <a:off x="1833536" y="-524249"/>
                <a:ext cx="914567" cy="940027"/>
                <a:chOff x="1833536" y="-524249"/>
                <a:chExt cx="914567" cy="940027"/>
              </a:xfrm>
            </p:grpSpPr>
            <p:sp>
              <p:nvSpPr>
                <p:cNvPr id="2390" name="Google Shape;2390;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5" name="Google Shape;2395;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9" name="Google Shape;2399;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69"/>
          <p:cNvGrpSpPr/>
          <p:nvPr/>
        </p:nvGrpSpPr>
        <p:grpSpPr>
          <a:xfrm>
            <a:off x="719115" y="2852867"/>
            <a:ext cx="2622876" cy="1333540"/>
            <a:chOff x="238125" y="1038125"/>
            <a:chExt cx="7146800" cy="3633625"/>
          </a:xfrm>
        </p:grpSpPr>
        <p:sp>
          <p:nvSpPr>
            <p:cNvPr id="2401" name="Google Shape;2401;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3" name="Google Shape;3973;p69"/>
          <p:cNvGrpSpPr/>
          <p:nvPr/>
        </p:nvGrpSpPr>
        <p:grpSpPr>
          <a:xfrm>
            <a:off x="5904877" y="1016248"/>
            <a:ext cx="2435960" cy="1297725"/>
            <a:chOff x="233350" y="949250"/>
            <a:chExt cx="7137300" cy="3802300"/>
          </a:xfrm>
        </p:grpSpPr>
        <p:sp>
          <p:nvSpPr>
            <p:cNvPr id="3974" name="Google Shape;3974;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69"/>
          <p:cNvGrpSpPr/>
          <p:nvPr/>
        </p:nvGrpSpPr>
        <p:grpSpPr>
          <a:xfrm>
            <a:off x="698034" y="977939"/>
            <a:ext cx="2665073" cy="1317140"/>
            <a:chOff x="793334" y="1192826"/>
            <a:chExt cx="2665073" cy="1317140"/>
          </a:xfrm>
        </p:grpSpPr>
        <p:sp>
          <p:nvSpPr>
            <p:cNvPr id="4026" name="Google Shape;4026;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9"/>
          <p:cNvGrpSpPr/>
          <p:nvPr/>
        </p:nvGrpSpPr>
        <p:grpSpPr>
          <a:xfrm>
            <a:off x="3416804" y="902588"/>
            <a:ext cx="2310381" cy="1488888"/>
            <a:chOff x="229225" y="549050"/>
            <a:chExt cx="7161750" cy="4615275"/>
          </a:xfrm>
        </p:grpSpPr>
        <p:sp>
          <p:nvSpPr>
            <p:cNvPr id="7994" name="Google Shape;7994;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69"/>
          <p:cNvGrpSpPr/>
          <p:nvPr/>
        </p:nvGrpSpPr>
        <p:grpSpPr>
          <a:xfrm>
            <a:off x="3514722" y="2832485"/>
            <a:ext cx="2310282" cy="1374222"/>
            <a:chOff x="238125" y="732525"/>
            <a:chExt cx="7130500" cy="4241425"/>
          </a:xfrm>
        </p:grpSpPr>
        <p:sp>
          <p:nvSpPr>
            <p:cNvPr id="8112" name="Google Shape;8112;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229"/>
        <p:cNvGrpSpPr/>
        <p:nvPr/>
      </p:nvGrpSpPr>
      <p:grpSpPr>
        <a:xfrm>
          <a:off x="0" y="0"/>
          <a:ext cx="0" cy="0"/>
          <a:chOff x="0" y="0"/>
          <a:chExt cx="0" cy="0"/>
        </a:xfrm>
      </p:grpSpPr>
      <p:grpSp>
        <p:nvGrpSpPr>
          <p:cNvPr id="8230" name="Google Shape;8230;p70"/>
          <p:cNvGrpSpPr/>
          <p:nvPr/>
        </p:nvGrpSpPr>
        <p:grpSpPr>
          <a:xfrm>
            <a:off x="2100561" y="3398658"/>
            <a:ext cx="1102891" cy="760337"/>
            <a:chOff x="4967783" y="2151471"/>
            <a:chExt cx="3920692" cy="2702940"/>
          </a:xfrm>
        </p:grpSpPr>
        <p:grpSp>
          <p:nvGrpSpPr>
            <p:cNvPr id="8231" name="Google Shape;8231;p70"/>
            <p:cNvGrpSpPr/>
            <p:nvPr/>
          </p:nvGrpSpPr>
          <p:grpSpPr>
            <a:xfrm>
              <a:off x="5045709" y="2252109"/>
              <a:ext cx="3761071" cy="2501708"/>
              <a:chOff x="2691784" y="1805334"/>
              <a:chExt cx="3761071" cy="2501708"/>
            </a:xfrm>
          </p:grpSpPr>
          <p:sp>
            <p:nvSpPr>
              <p:cNvPr id="8232" name="Google Shape;8232;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70"/>
            <p:cNvGrpSpPr/>
            <p:nvPr/>
          </p:nvGrpSpPr>
          <p:grpSpPr>
            <a:xfrm>
              <a:off x="4967783" y="2151471"/>
              <a:ext cx="3920692" cy="2702940"/>
              <a:chOff x="2613858" y="1704696"/>
              <a:chExt cx="3920692" cy="2702940"/>
            </a:xfrm>
          </p:grpSpPr>
          <p:sp>
            <p:nvSpPr>
              <p:cNvPr id="8240" name="Google Shape;8240;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5" name="Google Shape;8245;p70"/>
          <p:cNvGrpSpPr/>
          <p:nvPr/>
        </p:nvGrpSpPr>
        <p:grpSpPr>
          <a:xfrm>
            <a:off x="3504470" y="1286935"/>
            <a:ext cx="1561911" cy="708580"/>
            <a:chOff x="3530532" y="1496185"/>
            <a:chExt cx="1561911" cy="708580"/>
          </a:xfrm>
        </p:grpSpPr>
        <p:grpSp>
          <p:nvGrpSpPr>
            <p:cNvPr id="8246" name="Google Shape;8246;p70"/>
            <p:cNvGrpSpPr/>
            <p:nvPr/>
          </p:nvGrpSpPr>
          <p:grpSpPr>
            <a:xfrm>
              <a:off x="3720318" y="1857562"/>
              <a:ext cx="1372125" cy="54"/>
              <a:chOff x="3720318" y="1857562"/>
              <a:chExt cx="1372125" cy="54"/>
            </a:xfrm>
          </p:grpSpPr>
          <p:cxnSp>
            <p:nvCxnSpPr>
              <p:cNvPr id="8247" name="Google Shape;8247;p70"/>
              <p:cNvCxnSpPr>
                <a:endCxn id="824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49" name="Google Shape;8249;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50" name="Google Shape;8250;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51" name="Google Shape;8251;p70"/>
              <p:cNvCxnSpPr>
                <a:stCxn id="824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252" name="Google Shape;8252;p70"/>
            <p:cNvGrpSpPr/>
            <p:nvPr/>
          </p:nvGrpSpPr>
          <p:grpSpPr>
            <a:xfrm>
              <a:off x="3567462" y="1496185"/>
              <a:ext cx="286500" cy="272914"/>
              <a:chOff x="3567462" y="1496185"/>
              <a:chExt cx="286500" cy="272914"/>
            </a:xfrm>
          </p:grpSpPr>
          <p:cxnSp>
            <p:nvCxnSpPr>
              <p:cNvPr id="8253" name="Google Shape;8253;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54" name="Google Shape;8254;p7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5" name="Google Shape;8255;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7" name="Google Shape;8257;p70"/>
            <p:cNvGrpSpPr/>
            <p:nvPr/>
          </p:nvGrpSpPr>
          <p:grpSpPr>
            <a:xfrm>
              <a:off x="3929014" y="1960574"/>
              <a:ext cx="286500" cy="242342"/>
              <a:chOff x="3929014" y="1960574"/>
              <a:chExt cx="286500" cy="242342"/>
            </a:xfrm>
          </p:grpSpPr>
          <p:cxnSp>
            <p:nvCxnSpPr>
              <p:cNvPr id="8258" name="Google Shape;8258;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259" name="Google Shape;8259;p7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70"/>
            <p:cNvGrpSpPr/>
            <p:nvPr/>
          </p:nvGrpSpPr>
          <p:grpSpPr>
            <a:xfrm>
              <a:off x="4290828" y="1496185"/>
              <a:ext cx="286500" cy="272914"/>
              <a:chOff x="4290828" y="1496185"/>
              <a:chExt cx="286500" cy="272914"/>
            </a:xfrm>
          </p:grpSpPr>
          <p:cxnSp>
            <p:nvCxnSpPr>
              <p:cNvPr id="8261" name="Google Shape;8261;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62" name="Google Shape;8262;p7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3" name="Google Shape;8263;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4" name="Google Shape;8264;p70"/>
            <p:cNvGrpSpPr/>
            <p:nvPr/>
          </p:nvGrpSpPr>
          <p:grpSpPr>
            <a:xfrm>
              <a:off x="4657726" y="1959674"/>
              <a:ext cx="286500" cy="245092"/>
              <a:chOff x="4657726" y="1959674"/>
              <a:chExt cx="286500" cy="245092"/>
            </a:xfrm>
          </p:grpSpPr>
          <p:cxnSp>
            <p:nvCxnSpPr>
              <p:cNvPr id="8265" name="Google Shape;8265;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266" name="Google Shape;8266;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7" name="Google Shape;8267;p70"/>
          <p:cNvGrpSpPr/>
          <p:nvPr/>
        </p:nvGrpSpPr>
        <p:grpSpPr>
          <a:xfrm>
            <a:off x="3486489" y="2149032"/>
            <a:ext cx="1597032" cy="378649"/>
            <a:chOff x="3512551" y="2358282"/>
            <a:chExt cx="1597032" cy="378649"/>
          </a:xfrm>
        </p:grpSpPr>
        <p:grpSp>
          <p:nvGrpSpPr>
            <p:cNvPr id="8268" name="Google Shape;8268;p70"/>
            <p:cNvGrpSpPr/>
            <p:nvPr/>
          </p:nvGrpSpPr>
          <p:grpSpPr>
            <a:xfrm>
              <a:off x="3738198" y="2553002"/>
              <a:ext cx="1145834" cy="117"/>
              <a:chOff x="3738198" y="2553002"/>
              <a:chExt cx="1145834" cy="117"/>
            </a:xfrm>
          </p:grpSpPr>
          <p:cxnSp>
            <p:nvCxnSpPr>
              <p:cNvPr id="8269" name="Google Shape;8269;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70" name="Google Shape;8270;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71" name="Google Shape;8271;p70"/>
              <p:cNvCxnSpPr>
                <a:stCxn id="8272" idx="6"/>
                <a:endCxn id="827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274" name="Google Shape;8274;p70"/>
            <p:cNvGrpSpPr/>
            <p:nvPr/>
          </p:nvGrpSpPr>
          <p:grpSpPr>
            <a:xfrm>
              <a:off x="3969644" y="2440153"/>
              <a:ext cx="225900" cy="296779"/>
              <a:chOff x="3969644" y="2440153"/>
              <a:chExt cx="225900" cy="296779"/>
            </a:xfrm>
          </p:grpSpPr>
          <p:cxnSp>
            <p:nvCxnSpPr>
              <p:cNvPr id="8275" name="Google Shape;8275;p7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273" name="Google Shape;8273;p7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70"/>
            <p:cNvGrpSpPr/>
            <p:nvPr/>
          </p:nvGrpSpPr>
          <p:grpSpPr>
            <a:xfrm>
              <a:off x="4426818" y="2358282"/>
              <a:ext cx="225600" cy="307471"/>
              <a:chOff x="4426818" y="2358282"/>
              <a:chExt cx="225600" cy="307471"/>
            </a:xfrm>
          </p:grpSpPr>
          <p:cxnSp>
            <p:nvCxnSpPr>
              <p:cNvPr id="8278" name="Google Shape;8278;p70"/>
              <p:cNvCxnSpPr>
                <a:stCxn id="827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280" name="Google Shape;8280;p7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0"/>
            <p:cNvGrpSpPr/>
            <p:nvPr/>
          </p:nvGrpSpPr>
          <p:grpSpPr>
            <a:xfrm>
              <a:off x="4883984" y="2440153"/>
              <a:ext cx="225600" cy="296479"/>
              <a:chOff x="4883984" y="2440153"/>
              <a:chExt cx="225600" cy="296479"/>
            </a:xfrm>
          </p:grpSpPr>
          <p:cxnSp>
            <p:nvCxnSpPr>
              <p:cNvPr id="8282" name="Google Shape;8282;p7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283" name="Google Shape;8283;p7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70"/>
            <p:cNvGrpSpPr/>
            <p:nvPr/>
          </p:nvGrpSpPr>
          <p:grpSpPr>
            <a:xfrm>
              <a:off x="3512551" y="2358356"/>
              <a:ext cx="225647" cy="307629"/>
              <a:chOff x="2182679" y="2005014"/>
              <a:chExt cx="792300" cy="1080158"/>
            </a:xfrm>
          </p:grpSpPr>
          <p:cxnSp>
            <p:nvCxnSpPr>
              <p:cNvPr id="8286" name="Google Shape;8286;p70"/>
              <p:cNvCxnSpPr>
                <a:stCxn id="828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272" name="Google Shape;8272;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8" name="Google Shape;8288;p70"/>
          <p:cNvGrpSpPr/>
          <p:nvPr/>
        </p:nvGrpSpPr>
        <p:grpSpPr>
          <a:xfrm>
            <a:off x="6846571" y="972829"/>
            <a:ext cx="1559809" cy="722610"/>
            <a:chOff x="634175" y="2986275"/>
            <a:chExt cx="3147949" cy="1458344"/>
          </a:xfrm>
        </p:grpSpPr>
        <p:cxnSp>
          <p:nvCxnSpPr>
            <p:cNvPr id="8289" name="Google Shape;8289;p70"/>
            <p:cNvCxnSpPr>
              <a:stCxn id="8290" idx="4"/>
              <a:endCxn id="829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92" name="Google Shape;8292;p70"/>
            <p:cNvCxnSpPr>
              <a:stCxn id="8291" idx="0"/>
              <a:endCxn id="829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94" name="Google Shape;8294;p70"/>
            <p:cNvCxnSpPr>
              <a:stCxn id="8293" idx="4"/>
              <a:endCxn id="829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96" name="Google Shape;8296;p70"/>
            <p:cNvCxnSpPr>
              <a:stCxn id="8295" idx="0"/>
              <a:endCxn id="829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97" name="Google Shape;8297;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93" name="Google Shape;8293;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90" name="Google Shape;8290;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95" name="Google Shape;8295;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91" name="Google Shape;8291;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98" name="Google Shape;8298;p70"/>
          <p:cNvGrpSpPr/>
          <p:nvPr/>
        </p:nvGrpSpPr>
        <p:grpSpPr>
          <a:xfrm>
            <a:off x="3500361" y="2682737"/>
            <a:ext cx="1570719" cy="294123"/>
            <a:chOff x="998425" y="1182125"/>
            <a:chExt cx="1065400" cy="199500"/>
          </a:xfrm>
        </p:grpSpPr>
        <p:sp>
          <p:nvSpPr>
            <p:cNvPr id="8299" name="Google Shape;8299;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70"/>
          <p:cNvGrpSpPr/>
          <p:nvPr/>
        </p:nvGrpSpPr>
        <p:grpSpPr>
          <a:xfrm>
            <a:off x="6843617" y="1800224"/>
            <a:ext cx="1565716" cy="366729"/>
            <a:chOff x="1247650" y="2075423"/>
            <a:chExt cx="6648477" cy="1557238"/>
          </a:xfrm>
        </p:grpSpPr>
        <p:sp>
          <p:nvSpPr>
            <p:cNvPr id="8305" name="Google Shape;8305;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70"/>
          <p:cNvGrpSpPr/>
          <p:nvPr/>
        </p:nvGrpSpPr>
        <p:grpSpPr>
          <a:xfrm>
            <a:off x="6827929" y="2949039"/>
            <a:ext cx="1597061" cy="663440"/>
            <a:chOff x="6796238" y="3158297"/>
            <a:chExt cx="1630319" cy="677257"/>
          </a:xfrm>
        </p:grpSpPr>
        <p:cxnSp>
          <p:nvCxnSpPr>
            <p:cNvPr id="8312" name="Google Shape;8312;p7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13" name="Google Shape;8313;p7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14" name="Google Shape;8314;p7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315" name="Google Shape;8315;p7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316" name="Google Shape;8316;p70"/>
            <p:cNvGrpSpPr/>
            <p:nvPr/>
          </p:nvGrpSpPr>
          <p:grpSpPr>
            <a:xfrm>
              <a:off x="6796238" y="3311904"/>
              <a:ext cx="1630319" cy="377697"/>
              <a:chOff x="6796238" y="3311904"/>
              <a:chExt cx="1630319" cy="377697"/>
            </a:xfrm>
          </p:grpSpPr>
          <p:sp>
            <p:nvSpPr>
              <p:cNvPr id="8317" name="Google Shape;8317;p7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0" name="Google Shape;8320;p70"/>
          <p:cNvGrpSpPr/>
          <p:nvPr/>
        </p:nvGrpSpPr>
        <p:grpSpPr>
          <a:xfrm>
            <a:off x="5349067" y="970431"/>
            <a:ext cx="1368606" cy="1593805"/>
            <a:chOff x="1839112" y="2209163"/>
            <a:chExt cx="1918159" cy="2233784"/>
          </a:xfrm>
        </p:grpSpPr>
        <p:sp>
          <p:nvSpPr>
            <p:cNvPr id="8321" name="Google Shape;8321;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4" name="Google Shape;8324;p70"/>
            <p:cNvCxnSpPr>
              <a:stCxn id="8321" idx="6"/>
              <a:endCxn id="832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25" name="Google Shape;8325;p70"/>
            <p:cNvCxnSpPr>
              <a:stCxn id="8322" idx="4"/>
              <a:endCxn id="832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327" name="Google Shape;8327;p70"/>
            <p:cNvCxnSpPr>
              <a:stCxn id="8326" idx="6"/>
              <a:endCxn id="832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28" name="Google Shape;8328;p70"/>
            <p:cNvCxnSpPr>
              <a:stCxn id="8323" idx="4"/>
              <a:endCxn id="832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326" name="Google Shape;8326;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31" name="Google Shape;8331;p70"/>
            <p:cNvCxnSpPr>
              <a:endCxn id="833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32" name="Google Shape;8332;p70"/>
          <p:cNvGrpSpPr/>
          <p:nvPr/>
        </p:nvGrpSpPr>
        <p:grpSpPr>
          <a:xfrm>
            <a:off x="3481440" y="976667"/>
            <a:ext cx="1637968" cy="154942"/>
            <a:chOff x="238125" y="2506075"/>
            <a:chExt cx="7115411" cy="673075"/>
          </a:xfrm>
        </p:grpSpPr>
        <p:sp>
          <p:nvSpPr>
            <p:cNvPr id="8333" name="Google Shape;8333;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70"/>
          <p:cNvGrpSpPr/>
          <p:nvPr/>
        </p:nvGrpSpPr>
        <p:grpSpPr>
          <a:xfrm>
            <a:off x="720125" y="1298264"/>
            <a:ext cx="2476762" cy="91743"/>
            <a:chOff x="1464850" y="436376"/>
            <a:chExt cx="6001362" cy="222300"/>
          </a:xfrm>
        </p:grpSpPr>
        <p:sp>
          <p:nvSpPr>
            <p:cNvPr id="8339" name="Google Shape;8339;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4" name="Google Shape;8344;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45" name="Google Shape;8345;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46" name="Google Shape;8346;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47" name="Google Shape;8347;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348" name="Google Shape;8348;p70"/>
          <p:cNvGrpSpPr/>
          <p:nvPr/>
        </p:nvGrpSpPr>
        <p:grpSpPr>
          <a:xfrm>
            <a:off x="706392" y="2533730"/>
            <a:ext cx="1452710" cy="651923"/>
            <a:chOff x="803162" y="2667727"/>
            <a:chExt cx="1411906" cy="633611"/>
          </a:xfrm>
        </p:grpSpPr>
        <p:cxnSp>
          <p:nvCxnSpPr>
            <p:cNvPr id="8349" name="Google Shape;8349;p70"/>
            <p:cNvCxnSpPr>
              <a:stCxn id="8350" idx="2"/>
              <a:endCxn id="835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52" name="Google Shape;8352;p70"/>
            <p:cNvCxnSpPr>
              <a:stCxn id="8353" idx="0"/>
              <a:endCxn id="835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54" name="Google Shape;8354;p70"/>
            <p:cNvCxnSpPr>
              <a:stCxn id="8353" idx="2"/>
              <a:endCxn id="835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56" name="Google Shape;8356;p70"/>
            <p:cNvCxnSpPr>
              <a:stCxn id="8357" idx="0"/>
              <a:endCxn id="835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58" name="Google Shape;8358;p70"/>
            <p:cNvCxnSpPr>
              <a:stCxn id="8351" idx="2"/>
              <a:endCxn id="835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60" name="Google Shape;8360;p70"/>
            <p:cNvCxnSpPr>
              <a:stCxn id="8361" idx="0"/>
              <a:endCxn id="835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357" name="Google Shape;8357;p7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55" name="Google Shape;8355;p7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61" name="Google Shape;8361;p7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59" name="Google Shape;8359;p7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51" name="Google Shape;8351;p7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53" name="Google Shape;8353;p7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50" name="Google Shape;8350;p7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62" name="Google Shape;8362;p70"/>
          <p:cNvGrpSpPr/>
          <p:nvPr/>
        </p:nvGrpSpPr>
        <p:grpSpPr>
          <a:xfrm>
            <a:off x="706394" y="969268"/>
            <a:ext cx="2518541" cy="209309"/>
            <a:chOff x="803163" y="1111966"/>
            <a:chExt cx="2447800" cy="203430"/>
          </a:xfrm>
        </p:grpSpPr>
        <p:grpSp>
          <p:nvGrpSpPr>
            <p:cNvPr id="8363" name="Google Shape;8363;p70"/>
            <p:cNvGrpSpPr/>
            <p:nvPr/>
          </p:nvGrpSpPr>
          <p:grpSpPr>
            <a:xfrm>
              <a:off x="1958180" y="1111966"/>
              <a:ext cx="588019" cy="121396"/>
              <a:chOff x="4808316" y="2800065"/>
              <a:chExt cx="1999386" cy="412910"/>
            </a:xfrm>
          </p:grpSpPr>
          <p:sp>
            <p:nvSpPr>
              <p:cNvPr id="8364" name="Google Shape;8364;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5" name="Google Shape;8365;p70"/>
              <p:cNvGrpSpPr/>
              <p:nvPr/>
            </p:nvGrpSpPr>
            <p:grpSpPr>
              <a:xfrm>
                <a:off x="4808316" y="2800065"/>
                <a:ext cx="92400" cy="411825"/>
                <a:chOff x="845575" y="2563700"/>
                <a:chExt cx="92400" cy="411825"/>
              </a:xfrm>
            </p:grpSpPr>
            <p:cxnSp>
              <p:nvCxnSpPr>
                <p:cNvPr id="8366" name="Google Shape;8366;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67" name="Google Shape;8367;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368" name="Google Shape;8368;p7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369" name="Google Shape;8369;p7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0" name="Google Shape;8370;p70"/>
            <p:cNvGrpSpPr/>
            <p:nvPr/>
          </p:nvGrpSpPr>
          <p:grpSpPr>
            <a:xfrm>
              <a:off x="803163" y="1111974"/>
              <a:ext cx="591158" cy="121545"/>
              <a:chOff x="803163" y="1111974"/>
              <a:chExt cx="591158" cy="121545"/>
            </a:xfrm>
          </p:grpSpPr>
          <p:grpSp>
            <p:nvGrpSpPr>
              <p:cNvPr id="8371" name="Google Shape;8371;p70"/>
              <p:cNvGrpSpPr/>
              <p:nvPr/>
            </p:nvGrpSpPr>
            <p:grpSpPr>
              <a:xfrm>
                <a:off x="803163" y="1111974"/>
                <a:ext cx="27175" cy="121077"/>
                <a:chOff x="845575" y="2563700"/>
                <a:chExt cx="92400" cy="411825"/>
              </a:xfrm>
            </p:grpSpPr>
            <p:cxnSp>
              <p:nvCxnSpPr>
                <p:cNvPr id="8372" name="Google Shape;8372;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73" name="Google Shape;8373;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4" name="Google Shape;8374;p7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0"/>
            <p:cNvGrpSpPr/>
            <p:nvPr/>
          </p:nvGrpSpPr>
          <p:grpSpPr>
            <a:xfrm>
              <a:off x="1381910" y="1194219"/>
              <a:ext cx="588341" cy="121177"/>
              <a:chOff x="1381910" y="1194219"/>
              <a:chExt cx="588341" cy="121177"/>
            </a:xfrm>
          </p:grpSpPr>
          <p:grpSp>
            <p:nvGrpSpPr>
              <p:cNvPr id="8376" name="Google Shape;8376;p70"/>
              <p:cNvGrpSpPr/>
              <p:nvPr/>
            </p:nvGrpSpPr>
            <p:grpSpPr>
              <a:xfrm rot="10800000">
                <a:off x="1381910" y="1194319"/>
                <a:ext cx="27175" cy="121077"/>
                <a:chOff x="2070100" y="2563700"/>
                <a:chExt cx="92400" cy="411825"/>
              </a:xfrm>
            </p:grpSpPr>
            <p:cxnSp>
              <p:nvCxnSpPr>
                <p:cNvPr id="8377" name="Google Shape;8377;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78" name="Google Shape;8378;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9" name="Google Shape;8379;p7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0"/>
            <p:cNvGrpSpPr/>
            <p:nvPr/>
          </p:nvGrpSpPr>
          <p:grpSpPr>
            <a:xfrm>
              <a:off x="2532079" y="1194219"/>
              <a:ext cx="704927" cy="121177"/>
              <a:chOff x="2532079" y="1194219"/>
              <a:chExt cx="704927" cy="121177"/>
            </a:xfrm>
          </p:grpSpPr>
          <p:grpSp>
            <p:nvGrpSpPr>
              <p:cNvPr id="8381" name="Google Shape;8381;p70"/>
              <p:cNvGrpSpPr/>
              <p:nvPr/>
            </p:nvGrpSpPr>
            <p:grpSpPr>
              <a:xfrm rot="10800000">
                <a:off x="2532079" y="1194319"/>
                <a:ext cx="27175" cy="121077"/>
                <a:chOff x="2070100" y="2563700"/>
                <a:chExt cx="92400" cy="411825"/>
              </a:xfrm>
            </p:grpSpPr>
            <p:cxnSp>
              <p:nvCxnSpPr>
                <p:cNvPr id="8382" name="Google Shape;8382;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83" name="Google Shape;8383;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4" name="Google Shape;8384;p7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0"/>
          <p:cNvGrpSpPr/>
          <p:nvPr/>
        </p:nvGrpSpPr>
        <p:grpSpPr>
          <a:xfrm>
            <a:off x="3499404" y="3665900"/>
            <a:ext cx="1567778" cy="491677"/>
            <a:chOff x="5194708" y="3484366"/>
            <a:chExt cx="3148148" cy="987304"/>
          </a:xfrm>
        </p:grpSpPr>
        <p:grpSp>
          <p:nvGrpSpPr>
            <p:cNvPr id="8386" name="Google Shape;8386;p70"/>
            <p:cNvGrpSpPr/>
            <p:nvPr/>
          </p:nvGrpSpPr>
          <p:grpSpPr>
            <a:xfrm>
              <a:off x="7531521" y="3484366"/>
              <a:ext cx="811335" cy="987304"/>
              <a:chOff x="3379425" y="1617275"/>
              <a:chExt cx="1090650" cy="1327200"/>
            </a:xfrm>
          </p:grpSpPr>
          <p:sp>
            <p:nvSpPr>
              <p:cNvPr id="8387" name="Google Shape;8387;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70"/>
            <p:cNvGrpSpPr/>
            <p:nvPr/>
          </p:nvGrpSpPr>
          <p:grpSpPr>
            <a:xfrm>
              <a:off x="6752546" y="3484366"/>
              <a:ext cx="811428" cy="987304"/>
              <a:chOff x="2332275" y="1617275"/>
              <a:chExt cx="1090775" cy="1327200"/>
            </a:xfrm>
          </p:grpSpPr>
          <p:sp>
            <p:nvSpPr>
              <p:cNvPr id="8391" name="Google Shape;8391;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70"/>
            <p:cNvGrpSpPr/>
            <p:nvPr/>
          </p:nvGrpSpPr>
          <p:grpSpPr>
            <a:xfrm>
              <a:off x="5973664" y="3484366"/>
              <a:ext cx="811335" cy="987304"/>
              <a:chOff x="1285250" y="1617275"/>
              <a:chExt cx="1090650" cy="1327200"/>
            </a:xfrm>
          </p:grpSpPr>
          <p:sp>
            <p:nvSpPr>
              <p:cNvPr id="8395" name="Google Shape;8395;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0"/>
            <p:cNvGrpSpPr/>
            <p:nvPr/>
          </p:nvGrpSpPr>
          <p:grpSpPr>
            <a:xfrm>
              <a:off x="5194708" y="3484366"/>
              <a:ext cx="811409" cy="987304"/>
              <a:chOff x="238125" y="1617275"/>
              <a:chExt cx="1090750" cy="1327200"/>
            </a:xfrm>
          </p:grpSpPr>
          <p:sp>
            <p:nvSpPr>
              <p:cNvPr id="8399" name="Google Shape;8399;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2" name="Google Shape;8402;p70"/>
          <p:cNvGrpSpPr/>
          <p:nvPr/>
        </p:nvGrpSpPr>
        <p:grpSpPr>
          <a:xfrm>
            <a:off x="3460013" y="3146311"/>
            <a:ext cx="1616964" cy="346256"/>
            <a:chOff x="1808063" y="4294338"/>
            <a:chExt cx="3370782" cy="721817"/>
          </a:xfrm>
        </p:grpSpPr>
        <p:sp>
          <p:nvSpPr>
            <p:cNvPr id="8403" name="Google Shape;8403;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0"/>
          <p:cNvGrpSpPr/>
          <p:nvPr/>
        </p:nvGrpSpPr>
        <p:grpSpPr>
          <a:xfrm>
            <a:off x="738225" y="3432340"/>
            <a:ext cx="1295882" cy="646587"/>
            <a:chOff x="834100" y="3642869"/>
            <a:chExt cx="1259483" cy="628426"/>
          </a:xfrm>
        </p:grpSpPr>
        <p:sp>
          <p:nvSpPr>
            <p:cNvPr id="8414" name="Google Shape;8414;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9" name="Google Shape;8439;p70"/>
            <p:cNvGrpSpPr/>
            <p:nvPr/>
          </p:nvGrpSpPr>
          <p:grpSpPr>
            <a:xfrm>
              <a:off x="1360364" y="3847835"/>
              <a:ext cx="208119" cy="224359"/>
              <a:chOff x="1360769" y="3847100"/>
              <a:chExt cx="208119" cy="224359"/>
            </a:xfrm>
          </p:grpSpPr>
          <p:sp>
            <p:nvSpPr>
              <p:cNvPr id="8440" name="Google Shape;8440;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0" name="Google Shape;8460;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70"/>
          <p:cNvGrpSpPr/>
          <p:nvPr/>
        </p:nvGrpSpPr>
        <p:grpSpPr>
          <a:xfrm rot="5400000">
            <a:off x="5951338" y="3228837"/>
            <a:ext cx="164064" cy="1414916"/>
            <a:chOff x="4428249" y="1369375"/>
            <a:chExt cx="36905" cy="429569"/>
          </a:xfrm>
        </p:grpSpPr>
        <p:sp>
          <p:nvSpPr>
            <p:cNvPr id="8475" name="Google Shape;8475;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0"/>
          <p:cNvGrpSpPr/>
          <p:nvPr/>
        </p:nvGrpSpPr>
        <p:grpSpPr>
          <a:xfrm rot="10800000" flipH="1">
            <a:off x="5323767" y="2817380"/>
            <a:ext cx="1419207" cy="24808"/>
            <a:chOff x="219558" y="4738465"/>
            <a:chExt cx="5852400" cy="102300"/>
          </a:xfrm>
        </p:grpSpPr>
        <p:cxnSp>
          <p:nvCxnSpPr>
            <p:cNvPr id="8508" name="Google Shape;8508;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509" name="Google Shape;8509;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0"/>
          <p:cNvGrpSpPr/>
          <p:nvPr/>
        </p:nvGrpSpPr>
        <p:grpSpPr>
          <a:xfrm>
            <a:off x="5335086" y="3190444"/>
            <a:ext cx="1396570" cy="385016"/>
            <a:chOff x="5286284" y="2966544"/>
            <a:chExt cx="1396570" cy="385016"/>
          </a:xfrm>
        </p:grpSpPr>
        <p:cxnSp>
          <p:nvCxnSpPr>
            <p:cNvPr id="8515" name="Google Shape;8515;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516" name="Google Shape;8516;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517" name="Google Shape;8517;p70"/>
            <p:cNvGrpSpPr/>
            <p:nvPr/>
          </p:nvGrpSpPr>
          <p:grpSpPr>
            <a:xfrm>
              <a:off x="5287688" y="3173364"/>
              <a:ext cx="1395166" cy="74100"/>
              <a:chOff x="5287688" y="3173364"/>
              <a:chExt cx="1395166" cy="74100"/>
            </a:xfrm>
          </p:grpSpPr>
          <p:cxnSp>
            <p:nvCxnSpPr>
              <p:cNvPr id="8518" name="Google Shape;8518;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519" name="Google Shape;8519;p7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520" name="Google Shape;8520;p7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21" name="Google Shape;8521;p7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22" name="Google Shape;8522;p7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23" name="Google Shape;8523;p7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24" name="Google Shape;8524;p7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25" name="Google Shape;8525;p7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526" name="Google Shape;8526;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527" name="Google Shape;8527;p70"/>
          <p:cNvGrpSpPr/>
          <p:nvPr/>
        </p:nvGrpSpPr>
        <p:grpSpPr>
          <a:xfrm>
            <a:off x="2021151" y="1609220"/>
            <a:ext cx="1182276" cy="662027"/>
            <a:chOff x="2029517" y="1732295"/>
            <a:chExt cx="1149068" cy="643432"/>
          </a:xfrm>
        </p:grpSpPr>
        <p:grpSp>
          <p:nvGrpSpPr>
            <p:cNvPr id="8528" name="Google Shape;8528;p70"/>
            <p:cNvGrpSpPr/>
            <p:nvPr/>
          </p:nvGrpSpPr>
          <p:grpSpPr>
            <a:xfrm>
              <a:off x="2708660" y="1746937"/>
              <a:ext cx="455427" cy="244429"/>
              <a:chOff x="2700693" y="1746937"/>
              <a:chExt cx="455427" cy="244429"/>
            </a:xfrm>
          </p:grpSpPr>
          <p:grpSp>
            <p:nvGrpSpPr>
              <p:cNvPr id="8529" name="Google Shape;8529;p70"/>
              <p:cNvGrpSpPr/>
              <p:nvPr/>
            </p:nvGrpSpPr>
            <p:grpSpPr>
              <a:xfrm>
                <a:off x="2905682" y="1782817"/>
                <a:ext cx="250438" cy="208549"/>
                <a:chOff x="2905682" y="1782817"/>
                <a:chExt cx="250438" cy="208549"/>
              </a:xfrm>
            </p:grpSpPr>
            <p:cxnSp>
              <p:nvCxnSpPr>
                <p:cNvPr id="8530" name="Google Shape;8530;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31" name="Google Shape;8531;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70"/>
              <p:cNvGrpSpPr/>
              <p:nvPr/>
            </p:nvGrpSpPr>
            <p:grpSpPr>
              <a:xfrm>
                <a:off x="2700693" y="1746937"/>
                <a:ext cx="449967" cy="72374"/>
                <a:chOff x="2700693" y="1746937"/>
                <a:chExt cx="449967" cy="72374"/>
              </a:xfrm>
            </p:grpSpPr>
            <p:cxnSp>
              <p:nvCxnSpPr>
                <p:cNvPr id="8533" name="Google Shape;8533;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34" name="Google Shape;8534;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5" name="Google Shape;8535;p70"/>
            <p:cNvGrpSpPr/>
            <p:nvPr/>
          </p:nvGrpSpPr>
          <p:grpSpPr>
            <a:xfrm>
              <a:off x="2029517" y="1732295"/>
              <a:ext cx="1149068" cy="643432"/>
              <a:chOff x="2029517" y="1732295"/>
              <a:chExt cx="1149068" cy="643432"/>
            </a:xfrm>
          </p:grpSpPr>
          <p:grpSp>
            <p:nvGrpSpPr>
              <p:cNvPr id="8536" name="Google Shape;8536;p70"/>
              <p:cNvGrpSpPr/>
              <p:nvPr/>
            </p:nvGrpSpPr>
            <p:grpSpPr>
              <a:xfrm>
                <a:off x="2703618" y="2103152"/>
                <a:ext cx="474966" cy="260017"/>
                <a:chOff x="2703618" y="2103152"/>
                <a:chExt cx="474966" cy="260017"/>
              </a:xfrm>
            </p:grpSpPr>
            <p:grpSp>
              <p:nvGrpSpPr>
                <p:cNvPr id="8537" name="Google Shape;8537;p70"/>
                <p:cNvGrpSpPr/>
                <p:nvPr/>
              </p:nvGrpSpPr>
              <p:grpSpPr>
                <a:xfrm>
                  <a:off x="2703618" y="2290640"/>
                  <a:ext cx="450291" cy="72529"/>
                  <a:chOff x="2703618" y="2290640"/>
                  <a:chExt cx="450291" cy="72529"/>
                </a:xfrm>
              </p:grpSpPr>
              <p:cxnSp>
                <p:nvCxnSpPr>
                  <p:cNvPr id="8538" name="Google Shape;8538;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39" name="Google Shape;8539;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70"/>
                <p:cNvGrpSpPr/>
                <p:nvPr/>
              </p:nvGrpSpPr>
              <p:grpSpPr>
                <a:xfrm>
                  <a:off x="2908607" y="2103152"/>
                  <a:ext cx="269977" cy="223538"/>
                  <a:chOff x="2908607" y="2103152"/>
                  <a:chExt cx="269977" cy="223538"/>
                </a:xfrm>
              </p:grpSpPr>
              <p:cxnSp>
                <p:nvCxnSpPr>
                  <p:cNvPr id="8541" name="Google Shape;8541;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42" name="Google Shape;8542;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3" name="Google Shape;8543;p70"/>
              <p:cNvGrpSpPr/>
              <p:nvPr/>
            </p:nvGrpSpPr>
            <p:grpSpPr>
              <a:xfrm>
                <a:off x="2029517" y="1732295"/>
                <a:ext cx="685827" cy="643432"/>
                <a:chOff x="2029517" y="1732295"/>
                <a:chExt cx="685827" cy="643432"/>
              </a:xfrm>
            </p:grpSpPr>
            <p:sp>
              <p:nvSpPr>
                <p:cNvPr id="8544" name="Google Shape;8544;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5" name="Google Shape;8545;p70"/>
                <p:cNvGrpSpPr/>
                <p:nvPr/>
              </p:nvGrpSpPr>
              <p:grpSpPr>
                <a:xfrm>
                  <a:off x="2158948" y="1732295"/>
                  <a:ext cx="556396" cy="333108"/>
                  <a:chOff x="2158948" y="1732295"/>
                  <a:chExt cx="556396" cy="333108"/>
                </a:xfrm>
              </p:grpSpPr>
              <p:cxnSp>
                <p:nvCxnSpPr>
                  <p:cNvPr id="8546" name="Google Shape;8546;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47" name="Google Shape;8547;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70"/>
                <p:cNvGrpSpPr/>
                <p:nvPr/>
              </p:nvGrpSpPr>
              <p:grpSpPr>
                <a:xfrm>
                  <a:off x="2159908" y="2065057"/>
                  <a:ext cx="550884" cy="310670"/>
                  <a:chOff x="2159908" y="2065057"/>
                  <a:chExt cx="550884" cy="310670"/>
                </a:xfrm>
              </p:grpSpPr>
              <p:cxnSp>
                <p:nvCxnSpPr>
                  <p:cNvPr id="8549" name="Google Shape;8549;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50" name="Google Shape;8550;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51" name="Google Shape;8551;p70"/>
          <p:cNvGrpSpPr/>
          <p:nvPr/>
        </p:nvGrpSpPr>
        <p:grpSpPr>
          <a:xfrm>
            <a:off x="706400" y="1556833"/>
            <a:ext cx="962651" cy="810058"/>
            <a:chOff x="844912" y="1681380"/>
            <a:chExt cx="935611" cy="787305"/>
          </a:xfrm>
        </p:grpSpPr>
        <p:grpSp>
          <p:nvGrpSpPr>
            <p:cNvPr id="8552" name="Google Shape;8552;p70"/>
            <p:cNvGrpSpPr/>
            <p:nvPr/>
          </p:nvGrpSpPr>
          <p:grpSpPr>
            <a:xfrm>
              <a:off x="844912" y="1819635"/>
              <a:ext cx="329836" cy="510016"/>
              <a:chOff x="844912" y="1819635"/>
              <a:chExt cx="329836" cy="510016"/>
            </a:xfrm>
          </p:grpSpPr>
          <p:sp>
            <p:nvSpPr>
              <p:cNvPr id="8553" name="Google Shape;8553;p7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70"/>
            <p:cNvGrpSpPr/>
            <p:nvPr/>
          </p:nvGrpSpPr>
          <p:grpSpPr>
            <a:xfrm>
              <a:off x="1284601" y="2158168"/>
              <a:ext cx="495923" cy="310517"/>
              <a:chOff x="1284601" y="2158168"/>
              <a:chExt cx="495923" cy="310517"/>
            </a:xfrm>
          </p:grpSpPr>
          <p:sp>
            <p:nvSpPr>
              <p:cNvPr id="8560" name="Google Shape;8560;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1" name="Google Shape;8561;p70"/>
              <p:cNvGrpSpPr/>
              <p:nvPr/>
            </p:nvGrpSpPr>
            <p:grpSpPr>
              <a:xfrm>
                <a:off x="1507666" y="2158168"/>
                <a:ext cx="272858" cy="310517"/>
                <a:chOff x="1507666" y="2158168"/>
                <a:chExt cx="272858" cy="310517"/>
              </a:xfrm>
            </p:grpSpPr>
            <p:grpSp>
              <p:nvGrpSpPr>
                <p:cNvPr id="8562" name="Google Shape;8562;p70"/>
                <p:cNvGrpSpPr/>
                <p:nvPr/>
              </p:nvGrpSpPr>
              <p:grpSpPr>
                <a:xfrm>
                  <a:off x="1507666" y="2176104"/>
                  <a:ext cx="166395" cy="273149"/>
                  <a:chOff x="1507666" y="2176104"/>
                  <a:chExt cx="166395" cy="273149"/>
                </a:xfrm>
              </p:grpSpPr>
              <p:sp>
                <p:nvSpPr>
                  <p:cNvPr id="8563" name="Google Shape;8563;p7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0" name="Google Shape;8570;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2" name="Google Shape;8572;p70"/>
            <p:cNvGrpSpPr/>
            <p:nvPr/>
          </p:nvGrpSpPr>
          <p:grpSpPr>
            <a:xfrm>
              <a:off x="1284601" y="1681380"/>
              <a:ext cx="495923" cy="310517"/>
              <a:chOff x="1284601" y="1681380"/>
              <a:chExt cx="495923" cy="310517"/>
            </a:xfrm>
          </p:grpSpPr>
          <p:sp>
            <p:nvSpPr>
              <p:cNvPr id="8573" name="Google Shape;8573;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4" name="Google Shape;8574;p70"/>
              <p:cNvGrpSpPr/>
              <p:nvPr/>
            </p:nvGrpSpPr>
            <p:grpSpPr>
              <a:xfrm>
                <a:off x="1507666" y="1681380"/>
                <a:ext cx="272858" cy="310517"/>
                <a:chOff x="1507666" y="1681380"/>
                <a:chExt cx="272858" cy="310517"/>
              </a:xfrm>
            </p:grpSpPr>
            <p:grpSp>
              <p:nvGrpSpPr>
                <p:cNvPr id="8575" name="Google Shape;8575;p70"/>
                <p:cNvGrpSpPr/>
                <p:nvPr/>
              </p:nvGrpSpPr>
              <p:grpSpPr>
                <a:xfrm>
                  <a:off x="1507666" y="1700120"/>
                  <a:ext cx="166395" cy="272984"/>
                  <a:chOff x="1507666" y="1700120"/>
                  <a:chExt cx="166395" cy="272984"/>
                </a:xfrm>
              </p:grpSpPr>
              <p:sp>
                <p:nvSpPr>
                  <p:cNvPr id="8576" name="Google Shape;8576;p7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3" name="Google Shape;8583;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85" name="Google Shape;8585;p70"/>
          <p:cNvGrpSpPr/>
          <p:nvPr/>
        </p:nvGrpSpPr>
        <p:grpSpPr>
          <a:xfrm>
            <a:off x="6815341" y="2324262"/>
            <a:ext cx="1622269" cy="552443"/>
            <a:chOff x="6894650" y="2574740"/>
            <a:chExt cx="1445100" cy="492111"/>
          </a:xfrm>
        </p:grpSpPr>
        <p:sp>
          <p:nvSpPr>
            <p:cNvPr id="8586" name="Google Shape;8586;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91" name="Google Shape;8591;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92" name="Google Shape;8592;p70"/>
          <p:cNvGrpSpPr/>
          <p:nvPr/>
        </p:nvGrpSpPr>
        <p:grpSpPr>
          <a:xfrm>
            <a:off x="6834884" y="3698518"/>
            <a:ext cx="1583206" cy="475705"/>
            <a:chOff x="6953919" y="3907920"/>
            <a:chExt cx="1377300" cy="475705"/>
          </a:xfrm>
        </p:grpSpPr>
        <p:cxnSp>
          <p:nvCxnSpPr>
            <p:cNvPr id="8593" name="Google Shape;8593;p7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94" name="Google Shape;8594;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95" name="Google Shape;8595;p7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96" name="Google Shape;8596;p7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597" name="Google Shape;8597;p7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598" name="Google Shape;8598;p70"/>
          <p:cNvGrpSpPr/>
          <p:nvPr/>
        </p:nvGrpSpPr>
        <p:grpSpPr>
          <a:xfrm>
            <a:off x="2338472" y="2459663"/>
            <a:ext cx="836286" cy="824529"/>
            <a:chOff x="2389399" y="2595741"/>
            <a:chExt cx="812796" cy="801369"/>
          </a:xfrm>
        </p:grpSpPr>
        <p:grpSp>
          <p:nvGrpSpPr>
            <p:cNvPr id="8599" name="Google Shape;8599;p70"/>
            <p:cNvGrpSpPr/>
            <p:nvPr/>
          </p:nvGrpSpPr>
          <p:grpSpPr>
            <a:xfrm>
              <a:off x="2492145" y="2881565"/>
              <a:ext cx="607300" cy="229751"/>
              <a:chOff x="2492145" y="2881565"/>
              <a:chExt cx="607300" cy="229751"/>
            </a:xfrm>
          </p:grpSpPr>
          <p:sp>
            <p:nvSpPr>
              <p:cNvPr id="8600" name="Google Shape;8600;p7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70"/>
            <p:cNvGrpSpPr/>
            <p:nvPr/>
          </p:nvGrpSpPr>
          <p:grpSpPr>
            <a:xfrm>
              <a:off x="2389399" y="2595741"/>
              <a:ext cx="812796" cy="296825"/>
              <a:chOff x="2389399" y="2595741"/>
              <a:chExt cx="812796" cy="296825"/>
            </a:xfrm>
          </p:grpSpPr>
          <p:grpSp>
            <p:nvGrpSpPr>
              <p:cNvPr id="8604" name="Google Shape;8604;p70"/>
              <p:cNvGrpSpPr/>
              <p:nvPr/>
            </p:nvGrpSpPr>
            <p:grpSpPr>
              <a:xfrm>
                <a:off x="2389399" y="2595741"/>
                <a:ext cx="363638" cy="296825"/>
                <a:chOff x="2389399" y="2595741"/>
                <a:chExt cx="363638" cy="296825"/>
              </a:xfrm>
            </p:grpSpPr>
            <p:grpSp>
              <p:nvGrpSpPr>
                <p:cNvPr id="8605" name="Google Shape;8605;p70"/>
                <p:cNvGrpSpPr/>
                <p:nvPr/>
              </p:nvGrpSpPr>
              <p:grpSpPr>
                <a:xfrm>
                  <a:off x="2493852" y="2794333"/>
                  <a:ext cx="259185" cy="98232"/>
                  <a:chOff x="2493852" y="2794333"/>
                  <a:chExt cx="259185" cy="98232"/>
                </a:xfrm>
              </p:grpSpPr>
              <p:sp>
                <p:nvSpPr>
                  <p:cNvPr id="8606" name="Google Shape;8606;p7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70"/>
                <p:cNvGrpSpPr/>
                <p:nvPr/>
              </p:nvGrpSpPr>
              <p:grpSpPr>
                <a:xfrm>
                  <a:off x="2389399" y="2595741"/>
                  <a:ext cx="224343" cy="182054"/>
                  <a:chOff x="2389399" y="2595741"/>
                  <a:chExt cx="224343" cy="182054"/>
                </a:xfrm>
              </p:grpSpPr>
              <p:sp>
                <p:nvSpPr>
                  <p:cNvPr id="8610" name="Google Shape;8610;p7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2" name="Google Shape;8612;p70"/>
              <p:cNvGrpSpPr/>
              <p:nvPr/>
            </p:nvGrpSpPr>
            <p:grpSpPr>
              <a:xfrm>
                <a:off x="2683630" y="2595741"/>
                <a:ext cx="224334" cy="296825"/>
                <a:chOff x="2683630" y="2595741"/>
                <a:chExt cx="224334" cy="296825"/>
              </a:xfrm>
            </p:grpSpPr>
            <p:grpSp>
              <p:nvGrpSpPr>
                <p:cNvPr id="8613" name="Google Shape;8613;p70"/>
                <p:cNvGrpSpPr/>
                <p:nvPr/>
              </p:nvGrpSpPr>
              <p:grpSpPr>
                <a:xfrm>
                  <a:off x="2788083" y="2794333"/>
                  <a:ext cx="15356" cy="98232"/>
                  <a:chOff x="2788083" y="2794333"/>
                  <a:chExt cx="15356" cy="98232"/>
                </a:xfrm>
              </p:grpSpPr>
              <p:sp>
                <p:nvSpPr>
                  <p:cNvPr id="8614" name="Google Shape;8614;p7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70"/>
                <p:cNvGrpSpPr/>
                <p:nvPr/>
              </p:nvGrpSpPr>
              <p:grpSpPr>
                <a:xfrm>
                  <a:off x="2683630" y="2595741"/>
                  <a:ext cx="224334" cy="182054"/>
                  <a:chOff x="2683630" y="2595741"/>
                  <a:chExt cx="224334" cy="182054"/>
                </a:xfrm>
              </p:grpSpPr>
              <p:sp>
                <p:nvSpPr>
                  <p:cNvPr id="8618" name="Google Shape;8618;p7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0" name="Google Shape;8620;p70"/>
              <p:cNvGrpSpPr/>
              <p:nvPr/>
            </p:nvGrpSpPr>
            <p:grpSpPr>
              <a:xfrm>
                <a:off x="2838475" y="2595741"/>
                <a:ext cx="363719" cy="296825"/>
                <a:chOff x="2838475" y="2595741"/>
                <a:chExt cx="363719" cy="296825"/>
              </a:xfrm>
            </p:grpSpPr>
            <p:grpSp>
              <p:nvGrpSpPr>
                <p:cNvPr id="8621" name="Google Shape;8621;p70"/>
                <p:cNvGrpSpPr/>
                <p:nvPr/>
              </p:nvGrpSpPr>
              <p:grpSpPr>
                <a:xfrm>
                  <a:off x="2838475" y="2794333"/>
                  <a:ext cx="259185" cy="98232"/>
                  <a:chOff x="2838475" y="2794333"/>
                  <a:chExt cx="259185" cy="98232"/>
                </a:xfrm>
              </p:grpSpPr>
              <p:sp>
                <p:nvSpPr>
                  <p:cNvPr id="8622" name="Google Shape;8622;p7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70"/>
                <p:cNvGrpSpPr/>
                <p:nvPr/>
              </p:nvGrpSpPr>
              <p:grpSpPr>
                <a:xfrm>
                  <a:off x="2977852" y="2595741"/>
                  <a:ext cx="224343" cy="182054"/>
                  <a:chOff x="2977852" y="2595741"/>
                  <a:chExt cx="224343" cy="182054"/>
                </a:xfrm>
              </p:grpSpPr>
              <p:sp>
                <p:nvSpPr>
                  <p:cNvPr id="8626" name="Google Shape;8626;p7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28" name="Google Shape;8628;p70"/>
            <p:cNvGrpSpPr/>
            <p:nvPr/>
          </p:nvGrpSpPr>
          <p:grpSpPr>
            <a:xfrm>
              <a:off x="2389399" y="3100241"/>
              <a:ext cx="812796" cy="296869"/>
              <a:chOff x="2389399" y="3100241"/>
              <a:chExt cx="812796" cy="296869"/>
            </a:xfrm>
          </p:grpSpPr>
          <p:grpSp>
            <p:nvGrpSpPr>
              <p:cNvPr id="8629" name="Google Shape;8629;p70"/>
              <p:cNvGrpSpPr/>
              <p:nvPr/>
            </p:nvGrpSpPr>
            <p:grpSpPr>
              <a:xfrm>
                <a:off x="2683630" y="3100241"/>
                <a:ext cx="224334" cy="296869"/>
                <a:chOff x="2683630" y="3100241"/>
                <a:chExt cx="224334" cy="296869"/>
              </a:xfrm>
            </p:grpSpPr>
            <p:grpSp>
              <p:nvGrpSpPr>
                <p:cNvPr id="8630" name="Google Shape;8630;p70"/>
                <p:cNvGrpSpPr/>
                <p:nvPr/>
              </p:nvGrpSpPr>
              <p:grpSpPr>
                <a:xfrm>
                  <a:off x="2788083" y="3100241"/>
                  <a:ext cx="15356" cy="98237"/>
                  <a:chOff x="2788083" y="3100241"/>
                  <a:chExt cx="15356" cy="98237"/>
                </a:xfrm>
              </p:grpSpPr>
              <p:sp>
                <p:nvSpPr>
                  <p:cNvPr id="8631" name="Google Shape;8631;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70"/>
                <p:cNvGrpSpPr/>
                <p:nvPr/>
              </p:nvGrpSpPr>
              <p:grpSpPr>
                <a:xfrm>
                  <a:off x="2683630" y="3215065"/>
                  <a:ext cx="224334" cy="182045"/>
                  <a:chOff x="2683630" y="3215065"/>
                  <a:chExt cx="224334" cy="182045"/>
                </a:xfrm>
              </p:grpSpPr>
              <p:sp>
                <p:nvSpPr>
                  <p:cNvPr id="8635" name="Google Shape;8635;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7" name="Google Shape;8637;p70"/>
              <p:cNvGrpSpPr/>
              <p:nvPr/>
            </p:nvGrpSpPr>
            <p:grpSpPr>
              <a:xfrm>
                <a:off x="2389399" y="3100241"/>
                <a:ext cx="363638" cy="296869"/>
                <a:chOff x="2389399" y="3100241"/>
                <a:chExt cx="363638" cy="296869"/>
              </a:xfrm>
            </p:grpSpPr>
            <p:grpSp>
              <p:nvGrpSpPr>
                <p:cNvPr id="8638" name="Google Shape;8638;p70"/>
                <p:cNvGrpSpPr/>
                <p:nvPr/>
              </p:nvGrpSpPr>
              <p:grpSpPr>
                <a:xfrm>
                  <a:off x="2493852" y="3100241"/>
                  <a:ext cx="259185" cy="98237"/>
                  <a:chOff x="2493852" y="3100241"/>
                  <a:chExt cx="259185" cy="98237"/>
                </a:xfrm>
              </p:grpSpPr>
              <p:sp>
                <p:nvSpPr>
                  <p:cNvPr id="8639" name="Google Shape;8639;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0"/>
                <p:cNvGrpSpPr/>
                <p:nvPr/>
              </p:nvGrpSpPr>
              <p:grpSpPr>
                <a:xfrm>
                  <a:off x="2389399" y="3215065"/>
                  <a:ext cx="224343" cy="182045"/>
                  <a:chOff x="2389399" y="3215065"/>
                  <a:chExt cx="224343" cy="182045"/>
                </a:xfrm>
              </p:grpSpPr>
              <p:sp>
                <p:nvSpPr>
                  <p:cNvPr id="8643" name="Google Shape;8643;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5" name="Google Shape;8645;p70"/>
              <p:cNvGrpSpPr/>
              <p:nvPr/>
            </p:nvGrpSpPr>
            <p:grpSpPr>
              <a:xfrm>
                <a:off x="2838475" y="3100241"/>
                <a:ext cx="363719" cy="296869"/>
                <a:chOff x="2838475" y="3100241"/>
                <a:chExt cx="363719" cy="296869"/>
              </a:xfrm>
            </p:grpSpPr>
            <p:grpSp>
              <p:nvGrpSpPr>
                <p:cNvPr id="8646" name="Google Shape;8646;p70"/>
                <p:cNvGrpSpPr/>
                <p:nvPr/>
              </p:nvGrpSpPr>
              <p:grpSpPr>
                <a:xfrm>
                  <a:off x="2838475" y="3100241"/>
                  <a:ext cx="259185" cy="98237"/>
                  <a:chOff x="2838475" y="3100241"/>
                  <a:chExt cx="259185" cy="98237"/>
                </a:xfrm>
              </p:grpSpPr>
              <p:sp>
                <p:nvSpPr>
                  <p:cNvPr id="8647" name="Google Shape;8647;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0"/>
                <p:cNvGrpSpPr/>
                <p:nvPr/>
              </p:nvGrpSpPr>
              <p:grpSpPr>
                <a:xfrm>
                  <a:off x="2977852" y="3215065"/>
                  <a:ext cx="224343" cy="182045"/>
                  <a:chOff x="2977852" y="3215065"/>
                  <a:chExt cx="224343" cy="182045"/>
                </a:xfrm>
              </p:grpSpPr>
              <p:sp>
                <p:nvSpPr>
                  <p:cNvPr id="8651" name="Google Shape;8651;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656"/>
        <p:cNvGrpSpPr/>
        <p:nvPr/>
      </p:nvGrpSpPr>
      <p:grpSpPr>
        <a:xfrm>
          <a:off x="0" y="0"/>
          <a:ext cx="0" cy="0"/>
          <a:chOff x="0" y="0"/>
          <a:chExt cx="0" cy="0"/>
        </a:xfrm>
      </p:grpSpPr>
      <p:grpSp>
        <p:nvGrpSpPr>
          <p:cNvPr id="8657" name="Google Shape;8657;p71"/>
          <p:cNvGrpSpPr/>
          <p:nvPr/>
        </p:nvGrpSpPr>
        <p:grpSpPr>
          <a:xfrm>
            <a:off x="702075" y="3155925"/>
            <a:ext cx="2390414" cy="1024800"/>
            <a:chOff x="728925" y="3296613"/>
            <a:chExt cx="2390414" cy="1024800"/>
          </a:xfrm>
        </p:grpSpPr>
        <p:grpSp>
          <p:nvGrpSpPr>
            <p:cNvPr id="8658" name="Google Shape;8658;p71"/>
            <p:cNvGrpSpPr/>
            <p:nvPr/>
          </p:nvGrpSpPr>
          <p:grpSpPr>
            <a:xfrm>
              <a:off x="728925" y="3619800"/>
              <a:ext cx="2390414" cy="500893"/>
              <a:chOff x="728925" y="3619800"/>
              <a:chExt cx="2390414" cy="500893"/>
            </a:xfrm>
          </p:grpSpPr>
          <p:sp>
            <p:nvSpPr>
              <p:cNvPr id="8659" name="Google Shape;8659;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60" name="Google Shape;8660;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61" name="Google Shape;8661;p71"/>
            <p:cNvGrpSpPr/>
            <p:nvPr/>
          </p:nvGrpSpPr>
          <p:grpSpPr>
            <a:xfrm>
              <a:off x="1348050" y="3296613"/>
              <a:ext cx="1706152" cy="1024800"/>
              <a:chOff x="1348050" y="3296613"/>
              <a:chExt cx="1706152" cy="1024800"/>
            </a:xfrm>
          </p:grpSpPr>
          <p:sp>
            <p:nvSpPr>
              <p:cNvPr id="8662" name="Google Shape;8662;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63" name="Google Shape;8663;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64" name="Google Shape;8664;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65" name="Google Shape;8665;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66" name="Google Shape;8666;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67" name="Google Shape;8667;p71"/>
            <p:cNvGrpSpPr/>
            <p:nvPr/>
          </p:nvGrpSpPr>
          <p:grpSpPr>
            <a:xfrm>
              <a:off x="1455707" y="3654858"/>
              <a:ext cx="1491150" cy="417657"/>
              <a:chOff x="1455707" y="3654858"/>
              <a:chExt cx="1491150" cy="417657"/>
            </a:xfrm>
          </p:grpSpPr>
          <p:sp>
            <p:nvSpPr>
              <p:cNvPr id="8668" name="Google Shape;8668;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88" name="Google Shape;8688;p71"/>
          <p:cNvGraphicFramePr/>
          <p:nvPr/>
        </p:nvGraphicFramePr>
        <p:xfrm>
          <a:off x="5937775" y="2153837"/>
          <a:ext cx="3000000" cy="3000000"/>
        </p:xfrm>
        <a:graphic>
          <a:graphicData uri="http://schemas.openxmlformats.org/drawingml/2006/table">
            <a:tbl>
              <a:tblPr>
                <a:noFill/>
                <a:tableStyleId>{02A7CECA-3D7A-4611-AA93-9E6DD80BE2B1}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89" name="Google Shape;8689;p71"/>
          <p:cNvGrpSpPr/>
          <p:nvPr/>
        </p:nvGrpSpPr>
        <p:grpSpPr>
          <a:xfrm>
            <a:off x="710451" y="981601"/>
            <a:ext cx="2396505" cy="976502"/>
            <a:chOff x="749309" y="1112739"/>
            <a:chExt cx="2371603" cy="976502"/>
          </a:xfrm>
        </p:grpSpPr>
        <p:grpSp>
          <p:nvGrpSpPr>
            <p:cNvPr id="8690" name="Google Shape;8690;p71"/>
            <p:cNvGrpSpPr/>
            <p:nvPr/>
          </p:nvGrpSpPr>
          <p:grpSpPr>
            <a:xfrm>
              <a:off x="1092126" y="1112739"/>
              <a:ext cx="2028786" cy="975464"/>
              <a:chOff x="1092126" y="1112739"/>
              <a:chExt cx="2028786" cy="975464"/>
            </a:xfrm>
          </p:grpSpPr>
          <p:sp>
            <p:nvSpPr>
              <p:cNvPr id="8691" name="Google Shape;8691;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71"/>
            <p:cNvGrpSpPr/>
            <p:nvPr/>
          </p:nvGrpSpPr>
          <p:grpSpPr>
            <a:xfrm>
              <a:off x="749309" y="1112739"/>
              <a:ext cx="314700" cy="975464"/>
              <a:chOff x="749309" y="1112739"/>
              <a:chExt cx="314700" cy="975464"/>
            </a:xfrm>
          </p:grpSpPr>
          <p:sp>
            <p:nvSpPr>
              <p:cNvPr id="8716" name="Google Shape;8716;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724" name="Google Shape;8724;p71"/>
          <p:cNvGraphicFramePr/>
          <p:nvPr/>
        </p:nvGraphicFramePr>
        <p:xfrm>
          <a:off x="5937800" y="981587"/>
          <a:ext cx="3000000" cy="3000000"/>
        </p:xfrm>
        <a:graphic>
          <a:graphicData uri="http://schemas.openxmlformats.org/drawingml/2006/table">
            <a:tbl>
              <a:tblPr>
                <a:noFill/>
                <a:tableStyleId>{02A7CECA-3D7A-4611-AA93-9E6DD80BE2B1}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725" name="Google Shape;8725;p71"/>
          <p:cNvGraphicFramePr/>
          <p:nvPr/>
        </p:nvGraphicFramePr>
        <p:xfrm>
          <a:off x="3358663" y="2153837"/>
          <a:ext cx="3000000" cy="3000000"/>
        </p:xfrm>
        <a:graphic>
          <a:graphicData uri="http://schemas.openxmlformats.org/drawingml/2006/table">
            <a:tbl>
              <a:tblPr>
                <a:noFill/>
                <a:tableStyleId>{02A7CECA-3D7A-4611-AA93-9E6DD80BE2B1}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26" name="Google Shape;8726;p71"/>
          <p:cNvGrpSpPr/>
          <p:nvPr/>
        </p:nvGrpSpPr>
        <p:grpSpPr>
          <a:xfrm>
            <a:off x="3360649" y="3144798"/>
            <a:ext cx="2363377" cy="1047062"/>
            <a:chOff x="3358399" y="3285485"/>
            <a:chExt cx="2363377" cy="1047062"/>
          </a:xfrm>
        </p:grpSpPr>
        <p:grpSp>
          <p:nvGrpSpPr>
            <p:cNvPr id="8727" name="Google Shape;8727;p71"/>
            <p:cNvGrpSpPr/>
            <p:nvPr/>
          </p:nvGrpSpPr>
          <p:grpSpPr>
            <a:xfrm>
              <a:off x="3358412" y="3285485"/>
              <a:ext cx="2363244" cy="139500"/>
              <a:chOff x="3358412" y="3285485"/>
              <a:chExt cx="2363244" cy="139500"/>
            </a:xfrm>
          </p:grpSpPr>
          <p:sp>
            <p:nvSpPr>
              <p:cNvPr id="8728" name="Google Shape;8728;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1"/>
            <p:cNvGrpSpPr/>
            <p:nvPr/>
          </p:nvGrpSpPr>
          <p:grpSpPr>
            <a:xfrm>
              <a:off x="3358412" y="3466996"/>
              <a:ext cx="2363244" cy="139500"/>
              <a:chOff x="3358412" y="3466996"/>
              <a:chExt cx="2363244" cy="139500"/>
            </a:xfrm>
          </p:grpSpPr>
          <p:sp>
            <p:nvSpPr>
              <p:cNvPr id="8734" name="Google Shape;8734;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71"/>
            <p:cNvGrpSpPr/>
            <p:nvPr/>
          </p:nvGrpSpPr>
          <p:grpSpPr>
            <a:xfrm>
              <a:off x="3358412" y="3648507"/>
              <a:ext cx="2363244" cy="139500"/>
              <a:chOff x="3358412" y="3648507"/>
              <a:chExt cx="2363244" cy="139500"/>
            </a:xfrm>
          </p:grpSpPr>
          <p:sp>
            <p:nvSpPr>
              <p:cNvPr id="8740" name="Google Shape;8740;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1"/>
            <p:cNvGrpSpPr/>
            <p:nvPr/>
          </p:nvGrpSpPr>
          <p:grpSpPr>
            <a:xfrm>
              <a:off x="3358412" y="3830018"/>
              <a:ext cx="2363244" cy="139500"/>
              <a:chOff x="3358412" y="3830018"/>
              <a:chExt cx="2363244" cy="139500"/>
            </a:xfrm>
          </p:grpSpPr>
          <p:sp>
            <p:nvSpPr>
              <p:cNvPr id="8746" name="Google Shape;8746;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71"/>
            <p:cNvGrpSpPr/>
            <p:nvPr/>
          </p:nvGrpSpPr>
          <p:grpSpPr>
            <a:xfrm>
              <a:off x="3358399" y="4011514"/>
              <a:ext cx="2363377" cy="139537"/>
              <a:chOff x="3294800" y="4134603"/>
              <a:chExt cx="2638876" cy="152400"/>
            </a:xfrm>
          </p:grpSpPr>
          <p:sp>
            <p:nvSpPr>
              <p:cNvPr id="8752" name="Google Shape;8752;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71"/>
            <p:cNvGrpSpPr/>
            <p:nvPr/>
          </p:nvGrpSpPr>
          <p:grpSpPr>
            <a:xfrm>
              <a:off x="3358399" y="4193010"/>
              <a:ext cx="2363377" cy="139537"/>
              <a:chOff x="3294800" y="4134603"/>
              <a:chExt cx="2638876" cy="152400"/>
            </a:xfrm>
          </p:grpSpPr>
          <p:sp>
            <p:nvSpPr>
              <p:cNvPr id="8758" name="Google Shape;8758;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63" name="Google Shape;8763;p71"/>
          <p:cNvGraphicFramePr/>
          <p:nvPr/>
        </p:nvGraphicFramePr>
        <p:xfrm>
          <a:off x="711450" y="2153837"/>
          <a:ext cx="3000000" cy="3000000"/>
        </p:xfrm>
        <a:graphic>
          <a:graphicData uri="http://schemas.openxmlformats.org/drawingml/2006/table">
            <a:tbl>
              <a:tblPr>
                <a:noFill/>
                <a:tableStyleId>{02A7CECA-3D7A-4611-AA93-9E6DD80BE2B1}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64" name="Google Shape;8764;p71"/>
          <p:cNvGrpSpPr/>
          <p:nvPr/>
        </p:nvGrpSpPr>
        <p:grpSpPr>
          <a:xfrm>
            <a:off x="4161119" y="2557652"/>
            <a:ext cx="1302095" cy="60959"/>
            <a:chOff x="3558802" y="4011427"/>
            <a:chExt cx="1866000" cy="111300"/>
          </a:xfrm>
        </p:grpSpPr>
        <p:sp>
          <p:nvSpPr>
            <p:cNvPr id="8765" name="Google Shape;8765;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1"/>
          <p:cNvGrpSpPr/>
          <p:nvPr/>
        </p:nvGrpSpPr>
        <p:grpSpPr>
          <a:xfrm>
            <a:off x="4706607" y="2839811"/>
            <a:ext cx="914340" cy="60959"/>
            <a:chOff x="3558802" y="4011427"/>
            <a:chExt cx="1866000" cy="111300"/>
          </a:xfrm>
        </p:grpSpPr>
        <p:sp>
          <p:nvSpPr>
            <p:cNvPr id="8768" name="Google Shape;8768;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71"/>
          <p:cNvGrpSpPr/>
          <p:nvPr/>
        </p:nvGrpSpPr>
        <p:grpSpPr>
          <a:xfrm>
            <a:off x="5874449" y="3167609"/>
            <a:ext cx="2519825" cy="1001454"/>
            <a:chOff x="1906114" y="789980"/>
            <a:chExt cx="1487676" cy="606868"/>
          </a:xfrm>
        </p:grpSpPr>
        <p:cxnSp>
          <p:nvCxnSpPr>
            <p:cNvPr id="8771" name="Google Shape;8771;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72" name="Google Shape;8772;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73" name="Google Shape;8773;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774" name="Google Shape;8774;p7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775" name="Google Shape;8775;p7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776" name="Google Shape;8776;p7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777" name="Google Shape;8777;p7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778" name="Google Shape;8778;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785" name="Google Shape;8785;p7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786" name="Google Shape;8786;p7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787" name="Google Shape;8787;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1"/>
          <p:cNvGrpSpPr/>
          <p:nvPr/>
        </p:nvGrpSpPr>
        <p:grpSpPr>
          <a:xfrm>
            <a:off x="3355812" y="951645"/>
            <a:ext cx="2363393" cy="1005865"/>
            <a:chOff x="3292400" y="1193188"/>
            <a:chExt cx="2615240" cy="1131075"/>
          </a:xfrm>
        </p:grpSpPr>
        <p:sp>
          <p:nvSpPr>
            <p:cNvPr id="8789" name="Google Shape;8789;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90" name="Google Shape;8790;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91" name="Google Shape;8791;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792" name="Google Shape;8792;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793" name="Google Shape;8793;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794" name="Google Shape;8794;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795" name="Google Shape;8795;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796" name="Google Shape;8796;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797" name="Google Shape;8797;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798" name="Google Shape;8798;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799" name="Google Shape;8799;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00" name="Google Shape;8800;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801" name="Google Shape;8801;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02" name="Google Shape;8802;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803" name="Google Shape;8803;p71"/>
            <p:cNvGrpSpPr/>
            <p:nvPr/>
          </p:nvGrpSpPr>
          <p:grpSpPr>
            <a:xfrm>
              <a:off x="3748438" y="1378608"/>
              <a:ext cx="2159202" cy="903971"/>
              <a:chOff x="1683525" y="2179850"/>
              <a:chExt cx="4519050" cy="2134525"/>
            </a:xfrm>
          </p:grpSpPr>
          <p:sp>
            <p:nvSpPr>
              <p:cNvPr id="8804" name="Google Shape;8804;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05" name="Google Shape;8805;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06" name="Google Shape;8806;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07" name="Google Shape;8807;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08" name="Google Shape;8808;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09" name="Google Shape;8809;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10" name="Google Shape;8810;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11" name="Google Shape;8811;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12" name="Google Shape;8812;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13" name="Google Shape;8813;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14" name="Google Shape;8814;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815" name="Google Shape;8815;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819"/>
        <p:cNvGrpSpPr/>
        <p:nvPr/>
      </p:nvGrpSpPr>
      <p:grpSpPr>
        <a:xfrm>
          <a:off x="0" y="0"/>
          <a:ext cx="0" cy="0"/>
          <a:chOff x="0" y="0"/>
          <a:chExt cx="0" cy="0"/>
        </a:xfrm>
      </p:grpSpPr>
      <p:grpSp>
        <p:nvGrpSpPr>
          <p:cNvPr id="8820" name="Google Shape;8820;p72"/>
          <p:cNvGrpSpPr/>
          <p:nvPr/>
        </p:nvGrpSpPr>
        <p:grpSpPr>
          <a:xfrm>
            <a:off x="4796684" y="970941"/>
            <a:ext cx="745431" cy="718863"/>
            <a:chOff x="4249973" y="1201875"/>
            <a:chExt cx="1958568" cy="1888762"/>
          </a:xfrm>
        </p:grpSpPr>
        <p:sp>
          <p:nvSpPr>
            <p:cNvPr id="8821" name="Google Shape;8821;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2" name="Google Shape;8822;p72"/>
            <p:cNvGrpSpPr/>
            <p:nvPr/>
          </p:nvGrpSpPr>
          <p:grpSpPr>
            <a:xfrm>
              <a:off x="5853086" y="1789142"/>
              <a:ext cx="355454" cy="1048099"/>
              <a:chOff x="5576108" y="2016725"/>
              <a:chExt cx="565200" cy="1666560"/>
            </a:xfrm>
          </p:grpSpPr>
          <p:sp>
            <p:nvSpPr>
              <p:cNvPr id="8823" name="Google Shape;8823;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24" name="Google Shape;8824;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72"/>
            <p:cNvGrpSpPr/>
            <p:nvPr/>
          </p:nvGrpSpPr>
          <p:grpSpPr>
            <a:xfrm>
              <a:off x="4869455" y="2691676"/>
              <a:ext cx="1013897" cy="398961"/>
              <a:chOff x="4012057" y="3451825"/>
              <a:chExt cx="1612175" cy="634379"/>
            </a:xfrm>
          </p:grpSpPr>
          <p:sp>
            <p:nvSpPr>
              <p:cNvPr id="8826" name="Google Shape;8826;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27" name="Google Shape;8827;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72"/>
            <p:cNvGrpSpPr/>
            <p:nvPr/>
          </p:nvGrpSpPr>
          <p:grpSpPr>
            <a:xfrm>
              <a:off x="4276937" y="2155961"/>
              <a:ext cx="651965" cy="891358"/>
              <a:chOff x="3069908" y="2599997"/>
              <a:chExt cx="1036675" cy="1417328"/>
            </a:xfrm>
          </p:grpSpPr>
          <p:sp>
            <p:nvSpPr>
              <p:cNvPr id="8829" name="Google Shape;8829;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30" name="Google Shape;8830;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2"/>
            <p:cNvGrpSpPr/>
            <p:nvPr/>
          </p:nvGrpSpPr>
          <p:grpSpPr>
            <a:xfrm>
              <a:off x="5054918" y="1201875"/>
              <a:ext cx="999548" cy="602711"/>
              <a:chOff x="4306958" y="1082925"/>
              <a:chExt cx="1589359" cy="958358"/>
            </a:xfrm>
          </p:grpSpPr>
          <p:sp>
            <p:nvSpPr>
              <p:cNvPr id="8832" name="Google Shape;8832;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33" name="Google Shape;8833;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2"/>
            <p:cNvGrpSpPr/>
            <p:nvPr/>
          </p:nvGrpSpPr>
          <p:grpSpPr>
            <a:xfrm>
              <a:off x="4249973" y="1303451"/>
              <a:ext cx="799317" cy="841334"/>
              <a:chOff x="3027033" y="1244439"/>
              <a:chExt cx="1270977" cy="1337786"/>
            </a:xfrm>
          </p:grpSpPr>
          <p:sp>
            <p:nvSpPr>
              <p:cNvPr id="8835" name="Google Shape;8835;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36" name="Google Shape;8836;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7" name="Google Shape;8837;p72"/>
          <p:cNvGrpSpPr/>
          <p:nvPr/>
        </p:nvGrpSpPr>
        <p:grpSpPr>
          <a:xfrm>
            <a:off x="713057" y="1849390"/>
            <a:ext cx="761767" cy="729896"/>
            <a:chOff x="2657744" y="2337745"/>
            <a:chExt cx="832987" cy="798137"/>
          </a:xfrm>
        </p:grpSpPr>
        <p:sp>
          <p:nvSpPr>
            <p:cNvPr id="8838" name="Google Shape;8838;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2"/>
          <p:cNvGrpSpPr/>
          <p:nvPr/>
        </p:nvGrpSpPr>
        <p:grpSpPr>
          <a:xfrm>
            <a:off x="3224022" y="1852597"/>
            <a:ext cx="685569" cy="723586"/>
            <a:chOff x="3398134" y="2057755"/>
            <a:chExt cx="704087" cy="743130"/>
          </a:xfrm>
        </p:grpSpPr>
        <p:grpSp>
          <p:nvGrpSpPr>
            <p:cNvPr id="8845" name="Google Shape;8845;p72"/>
            <p:cNvGrpSpPr/>
            <p:nvPr/>
          </p:nvGrpSpPr>
          <p:grpSpPr>
            <a:xfrm>
              <a:off x="3398134" y="2290183"/>
              <a:ext cx="315300" cy="219900"/>
              <a:chOff x="3398134" y="2290183"/>
              <a:chExt cx="315300" cy="219900"/>
            </a:xfrm>
          </p:grpSpPr>
          <p:sp>
            <p:nvSpPr>
              <p:cNvPr id="8846" name="Google Shape;8846;p7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47" name="Google Shape;8847;p72"/>
              <p:cNvCxnSpPr>
                <a:stCxn id="884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848" name="Google Shape;8848;p72"/>
            <p:cNvGrpSpPr/>
            <p:nvPr/>
          </p:nvGrpSpPr>
          <p:grpSpPr>
            <a:xfrm>
              <a:off x="3547823" y="2467358"/>
              <a:ext cx="219900" cy="333527"/>
              <a:chOff x="3547823" y="2467358"/>
              <a:chExt cx="219900" cy="333527"/>
            </a:xfrm>
          </p:grpSpPr>
          <p:sp>
            <p:nvSpPr>
              <p:cNvPr id="8849" name="Google Shape;8849;p7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50" name="Google Shape;8850;p7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851" name="Google Shape;8851;p72"/>
            <p:cNvGrpSpPr/>
            <p:nvPr/>
          </p:nvGrpSpPr>
          <p:grpSpPr>
            <a:xfrm>
              <a:off x="3734138" y="2467358"/>
              <a:ext cx="219900" cy="333527"/>
              <a:chOff x="3734138" y="2467358"/>
              <a:chExt cx="219900" cy="333527"/>
            </a:xfrm>
          </p:grpSpPr>
          <p:sp>
            <p:nvSpPr>
              <p:cNvPr id="8852" name="Google Shape;8852;p7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53" name="Google Shape;8853;p7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854" name="Google Shape;8854;p72"/>
            <p:cNvGrpSpPr/>
            <p:nvPr/>
          </p:nvGrpSpPr>
          <p:grpSpPr>
            <a:xfrm>
              <a:off x="3787560" y="2288011"/>
              <a:ext cx="314661" cy="219900"/>
              <a:chOff x="3787560" y="2288011"/>
              <a:chExt cx="314661" cy="219900"/>
            </a:xfrm>
          </p:grpSpPr>
          <p:sp>
            <p:nvSpPr>
              <p:cNvPr id="8855" name="Google Shape;8855;p7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56" name="Google Shape;8856;p7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857" name="Google Shape;8857;p72"/>
            <p:cNvGrpSpPr/>
            <p:nvPr/>
          </p:nvGrpSpPr>
          <p:grpSpPr>
            <a:xfrm>
              <a:off x="3637290" y="2057755"/>
              <a:ext cx="219900" cy="335499"/>
              <a:chOff x="3637290" y="2057755"/>
              <a:chExt cx="219900" cy="335499"/>
            </a:xfrm>
          </p:grpSpPr>
          <p:sp>
            <p:nvSpPr>
              <p:cNvPr id="8858" name="Google Shape;8858;p7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859" name="Google Shape;8859;p7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860" name="Google Shape;8860;p72"/>
          <p:cNvGrpSpPr/>
          <p:nvPr/>
        </p:nvGrpSpPr>
        <p:grpSpPr>
          <a:xfrm>
            <a:off x="4899244" y="1859292"/>
            <a:ext cx="710153" cy="710153"/>
            <a:chOff x="5007123" y="2079403"/>
            <a:chExt cx="687600" cy="687600"/>
          </a:xfrm>
        </p:grpSpPr>
        <p:sp>
          <p:nvSpPr>
            <p:cNvPr id="8861" name="Google Shape;8861;p7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2"/>
          <p:cNvGrpSpPr/>
          <p:nvPr/>
        </p:nvGrpSpPr>
        <p:grpSpPr>
          <a:xfrm>
            <a:off x="5708681" y="1853799"/>
            <a:ext cx="720998" cy="721183"/>
            <a:chOff x="5797446" y="2063053"/>
            <a:chExt cx="698100" cy="698280"/>
          </a:xfrm>
        </p:grpSpPr>
        <p:sp>
          <p:nvSpPr>
            <p:cNvPr id="8866" name="Google Shape;8866;p7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72"/>
          <p:cNvGrpSpPr/>
          <p:nvPr/>
        </p:nvGrpSpPr>
        <p:grpSpPr>
          <a:xfrm>
            <a:off x="8153828" y="3499404"/>
            <a:ext cx="280585" cy="673164"/>
            <a:chOff x="8075075" y="3754290"/>
            <a:chExt cx="255612" cy="613194"/>
          </a:xfrm>
        </p:grpSpPr>
        <p:grpSp>
          <p:nvGrpSpPr>
            <p:cNvPr id="8871" name="Google Shape;8871;p72"/>
            <p:cNvGrpSpPr/>
            <p:nvPr/>
          </p:nvGrpSpPr>
          <p:grpSpPr>
            <a:xfrm>
              <a:off x="8075075" y="3754290"/>
              <a:ext cx="255612" cy="613194"/>
              <a:chOff x="8075075" y="3754290"/>
              <a:chExt cx="255612" cy="613194"/>
            </a:xfrm>
          </p:grpSpPr>
          <p:sp>
            <p:nvSpPr>
              <p:cNvPr id="8872" name="Google Shape;8872;p7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7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2"/>
          <p:cNvGrpSpPr/>
          <p:nvPr/>
        </p:nvGrpSpPr>
        <p:grpSpPr>
          <a:xfrm>
            <a:off x="5270887" y="3488200"/>
            <a:ext cx="470352" cy="683745"/>
            <a:chOff x="1697726" y="3244179"/>
            <a:chExt cx="788124" cy="1146069"/>
          </a:xfrm>
        </p:grpSpPr>
        <p:sp>
          <p:nvSpPr>
            <p:cNvPr id="8876" name="Google Shape;8876;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8" name="Google Shape;8878;p72"/>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9" name="Google Shape;8879;p72"/>
          <p:cNvGrpSpPr/>
          <p:nvPr/>
        </p:nvGrpSpPr>
        <p:grpSpPr>
          <a:xfrm>
            <a:off x="5892037" y="3499402"/>
            <a:ext cx="293891" cy="293845"/>
            <a:chOff x="6134814" y="3754290"/>
            <a:chExt cx="293891" cy="293845"/>
          </a:xfrm>
        </p:grpSpPr>
        <p:sp>
          <p:nvSpPr>
            <p:cNvPr id="8880" name="Google Shape;8880;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72"/>
          <p:cNvGrpSpPr/>
          <p:nvPr/>
        </p:nvGrpSpPr>
        <p:grpSpPr>
          <a:xfrm>
            <a:off x="5892037" y="3878074"/>
            <a:ext cx="293891" cy="293891"/>
            <a:chOff x="6134814" y="4086186"/>
            <a:chExt cx="293891" cy="293891"/>
          </a:xfrm>
        </p:grpSpPr>
        <p:sp>
          <p:nvSpPr>
            <p:cNvPr id="8883" name="Google Shape;8883;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5" name="Google Shape;8885;p72"/>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2"/>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7" name="Google Shape;8887;p72"/>
          <p:cNvGrpSpPr/>
          <p:nvPr/>
        </p:nvGrpSpPr>
        <p:grpSpPr>
          <a:xfrm>
            <a:off x="7817013" y="2706766"/>
            <a:ext cx="622883" cy="621944"/>
            <a:chOff x="1187048" y="238125"/>
            <a:chExt cx="5256397" cy="5248476"/>
          </a:xfrm>
        </p:grpSpPr>
        <p:sp>
          <p:nvSpPr>
            <p:cNvPr id="8888" name="Google Shape;8888;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72"/>
          <p:cNvGrpSpPr/>
          <p:nvPr/>
        </p:nvGrpSpPr>
        <p:grpSpPr>
          <a:xfrm>
            <a:off x="2274118" y="2716375"/>
            <a:ext cx="1310987" cy="612407"/>
            <a:chOff x="238125" y="1188750"/>
            <a:chExt cx="7140450" cy="3335550"/>
          </a:xfrm>
        </p:grpSpPr>
        <p:sp>
          <p:nvSpPr>
            <p:cNvPr id="8893" name="Google Shape;8893;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72"/>
          <p:cNvGrpSpPr/>
          <p:nvPr/>
        </p:nvGrpSpPr>
        <p:grpSpPr>
          <a:xfrm>
            <a:off x="6599990" y="2706930"/>
            <a:ext cx="1110299" cy="621702"/>
            <a:chOff x="238125" y="1335475"/>
            <a:chExt cx="5418735" cy="3034175"/>
          </a:xfrm>
        </p:grpSpPr>
        <p:sp>
          <p:nvSpPr>
            <p:cNvPr id="8899" name="Google Shape;8899;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72"/>
          <p:cNvGrpSpPr/>
          <p:nvPr/>
        </p:nvGrpSpPr>
        <p:grpSpPr>
          <a:xfrm>
            <a:off x="5417649" y="2703827"/>
            <a:ext cx="1074451" cy="627181"/>
            <a:chOff x="5359127" y="2910889"/>
            <a:chExt cx="1097723" cy="640831"/>
          </a:xfrm>
        </p:grpSpPr>
        <p:grpSp>
          <p:nvGrpSpPr>
            <p:cNvPr id="8903" name="Google Shape;8903;p72"/>
            <p:cNvGrpSpPr/>
            <p:nvPr/>
          </p:nvGrpSpPr>
          <p:grpSpPr>
            <a:xfrm>
              <a:off x="5929791" y="3263088"/>
              <a:ext cx="527060" cy="287097"/>
              <a:chOff x="5929791" y="3263088"/>
              <a:chExt cx="527060" cy="287097"/>
            </a:xfrm>
          </p:grpSpPr>
          <p:sp>
            <p:nvSpPr>
              <p:cNvPr id="8904" name="Google Shape;8904;p7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05" name="Google Shape;8905;p7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06" name="Google Shape;8906;p72"/>
            <p:cNvGrpSpPr/>
            <p:nvPr/>
          </p:nvGrpSpPr>
          <p:grpSpPr>
            <a:xfrm>
              <a:off x="5359127" y="3263089"/>
              <a:ext cx="526428" cy="288631"/>
              <a:chOff x="5359127" y="3263089"/>
              <a:chExt cx="526428" cy="288631"/>
            </a:xfrm>
          </p:grpSpPr>
          <p:sp>
            <p:nvSpPr>
              <p:cNvPr id="8907" name="Google Shape;8907;p7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08" name="Google Shape;8908;p7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09" name="Google Shape;8909;p72"/>
            <p:cNvGrpSpPr/>
            <p:nvPr/>
          </p:nvGrpSpPr>
          <p:grpSpPr>
            <a:xfrm>
              <a:off x="5551525" y="2910889"/>
              <a:ext cx="520901" cy="610283"/>
              <a:chOff x="5551525" y="2910889"/>
              <a:chExt cx="520901" cy="610283"/>
            </a:xfrm>
          </p:grpSpPr>
          <p:sp>
            <p:nvSpPr>
              <p:cNvPr id="8910" name="Google Shape;8910;p7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11" name="Google Shape;8911;p7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12" name="Google Shape;8912;p72"/>
            <p:cNvGrpSpPr/>
            <p:nvPr/>
          </p:nvGrpSpPr>
          <p:grpSpPr>
            <a:xfrm>
              <a:off x="5743962" y="2919100"/>
              <a:ext cx="623674" cy="284502"/>
              <a:chOff x="5743962" y="2919100"/>
              <a:chExt cx="623674" cy="284502"/>
            </a:xfrm>
          </p:grpSpPr>
          <p:sp>
            <p:nvSpPr>
              <p:cNvPr id="8913" name="Google Shape;8913;p7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14" name="Google Shape;8914;p7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915" name="Google Shape;8915;p72"/>
          <p:cNvGrpSpPr/>
          <p:nvPr/>
        </p:nvGrpSpPr>
        <p:grpSpPr>
          <a:xfrm>
            <a:off x="7568863" y="1854538"/>
            <a:ext cx="874976" cy="719600"/>
            <a:chOff x="7608988" y="2093194"/>
            <a:chExt cx="817276" cy="672147"/>
          </a:xfrm>
        </p:grpSpPr>
        <p:cxnSp>
          <p:nvCxnSpPr>
            <p:cNvPr id="8916" name="Google Shape;8916;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17" name="Google Shape;8917;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18" name="Google Shape;8918;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19" name="Google Shape;8919;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20" name="Google Shape;8920;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921" name="Google Shape;8921;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922" name="Google Shape;8922;p72"/>
            <p:cNvGrpSpPr/>
            <p:nvPr/>
          </p:nvGrpSpPr>
          <p:grpSpPr>
            <a:xfrm>
              <a:off x="7721175" y="2093194"/>
              <a:ext cx="599587" cy="623846"/>
              <a:chOff x="7721175" y="2093194"/>
              <a:chExt cx="599587" cy="623846"/>
            </a:xfrm>
          </p:grpSpPr>
          <p:grpSp>
            <p:nvGrpSpPr>
              <p:cNvPr id="8923" name="Google Shape;8923;p72"/>
              <p:cNvGrpSpPr/>
              <p:nvPr/>
            </p:nvGrpSpPr>
            <p:grpSpPr>
              <a:xfrm>
                <a:off x="7721175" y="2093194"/>
                <a:ext cx="291605" cy="623846"/>
                <a:chOff x="9405575" y="2061418"/>
                <a:chExt cx="291605" cy="623846"/>
              </a:xfrm>
            </p:grpSpPr>
            <p:sp>
              <p:nvSpPr>
                <p:cNvPr id="8924" name="Google Shape;8924;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72"/>
              <p:cNvGrpSpPr/>
              <p:nvPr/>
            </p:nvGrpSpPr>
            <p:grpSpPr>
              <a:xfrm flipH="1">
                <a:off x="8029157" y="2093194"/>
                <a:ext cx="291605" cy="623846"/>
                <a:chOff x="9405575" y="2061418"/>
                <a:chExt cx="291605" cy="623846"/>
              </a:xfrm>
            </p:grpSpPr>
            <p:sp>
              <p:nvSpPr>
                <p:cNvPr id="8932" name="Google Shape;8932;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39" name="Google Shape;8939;p72"/>
          <p:cNvGrpSpPr/>
          <p:nvPr/>
        </p:nvGrpSpPr>
        <p:grpSpPr>
          <a:xfrm>
            <a:off x="4013299" y="970941"/>
            <a:ext cx="712557" cy="785901"/>
            <a:chOff x="4206459" y="1191441"/>
            <a:chExt cx="712557" cy="785901"/>
          </a:xfrm>
        </p:grpSpPr>
        <p:sp>
          <p:nvSpPr>
            <p:cNvPr id="8940" name="Google Shape;8940;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4" name="Google Shape;8944;p72"/>
            <p:cNvGrpSpPr/>
            <p:nvPr/>
          </p:nvGrpSpPr>
          <p:grpSpPr>
            <a:xfrm>
              <a:off x="4644280" y="1290523"/>
              <a:ext cx="143716" cy="29463"/>
              <a:chOff x="4644280" y="1290523"/>
              <a:chExt cx="143716" cy="29463"/>
            </a:xfrm>
          </p:grpSpPr>
          <p:sp>
            <p:nvSpPr>
              <p:cNvPr id="8945" name="Google Shape;8945;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72"/>
            <p:cNvGrpSpPr/>
            <p:nvPr/>
          </p:nvGrpSpPr>
          <p:grpSpPr>
            <a:xfrm>
              <a:off x="4356567" y="1191441"/>
              <a:ext cx="143690" cy="29488"/>
              <a:chOff x="4356567" y="1191441"/>
              <a:chExt cx="143690" cy="29488"/>
            </a:xfrm>
          </p:grpSpPr>
          <p:sp>
            <p:nvSpPr>
              <p:cNvPr id="8950" name="Google Shape;8950;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72"/>
            <p:cNvGrpSpPr/>
            <p:nvPr/>
          </p:nvGrpSpPr>
          <p:grpSpPr>
            <a:xfrm>
              <a:off x="4339009" y="1863727"/>
              <a:ext cx="143703" cy="29476"/>
              <a:chOff x="4339009" y="1863727"/>
              <a:chExt cx="143703" cy="29476"/>
            </a:xfrm>
          </p:grpSpPr>
          <p:sp>
            <p:nvSpPr>
              <p:cNvPr id="8955" name="Google Shape;8955;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2"/>
            <p:cNvGrpSpPr/>
            <p:nvPr/>
          </p:nvGrpSpPr>
          <p:grpSpPr>
            <a:xfrm>
              <a:off x="4206459" y="1607315"/>
              <a:ext cx="29539" cy="142899"/>
              <a:chOff x="4206459" y="1607315"/>
              <a:chExt cx="29539" cy="142899"/>
            </a:xfrm>
          </p:grpSpPr>
          <p:sp>
            <p:nvSpPr>
              <p:cNvPr id="8960" name="Google Shape;8960;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4" name="Google Shape;8964;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8" name="Google Shape;8968;p72"/>
            <p:cNvGrpSpPr/>
            <p:nvPr/>
          </p:nvGrpSpPr>
          <p:grpSpPr>
            <a:xfrm>
              <a:off x="4889463" y="1423737"/>
              <a:ext cx="29552" cy="142899"/>
              <a:chOff x="4889463" y="1423737"/>
              <a:chExt cx="29552" cy="142899"/>
            </a:xfrm>
          </p:grpSpPr>
          <p:sp>
            <p:nvSpPr>
              <p:cNvPr id="8969" name="Google Shape;8969;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72"/>
            <p:cNvGrpSpPr/>
            <p:nvPr/>
          </p:nvGrpSpPr>
          <p:grpSpPr>
            <a:xfrm>
              <a:off x="4771663" y="1876896"/>
              <a:ext cx="108651" cy="100447"/>
              <a:chOff x="4771663" y="1876896"/>
              <a:chExt cx="108651" cy="100447"/>
            </a:xfrm>
          </p:grpSpPr>
          <p:sp>
            <p:nvSpPr>
              <p:cNvPr id="8974" name="Google Shape;8974;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8" name="Google Shape;8978;p72"/>
          <p:cNvGrpSpPr/>
          <p:nvPr/>
        </p:nvGrpSpPr>
        <p:grpSpPr>
          <a:xfrm>
            <a:off x="4008774" y="1854164"/>
            <a:ext cx="791287" cy="720350"/>
            <a:chOff x="267375" y="1071875"/>
            <a:chExt cx="470500" cy="428550"/>
          </a:xfrm>
        </p:grpSpPr>
        <p:sp>
          <p:nvSpPr>
            <p:cNvPr id="8979" name="Google Shape;8979;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72"/>
          <p:cNvGrpSpPr/>
          <p:nvPr/>
        </p:nvGrpSpPr>
        <p:grpSpPr>
          <a:xfrm>
            <a:off x="709269" y="3498794"/>
            <a:ext cx="1408444" cy="673166"/>
            <a:chOff x="712664" y="3693287"/>
            <a:chExt cx="1460738" cy="698160"/>
          </a:xfrm>
        </p:grpSpPr>
        <p:grpSp>
          <p:nvGrpSpPr>
            <p:cNvPr id="8988" name="Google Shape;8988;p72"/>
            <p:cNvGrpSpPr/>
            <p:nvPr/>
          </p:nvGrpSpPr>
          <p:grpSpPr>
            <a:xfrm>
              <a:off x="1380079" y="4133090"/>
              <a:ext cx="234048" cy="258099"/>
              <a:chOff x="1380079" y="4133090"/>
              <a:chExt cx="234048" cy="258099"/>
            </a:xfrm>
          </p:grpSpPr>
          <p:sp>
            <p:nvSpPr>
              <p:cNvPr id="8989" name="Google Shape;8989;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2"/>
            <p:cNvGrpSpPr/>
            <p:nvPr/>
          </p:nvGrpSpPr>
          <p:grpSpPr>
            <a:xfrm>
              <a:off x="884610" y="3864082"/>
              <a:ext cx="1118566" cy="527275"/>
              <a:chOff x="890961" y="3865463"/>
              <a:chExt cx="1115221" cy="525698"/>
            </a:xfrm>
          </p:grpSpPr>
          <p:sp>
            <p:nvSpPr>
              <p:cNvPr id="8993" name="Google Shape;8993;p7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72"/>
            <p:cNvGrpSpPr/>
            <p:nvPr/>
          </p:nvGrpSpPr>
          <p:grpSpPr>
            <a:xfrm>
              <a:off x="712664" y="3693287"/>
              <a:ext cx="1460738" cy="698160"/>
              <a:chOff x="712664" y="3693025"/>
              <a:chExt cx="1460738" cy="698160"/>
            </a:xfrm>
          </p:grpSpPr>
          <p:sp>
            <p:nvSpPr>
              <p:cNvPr id="8997" name="Google Shape;8997;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3" name="Google Shape;9003;p72"/>
          <p:cNvGrpSpPr/>
          <p:nvPr/>
        </p:nvGrpSpPr>
        <p:grpSpPr>
          <a:xfrm>
            <a:off x="3146985" y="970941"/>
            <a:ext cx="795485" cy="738831"/>
            <a:chOff x="3348603" y="1236445"/>
            <a:chExt cx="749256" cy="695894"/>
          </a:xfrm>
        </p:grpSpPr>
        <p:grpSp>
          <p:nvGrpSpPr>
            <p:cNvPr id="9004" name="Google Shape;9004;p72"/>
            <p:cNvGrpSpPr/>
            <p:nvPr/>
          </p:nvGrpSpPr>
          <p:grpSpPr>
            <a:xfrm>
              <a:off x="3583779" y="1236445"/>
              <a:ext cx="293795" cy="285811"/>
              <a:chOff x="3750225" y="1774000"/>
              <a:chExt cx="149575" cy="145525"/>
            </a:xfrm>
          </p:grpSpPr>
          <p:sp>
            <p:nvSpPr>
              <p:cNvPr id="9005" name="Google Shape;9005;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2"/>
            <p:cNvGrpSpPr/>
            <p:nvPr/>
          </p:nvGrpSpPr>
          <p:grpSpPr>
            <a:xfrm>
              <a:off x="3775534" y="1462599"/>
              <a:ext cx="322325" cy="285958"/>
              <a:chOff x="3847850" y="1889150"/>
              <a:chExt cx="164100" cy="145600"/>
            </a:xfrm>
          </p:grpSpPr>
          <p:sp>
            <p:nvSpPr>
              <p:cNvPr id="9008" name="Google Shape;9008;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72"/>
            <p:cNvGrpSpPr/>
            <p:nvPr/>
          </p:nvGrpSpPr>
          <p:grpSpPr>
            <a:xfrm>
              <a:off x="3545329" y="1646528"/>
              <a:ext cx="293746" cy="285811"/>
              <a:chOff x="3730650" y="1982800"/>
              <a:chExt cx="149550" cy="145525"/>
            </a:xfrm>
          </p:grpSpPr>
          <p:sp>
            <p:nvSpPr>
              <p:cNvPr id="9011" name="Google Shape;9011;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72"/>
            <p:cNvGrpSpPr/>
            <p:nvPr/>
          </p:nvGrpSpPr>
          <p:grpSpPr>
            <a:xfrm>
              <a:off x="3348603" y="1415046"/>
              <a:ext cx="294384" cy="284387"/>
              <a:chOff x="3630494" y="1864938"/>
              <a:chExt cx="149875" cy="144800"/>
            </a:xfrm>
          </p:grpSpPr>
          <p:sp>
            <p:nvSpPr>
              <p:cNvPr id="9014" name="Google Shape;9014;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6" name="Google Shape;9016;p72"/>
          <p:cNvGrpSpPr/>
          <p:nvPr/>
        </p:nvGrpSpPr>
        <p:grpSpPr>
          <a:xfrm>
            <a:off x="2268512" y="3493837"/>
            <a:ext cx="1324924" cy="678083"/>
            <a:chOff x="2413923" y="3711366"/>
            <a:chExt cx="1374117" cy="703260"/>
          </a:xfrm>
        </p:grpSpPr>
        <p:grpSp>
          <p:nvGrpSpPr>
            <p:cNvPr id="9017" name="Google Shape;9017;p72"/>
            <p:cNvGrpSpPr/>
            <p:nvPr/>
          </p:nvGrpSpPr>
          <p:grpSpPr>
            <a:xfrm>
              <a:off x="2413923" y="3711366"/>
              <a:ext cx="1374117" cy="703260"/>
              <a:chOff x="2413923" y="3711366"/>
              <a:chExt cx="1374117" cy="703260"/>
            </a:xfrm>
          </p:grpSpPr>
          <p:sp>
            <p:nvSpPr>
              <p:cNvPr id="9018" name="Google Shape;9018;p7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9" name="Google Shape;9019;p72"/>
              <p:cNvGrpSpPr/>
              <p:nvPr/>
            </p:nvGrpSpPr>
            <p:grpSpPr>
              <a:xfrm>
                <a:off x="2600284" y="3808654"/>
                <a:ext cx="234506" cy="138009"/>
                <a:chOff x="2600284" y="3808654"/>
                <a:chExt cx="234506" cy="138009"/>
              </a:xfrm>
            </p:grpSpPr>
            <p:sp>
              <p:nvSpPr>
                <p:cNvPr id="9020" name="Google Shape;9020;p7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1" name="Google Shape;9021;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22" name="Google Shape;9022;p72"/>
              <p:cNvGrpSpPr/>
              <p:nvPr/>
            </p:nvGrpSpPr>
            <p:grpSpPr>
              <a:xfrm>
                <a:off x="3359659" y="3805664"/>
                <a:ext cx="232294" cy="141000"/>
                <a:chOff x="3359659" y="3805664"/>
                <a:chExt cx="232294" cy="141000"/>
              </a:xfrm>
            </p:grpSpPr>
            <p:sp>
              <p:nvSpPr>
                <p:cNvPr id="9023" name="Google Shape;9023;p7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4" name="Google Shape;9024;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25" name="Google Shape;9025;p72"/>
              <p:cNvGrpSpPr/>
              <p:nvPr/>
            </p:nvGrpSpPr>
            <p:grpSpPr>
              <a:xfrm>
                <a:off x="3067316" y="3711366"/>
                <a:ext cx="66900" cy="166809"/>
                <a:chOff x="3067316" y="3711366"/>
                <a:chExt cx="66900" cy="166809"/>
              </a:xfrm>
            </p:grpSpPr>
            <p:sp>
              <p:nvSpPr>
                <p:cNvPr id="9026" name="Google Shape;9026;p7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7" name="Google Shape;9027;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28" name="Google Shape;9028;p72"/>
              <p:cNvGrpSpPr/>
              <p:nvPr/>
            </p:nvGrpSpPr>
            <p:grpSpPr>
              <a:xfrm>
                <a:off x="2413923" y="4058666"/>
                <a:ext cx="224119" cy="66900"/>
                <a:chOff x="2413923" y="4058666"/>
                <a:chExt cx="224119" cy="66900"/>
              </a:xfrm>
            </p:grpSpPr>
            <p:sp>
              <p:nvSpPr>
                <p:cNvPr id="9029" name="Google Shape;9029;p7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0" name="Google Shape;9030;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31" name="Google Shape;9031;p72"/>
              <p:cNvGrpSpPr/>
              <p:nvPr/>
            </p:nvGrpSpPr>
            <p:grpSpPr>
              <a:xfrm>
                <a:off x="3564643" y="4058666"/>
                <a:ext cx="223397" cy="66900"/>
                <a:chOff x="3564643" y="4058666"/>
                <a:chExt cx="223397" cy="66900"/>
              </a:xfrm>
            </p:grpSpPr>
            <p:sp>
              <p:nvSpPr>
                <p:cNvPr id="9032" name="Google Shape;9032;p7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3" name="Google Shape;9033;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34" name="Google Shape;9034;p72"/>
            <p:cNvGrpSpPr/>
            <p:nvPr/>
          </p:nvGrpSpPr>
          <p:grpSpPr>
            <a:xfrm>
              <a:off x="2633353" y="3965763"/>
              <a:ext cx="933975" cy="445687"/>
              <a:chOff x="2633353" y="3965763"/>
              <a:chExt cx="933975" cy="445687"/>
            </a:xfrm>
          </p:grpSpPr>
          <p:sp>
            <p:nvSpPr>
              <p:cNvPr id="9035" name="Google Shape;9035;p7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7" name="Google Shape;9037;p72"/>
          <p:cNvGrpSpPr/>
          <p:nvPr/>
        </p:nvGrpSpPr>
        <p:grpSpPr>
          <a:xfrm>
            <a:off x="6392784" y="1044384"/>
            <a:ext cx="1131087" cy="587383"/>
            <a:chOff x="238125" y="999450"/>
            <a:chExt cx="7140700" cy="3708225"/>
          </a:xfrm>
        </p:grpSpPr>
        <p:sp>
          <p:nvSpPr>
            <p:cNvPr id="9038" name="Google Shape;9038;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72"/>
          <p:cNvGrpSpPr/>
          <p:nvPr/>
        </p:nvGrpSpPr>
        <p:grpSpPr>
          <a:xfrm>
            <a:off x="3744234" y="3493879"/>
            <a:ext cx="1375854" cy="678131"/>
            <a:chOff x="3913765" y="3641905"/>
            <a:chExt cx="1522805" cy="750560"/>
          </a:xfrm>
        </p:grpSpPr>
        <p:grpSp>
          <p:nvGrpSpPr>
            <p:cNvPr id="9048" name="Google Shape;9048;p72"/>
            <p:cNvGrpSpPr/>
            <p:nvPr/>
          </p:nvGrpSpPr>
          <p:grpSpPr>
            <a:xfrm>
              <a:off x="3913765" y="3997002"/>
              <a:ext cx="1522805" cy="395463"/>
              <a:chOff x="3913765" y="3997002"/>
              <a:chExt cx="1522805" cy="395463"/>
            </a:xfrm>
          </p:grpSpPr>
          <p:grpSp>
            <p:nvGrpSpPr>
              <p:cNvPr id="9049" name="Google Shape;9049;p72"/>
              <p:cNvGrpSpPr/>
              <p:nvPr/>
            </p:nvGrpSpPr>
            <p:grpSpPr>
              <a:xfrm>
                <a:off x="3913765" y="4138659"/>
                <a:ext cx="507602" cy="253806"/>
                <a:chOff x="3913765" y="4138659"/>
                <a:chExt cx="507602" cy="253806"/>
              </a:xfrm>
            </p:grpSpPr>
            <p:sp>
              <p:nvSpPr>
                <p:cNvPr id="9050" name="Google Shape;9050;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052" name="Google Shape;9052;p72"/>
              <p:cNvGrpSpPr/>
              <p:nvPr/>
            </p:nvGrpSpPr>
            <p:grpSpPr>
              <a:xfrm>
                <a:off x="4421361" y="3997002"/>
                <a:ext cx="507618" cy="395463"/>
                <a:chOff x="4421361" y="3997002"/>
                <a:chExt cx="507618" cy="395463"/>
              </a:xfrm>
            </p:grpSpPr>
            <p:sp>
              <p:nvSpPr>
                <p:cNvPr id="9053" name="Google Shape;9053;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72"/>
              <p:cNvGrpSpPr/>
              <p:nvPr/>
            </p:nvGrpSpPr>
            <p:grpSpPr>
              <a:xfrm>
                <a:off x="4928973" y="4189418"/>
                <a:ext cx="507596" cy="203047"/>
                <a:chOff x="4928973" y="4189418"/>
                <a:chExt cx="507596" cy="203047"/>
              </a:xfrm>
            </p:grpSpPr>
            <p:sp>
              <p:nvSpPr>
                <p:cNvPr id="9056" name="Google Shape;9056;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58" name="Google Shape;9058;p72"/>
            <p:cNvGrpSpPr/>
            <p:nvPr/>
          </p:nvGrpSpPr>
          <p:grpSpPr>
            <a:xfrm>
              <a:off x="4482186" y="3641905"/>
              <a:ext cx="397605" cy="349784"/>
              <a:chOff x="2906375" y="1159725"/>
              <a:chExt cx="1860575" cy="1636800"/>
            </a:xfrm>
          </p:grpSpPr>
          <p:sp>
            <p:nvSpPr>
              <p:cNvPr id="9059" name="Google Shape;9059;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3" name="Google Shape;9063;p72"/>
          <p:cNvGrpSpPr/>
          <p:nvPr/>
        </p:nvGrpSpPr>
        <p:grpSpPr>
          <a:xfrm>
            <a:off x="6528943" y="1853805"/>
            <a:ext cx="940737" cy="721067"/>
            <a:chOff x="6599718" y="2068734"/>
            <a:chExt cx="940737" cy="721067"/>
          </a:xfrm>
        </p:grpSpPr>
        <p:sp>
          <p:nvSpPr>
            <p:cNvPr id="9064" name="Google Shape;9064;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0" name="Google Shape;9070;p72"/>
            <p:cNvGrpSpPr/>
            <p:nvPr/>
          </p:nvGrpSpPr>
          <p:grpSpPr>
            <a:xfrm>
              <a:off x="6836957" y="2068734"/>
              <a:ext cx="461892" cy="721067"/>
              <a:chOff x="6836957" y="2068734"/>
              <a:chExt cx="461892" cy="721067"/>
            </a:xfrm>
          </p:grpSpPr>
          <p:sp>
            <p:nvSpPr>
              <p:cNvPr id="9071" name="Google Shape;9071;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7" name="Google Shape;9077;p72"/>
              <p:cNvGrpSpPr/>
              <p:nvPr/>
            </p:nvGrpSpPr>
            <p:grpSpPr>
              <a:xfrm>
                <a:off x="6836957" y="2068734"/>
                <a:ext cx="461892" cy="721067"/>
                <a:chOff x="6836957" y="2068734"/>
                <a:chExt cx="461892" cy="721067"/>
              </a:xfrm>
            </p:grpSpPr>
            <p:sp>
              <p:nvSpPr>
                <p:cNvPr id="9078" name="Google Shape;9078;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85" name="Google Shape;9085;p72"/>
          <p:cNvGrpSpPr/>
          <p:nvPr/>
        </p:nvGrpSpPr>
        <p:grpSpPr>
          <a:xfrm>
            <a:off x="2412262" y="1858152"/>
            <a:ext cx="712577" cy="712374"/>
            <a:chOff x="2559249" y="2069323"/>
            <a:chExt cx="685566" cy="685634"/>
          </a:xfrm>
        </p:grpSpPr>
        <p:sp>
          <p:nvSpPr>
            <p:cNvPr id="9086" name="Google Shape;9086;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72"/>
          <p:cNvGrpSpPr/>
          <p:nvPr/>
        </p:nvGrpSpPr>
        <p:grpSpPr>
          <a:xfrm>
            <a:off x="7594699" y="970941"/>
            <a:ext cx="845645" cy="711911"/>
            <a:chOff x="951975" y="315800"/>
            <a:chExt cx="5860325" cy="4933550"/>
          </a:xfrm>
        </p:grpSpPr>
        <p:sp>
          <p:nvSpPr>
            <p:cNvPr id="9100" name="Google Shape;9100;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72"/>
          <p:cNvGrpSpPr/>
          <p:nvPr/>
        </p:nvGrpSpPr>
        <p:grpSpPr>
          <a:xfrm>
            <a:off x="3691828" y="2707050"/>
            <a:ext cx="1617932" cy="621724"/>
            <a:chOff x="3862800" y="3038525"/>
            <a:chExt cx="1329006" cy="510698"/>
          </a:xfrm>
        </p:grpSpPr>
        <p:sp>
          <p:nvSpPr>
            <p:cNvPr id="9109" name="Google Shape;9109;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1" name="Google Shape;9111;p72"/>
            <p:cNvGrpSpPr/>
            <p:nvPr/>
          </p:nvGrpSpPr>
          <p:grpSpPr>
            <a:xfrm>
              <a:off x="3967075" y="3040337"/>
              <a:ext cx="1019927" cy="402126"/>
              <a:chOff x="3967075" y="3040337"/>
              <a:chExt cx="1019927" cy="402126"/>
            </a:xfrm>
          </p:grpSpPr>
          <p:sp>
            <p:nvSpPr>
              <p:cNvPr id="9112" name="Google Shape;9112;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72"/>
            <p:cNvGrpSpPr/>
            <p:nvPr/>
          </p:nvGrpSpPr>
          <p:grpSpPr>
            <a:xfrm>
              <a:off x="4186700" y="3040337"/>
              <a:ext cx="390475" cy="183289"/>
              <a:chOff x="4186700" y="3040337"/>
              <a:chExt cx="390475" cy="183289"/>
            </a:xfrm>
          </p:grpSpPr>
          <p:sp>
            <p:nvSpPr>
              <p:cNvPr id="9115" name="Google Shape;9115;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72"/>
            <p:cNvGrpSpPr/>
            <p:nvPr/>
          </p:nvGrpSpPr>
          <p:grpSpPr>
            <a:xfrm>
              <a:off x="4073727" y="3040337"/>
              <a:ext cx="697794" cy="296263"/>
              <a:chOff x="4073727" y="3040337"/>
              <a:chExt cx="697794" cy="296263"/>
            </a:xfrm>
          </p:grpSpPr>
          <p:sp>
            <p:nvSpPr>
              <p:cNvPr id="9118" name="Google Shape;9118;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72"/>
            <p:cNvGrpSpPr/>
            <p:nvPr/>
          </p:nvGrpSpPr>
          <p:grpSpPr>
            <a:xfrm>
              <a:off x="3862800" y="3038525"/>
              <a:ext cx="1329006" cy="510698"/>
              <a:chOff x="3862800" y="3038525"/>
              <a:chExt cx="1329006" cy="510698"/>
            </a:xfrm>
          </p:grpSpPr>
          <p:sp>
            <p:nvSpPr>
              <p:cNvPr id="9121" name="Google Shape;9121;p7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3" name="Google Shape;9123;p72"/>
          <p:cNvGrpSpPr/>
          <p:nvPr/>
        </p:nvGrpSpPr>
        <p:grpSpPr>
          <a:xfrm>
            <a:off x="700150" y="970941"/>
            <a:ext cx="883205" cy="775176"/>
            <a:chOff x="649648" y="271400"/>
            <a:chExt cx="6215377" cy="5455143"/>
          </a:xfrm>
        </p:grpSpPr>
        <p:sp>
          <p:nvSpPr>
            <p:cNvPr id="9124" name="Google Shape;9124;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72"/>
          <p:cNvGrpSpPr/>
          <p:nvPr/>
        </p:nvGrpSpPr>
        <p:grpSpPr>
          <a:xfrm>
            <a:off x="2308452" y="970941"/>
            <a:ext cx="767704" cy="815489"/>
            <a:chOff x="2499700" y="1135950"/>
            <a:chExt cx="732402" cy="777990"/>
          </a:xfrm>
        </p:grpSpPr>
        <p:grpSp>
          <p:nvGrpSpPr>
            <p:cNvPr id="9137" name="Google Shape;9137;p72"/>
            <p:cNvGrpSpPr/>
            <p:nvPr/>
          </p:nvGrpSpPr>
          <p:grpSpPr>
            <a:xfrm>
              <a:off x="2499700" y="1135950"/>
              <a:ext cx="732402" cy="694705"/>
              <a:chOff x="2499700" y="1135950"/>
              <a:chExt cx="732402" cy="694705"/>
            </a:xfrm>
          </p:grpSpPr>
          <p:sp>
            <p:nvSpPr>
              <p:cNvPr id="9138" name="Google Shape;9138;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72"/>
            <p:cNvGrpSpPr/>
            <p:nvPr/>
          </p:nvGrpSpPr>
          <p:grpSpPr>
            <a:xfrm>
              <a:off x="2517909" y="1188726"/>
              <a:ext cx="702702" cy="725214"/>
              <a:chOff x="2517909" y="1188726"/>
              <a:chExt cx="702702" cy="725214"/>
            </a:xfrm>
          </p:grpSpPr>
          <p:sp>
            <p:nvSpPr>
              <p:cNvPr id="9166" name="Google Shape;9166;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1" name="Google Shape;9171;p72"/>
          <p:cNvGrpSpPr/>
          <p:nvPr/>
        </p:nvGrpSpPr>
        <p:grpSpPr>
          <a:xfrm>
            <a:off x="1654184" y="970941"/>
            <a:ext cx="583439" cy="870229"/>
            <a:chOff x="1716825" y="1121550"/>
            <a:chExt cx="622800" cy="928938"/>
          </a:xfrm>
        </p:grpSpPr>
        <p:grpSp>
          <p:nvGrpSpPr>
            <p:cNvPr id="9172" name="Google Shape;9172;p72"/>
            <p:cNvGrpSpPr/>
            <p:nvPr/>
          </p:nvGrpSpPr>
          <p:grpSpPr>
            <a:xfrm>
              <a:off x="1716825" y="1121550"/>
              <a:ext cx="622800" cy="928938"/>
              <a:chOff x="1716825" y="1121550"/>
              <a:chExt cx="622800" cy="928938"/>
            </a:xfrm>
          </p:grpSpPr>
          <p:cxnSp>
            <p:nvCxnSpPr>
              <p:cNvPr id="9173" name="Google Shape;9173;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174" name="Google Shape;9174;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72"/>
            <p:cNvGrpSpPr/>
            <p:nvPr/>
          </p:nvGrpSpPr>
          <p:grpSpPr>
            <a:xfrm>
              <a:off x="1768050" y="1172775"/>
              <a:ext cx="520200" cy="832000"/>
              <a:chOff x="1768050" y="1172775"/>
              <a:chExt cx="520200" cy="832000"/>
            </a:xfrm>
          </p:grpSpPr>
          <p:cxnSp>
            <p:nvCxnSpPr>
              <p:cNvPr id="9176" name="Google Shape;9176;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177" name="Google Shape;9177;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72"/>
            <p:cNvGrpSpPr/>
            <p:nvPr/>
          </p:nvGrpSpPr>
          <p:grpSpPr>
            <a:xfrm>
              <a:off x="1820100" y="1225475"/>
              <a:ext cx="416400" cy="729575"/>
              <a:chOff x="1820100" y="1225475"/>
              <a:chExt cx="416400" cy="729575"/>
            </a:xfrm>
          </p:grpSpPr>
          <p:cxnSp>
            <p:nvCxnSpPr>
              <p:cNvPr id="9179" name="Google Shape;9179;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180" name="Google Shape;9180;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72"/>
            <p:cNvGrpSpPr/>
            <p:nvPr/>
          </p:nvGrpSpPr>
          <p:grpSpPr>
            <a:xfrm>
              <a:off x="1874250" y="1278825"/>
              <a:ext cx="308100" cy="605275"/>
              <a:chOff x="1874250" y="1278825"/>
              <a:chExt cx="308100" cy="605275"/>
            </a:xfrm>
          </p:grpSpPr>
          <p:cxnSp>
            <p:nvCxnSpPr>
              <p:cNvPr id="9182" name="Google Shape;9182;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183" name="Google Shape;9183;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4" name="Google Shape;9184;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72"/>
          <p:cNvGrpSpPr/>
          <p:nvPr/>
        </p:nvGrpSpPr>
        <p:grpSpPr>
          <a:xfrm>
            <a:off x="1574007" y="1857263"/>
            <a:ext cx="739072" cy="714152"/>
            <a:chOff x="4334725" y="1355875"/>
            <a:chExt cx="3106650" cy="3001900"/>
          </a:xfrm>
        </p:grpSpPr>
        <p:grpSp>
          <p:nvGrpSpPr>
            <p:cNvPr id="9186" name="Google Shape;9186;p72"/>
            <p:cNvGrpSpPr/>
            <p:nvPr/>
          </p:nvGrpSpPr>
          <p:grpSpPr>
            <a:xfrm>
              <a:off x="4516050" y="1724875"/>
              <a:ext cx="2693725" cy="2632900"/>
              <a:chOff x="4516050" y="1724875"/>
              <a:chExt cx="2693725" cy="2632900"/>
            </a:xfrm>
          </p:grpSpPr>
          <p:sp>
            <p:nvSpPr>
              <p:cNvPr id="9187" name="Google Shape;9187;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72"/>
            <p:cNvGrpSpPr/>
            <p:nvPr/>
          </p:nvGrpSpPr>
          <p:grpSpPr>
            <a:xfrm>
              <a:off x="4334725" y="1355875"/>
              <a:ext cx="3106650" cy="2709650"/>
              <a:chOff x="4334725" y="1355875"/>
              <a:chExt cx="3106650" cy="2709650"/>
            </a:xfrm>
          </p:grpSpPr>
          <p:sp>
            <p:nvSpPr>
              <p:cNvPr id="9191" name="Google Shape;9191;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4" name="Google Shape;9194;p72"/>
          <p:cNvGrpSpPr/>
          <p:nvPr/>
        </p:nvGrpSpPr>
        <p:grpSpPr>
          <a:xfrm>
            <a:off x="7690956" y="3488034"/>
            <a:ext cx="312074" cy="684173"/>
            <a:chOff x="7645573" y="3754300"/>
            <a:chExt cx="293855" cy="644170"/>
          </a:xfrm>
        </p:grpSpPr>
        <p:sp>
          <p:nvSpPr>
            <p:cNvPr id="9195" name="Google Shape;9195;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72"/>
          <p:cNvGrpSpPr/>
          <p:nvPr/>
        </p:nvGrpSpPr>
        <p:grpSpPr>
          <a:xfrm>
            <a:off x="5612944" y="970941"/>
            <a:ext cx="709011" cy="739359"/>
            <a:chOff x="5830645" y="1256617"/>
            <a:chExt cx="530340" cy="553040"/>
          </a:xfrm>
        </p:grpSpPr>
        <p:grpSp>
          <p:nvGrpSpPr>
            <p:cNvPr id="9198" name="Google Shape;9198;p72"/>
            <p:cNvGrpSpPr/>
            <p:nvPr/>
          </p:nvGrpSpPr>
          <p:grpSpPr>
            <a:xfrm>
              <a:off x="5830645" y="1256617"/>
              <a:ext cx="259743" cy="269909"/>
              <a:chOff x="5830645" y="1256617"/>
              <a:chExt cx="259743" cy="269909"/>
            </a:xfrm>
          </p:grpSpPr>
          <p:sp>
            <p:nvSpPr>
              <p:cNvPr id="9199" name="Google Shape;9199;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72"/>
            <p:cNvGrpSpPr/>
            <p:nvPr/>
          </p:nvGrpSpPr>
          <p:grpSpPr>
            <a:xfrm>
              <a:off x="6101293" y="1256617"/>
              <a:ext cx="259692" cy="269909"/>
              <a:chOff x="6101293" y="1256617"/>
              <a:chExt cx="259692" cy="269909"/>
            </a:xfrm>
          </p:grpSpPr>
          <p:sp>
            <p:nvSpPr>
              <p:cNvPr id="9202" name="Google Shape;9202;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72"/>
            <p:cNvGrpSpPr/>
            <p:nvPr/>
          </p:nvGrpSpPr>
          <p:grpSpPr>
            <a:xfrm>
              <a:off x="5830645" y="1539749"/>
              <a:ext cx="259692" cy="269909"/>
              <a:chOff x="5830645" y="1539749"/>
              <a:chExt cx="259692" cy="269909"/>
            </a:xfrm>
          </p:grpSpPr>
          <p:sp>
            <p:nvSpPr>
              <p:cNvPr id="9205" name="Google Shape;9205;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72"/>
            <p:cNvGrpSpPr/>
            <p:nvPr/>
          </p:nvGrpSpPr>
          <p:grpSpPr>
            <a:xfrm>
              <a:off x="6101293" y="1539749"/>
              <a:ext cx="259692" cy="269909"/>
              <a:chOff x="6101293" y="1539749"/>
              <a:chExt cx="259692" cy="269909"/>
            </a:xfrm>
          </p:grpSpPr>
          <p:sp>
            <p:nvSpPr>
              <p:cNvPr id="9208" name="Google Shape;9208;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0" name="Google Shape;9210;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72"/>
          <p:cNvGrpSpPr/>
          <p:nvPr/>
        </p:nvGrpSpPr>
        <p:grpSpPr>
          <a:xfrm>
            <a:off x="714438" y="2707057"/>
            <a:ext cx="1452955" cy="621360"/>
            <a:chOff x="732422" y="2990152"/>
            <a:chExt cx="1337773" cy="572102"/>
          </a:xfrm>
        </p:grpSpPr>
        <p:sp>
          <p:nvSpPr>
            <p:cNvPr id="9212" name="Google Shape;9212;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221"/>
        <p:cNvGrpSpPr/>
        <p:nvPr/>
      </p:nvGrpSpPr>
      <p:grpSpPr>
        <a:xfrm>
          <a:off x="0" y="0"/>
          <a:ext cx="0" cy="0"/>
          <a:chOff x="0" y="0"/>
          <a:chExt cx="0" cy="0"/>
        </a:xfrm>
      </p:grpSpPr>
      <p:grpSp>
        <p:nvGrpSpPr>
          <p:cNvPr id="9222" name="Google Shape;9222;p73"/>
          <p:cNvGrpSpPr/>
          <p:nvPr/>
        </p:nvGrpSpPr>
        <p:grpSpPr>
          <a:xfrm>
            <a:off x="708575" y="965865"/>
            <a:ext cx="1636117" cy="1526144"/>
            <a:chOff x="729238" y="1179665"/>
            <a:chExt cx="1636117" cy="1526144"/>
          </a:xfrm>
        </p:grpSpPr>
        <p:grpSp>
          <p:nvGrpSpPr>
            <p:cNvPr id="9223" name="Google Shape;9223;p73"/>
            <p:cNvGrpSpPr/>
            <p:nvPr/>
          </p:nvGrpSpPr>
          <p:grpSpPr>
            <a:xfrm>
              <a:off x="729238" y="1179665"/>
              <a:ext cx="80700" cy="1526144"/>
              <a:chOff x="729238" y="1179665"/>
              <a:chExt cx="80700" cy="1526144"/>
            </a:xfrm>
          </p:grpSpPr>
          <p:sp>
            <p:nvSpPr>
              <p:cNvPr id="9224" name="Google Shape;9224;p7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73"/>
            <p:cNvGrpSpPr/>
            <p:nvPr/>
          </p:nvGrpSpPr>
          <p:grpSpPr>
            <a:xfrm>
              <a:off x="903098" y="1179665"/>
              <a:ext cx="80700" cy="1526144"/>
              <a:chOff x="903098" y="1179665"/>
              <a:chExt cx="80700" cy="1526144"/>
            </a:xfrm>
          </p:grpSpPr>
          <p:sp>
            <p:nvSpPr>
              <p:cNvPr id="9235" name="Google Shape;9235;p7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3"/>
            <p:cNvGrpSpPr/>
            <p:nvPr/>
          </p:nvGrpSpPr>
          <p:grpSpPr>
            <a:xfrm>
              <a:off x="1076958" y="1179665"/>
              <a:ext cx="80700" cy="1526144"/>
              <a:chOff x="1076958" y="1179665"/>
              <a:chExt cx="80700" cy="1526144"/>
            </a:xfrm>
          </p:grpSpPr>
          <p:sp>
            <p:nvSpPr>
              <p:cNvPr id="9246" name="Google Shape;9246;p7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3"/>
            <p:cNvGrpSpPr/>
            <p:nvPr/>
          </p:nvGrpSpPr>
          <p:grpSpPr>
            <a:xfrm>
              <a:off x="1247707" y="1179665"/>
              <a:ext cx="80700" cy="1526144"/>
              <a:chOff x="1247707" y="1179665"/>
              <a:chExt cx="80700" cy="1526144"/>
            </a:xfrm>
          </p:grpSpPr>
          <p:sp>
            <p:nvSpPr>
              <p:cNvPr id="9257" name="Google Shape;9257;p7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73"/>
            <p:cNvGrpSpPr/>
            <p:nvPr/>
          </p:nvGrpSpPr>
          <p:grpSpPr>
            <a:xfrm>
              <a:off x="1421567" y="1179665"/>
              <a:ext cx="80700" cy="1526144"/>
              <a:chOff x="1421567" y="1179665"/>
              <a:chExt cx="80700" cy="1526144"/>
            </a:xfrm>
          </p:grpSpPr>
          <p:sp>
            <p:nvSpPr>
              <p:cNvPr id="9268" name="Google Shape;9268;p7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3"/>
            <p:cNvGrpSpPr/>
            <p:nvPr/>
          </p:nvGrpSpPr>
          <p:grpSpPr>
            <a:xfrm>
              <a:off x="1592327" y="1179665"/>
              <a:ext cx="80700" cy="1526144"/>
              <a:chOff x="1592327" y="1179665"/>
              <a:chExt cx="80700" cy="1526144"/>
            </a:xfrm>
          </p:grpSpPr>
          <p:sp>
            <p:nvSpPr>
              <p:cNvPr id="9279" name="Google Shape;9279;p7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73"/>
            <p:cNvGrpSpPr/>
            <p:nvPr/>
          </p:nvGrpSpPr>
          <p:grpSpPr>
            <a:xfrm>
              <a:off x="1766187" y="1179665"/>
              <a:ext cx="80700" cy="1526144"/>
              <a:chOff x="1766187" y="1179665"/>
              <a:chExt cx="80700" cy="1526144"/>
            </a:xfrm>
          </p:grpSpPr>
          <p:sp>
            <p:nvSpPr>
              <p:cNvPr id="9290" name="Google Shape;9290;p7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73"/>
            <p:cNvGrpSpPr/>
            <p:nvPr/>
          </p:nvGrpSpPr>
          <p:grpSpPr>
            <a:xfrm>
              <a:off x="1936935" y="1179665"/>
              <a:ext cx="80700" cy="1526144"/>
              <a:chOff x="1936935" y="1179665"/>
              <a:chExt cx="80700" cy="1526144"/>
            </a:xfrm>
          </p:grpSpPr>
          <p:sp>
            <p:nvSpPr>
              <p:cNvPr id="9301" name="Google Shape;9301;p7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3"/>
            <p:cNvGrpSpPr/>
            <p:nvPr/>
          </p:nvGrpSpPr>
          <p:grpSpPr>
            <a:xfrm>
              <a:off x="2110795" y="1179665"/>
              <a:ext cx="80700" cy="1526144"/>
              <a:chOff x="2110795" y="1179665"/>
              <a:chExt cx="80700" cy="1526144"/>
            </a:xfrm>
          </p:grpSpPr>
          <p:sp>
            <p:nvSpPr>
              <p:cNvPr id="9312" name="Google Shape;9312;p7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3"/>
            <p:cNvGrpSpPr/>
            <p:nvPr/>
          </p:nvGrpSpPr>
          <p:grpSpPr>
            <a:xfrm>
              <a:off x="2284655" y="1179665"/>
              <a:ext cx="80700" cy="1526144"/>
              <a:chOff x="2284655" y="1179665"/>
              <a:chExt cx="80700" cy="1526144"/>
            </a:xfrm>
          </p:grpSpPr>
          <p:sp>
            <p:nvSpPr>
              <p:cNvPr id="9323" name="Google Shape;9323;p7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3" name="Google Shape;9333;p73"/>
          <p:cNvGrpSpPr/>
          <p:nvPr/>
        </p:nvGrpSpPr>
        <p:grpSpPr>
          <a:xfrm>
            <a:off x="2603242" y="985003"/>
            <a:ext cx="1364248" cy="1102133"/>
            <a:chOff x="2623904" y="1198803"/>
            <a:chExt cx="1364248" cy="1102133"/>
          </a:xfrm>
        </p:grpSpPr>
        <p:grpSp>
          <p:nvGrpSpPr>
            <p:cNvPr id="9334" name="Google Shape;9334;p73"/>
            <p:cNvGrpSpPr/>
            <p:nvPr/>
          </p:nvGrpSpPr>
          <p:grpSpPr>
            <a:xfrm>
              <a:off x="2623907" y="1198803"/>
              <a:ext cx="1364245" cy="273000"/>
              <a:chOff x="2623907" y="1198803"/>
              <a:chExt cx="1364245" cy="273000"/>
            </a:xfrm>
          </p:grpSpPr>
          <p:sp>
            <p:nvSpPr>
              <p:cNvPr id="9335" name="Google Shape;9335;p7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73"/>
            <p:cNvGrpSpPr/>
            <p:nvPr/>
          </p:nvGrpSpPr>
          <p:grpSpPr>
            <a:xfrm>
              <a:off x="2623904" y="1476964"/>
              <a:ext cx="1364245" cy="273000"/>
              <a:chOff x="2623904" y="1476964"/>
              <a:chExt cx="1364245" cy="273000"/>
            </a:xfrm>
          </p:grpSpPr>
          <p:sp>
            <p:nvSpPr>
              <p:cNvPr id="9341" name="Google Shape;9341;p7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3"/>
            <p:cNvGrpSpPr/>
            <p:nvPr/>
          </p:nvGrpSpPr>
          <p:grpSpPr>
            <a:xfrm>
              <a:off x="2623907" y="1749775"/>
              <a:ext cx="1364245" cy="273000"/>
              <a:chOff x="2623907" y="1749775"/>
              <a:chExt cx="1364245" cy="273000"/>
            </a:xfrm>
          </p:grpSpPr>
          <p:sp>
            <p:nvSpPr>
              <p:cNvPr id="9347" name="Google Shape;9347;p7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73"/>
            <p:cNvGrpSpPr/>
            <p:nvPr/>
          </p:nvGrpSpPr>
          <p:grpSpPr>
            <a:xfrm>
              <a:off x="2623904" y="2027936"/>
              <a:ext cx="1364245" cy="273000"/>
              <a:chOff x="2623904" y="2027936"/>
              <a:chExt cx="1364245" cy="273000"/>
            </a:xfrm>
          </p:grpSpPr>
          <p:sp>
            <p:nvSpPr>
              <p:cNvPr id="9353" name="Google Shape;9353;p7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8" name="Google Shape;9358;p73"/>
          <p:cNvGrpSpPr/>
          <p:nvPr/>
        </p:nvGrpSpPr>
        <p:grpSpPr>
          <a:xfrm>
            <a:off x="2592703" y="2444186"/>
            <a:ext cx="1387541" cy="159124"/>
            <a:chOff x="3200660" y="2180272"/>
            <a:chExt cx="2563824" cy="378237"/>
          </a:xfrm>
        </p:grpSpPr>
        <p:sp>
          <p:nvSpPr>
            <p:cNvPr id="9359" name="Google Shape;9359;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3"/>
          <p:cNvGrpSpPr/>
          <p:nvPr/>
        </p:nvGrpSpPr>
        <p:grpSpPr>
          <a:xfrm>
            <a:off x="2589227" y="2722011"/>
            <a:ext cx="1390502" cy="159625"/>
            <a:chOff x="3530150" y="2790075"/>
            <a:chExt cx="1962600" cy="225300"/>
          </a:xfrm>
        </p:grpSpPr>
        <p:sp>
          <p:nvSpPr>
            <p:cNvPr id="9378" name="Google Shape;9378;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73"/>
          <p:cNvGrpSpPr/>
          <p:nvPr/>
        </p:nvGrpSpPr>
        <p:grpSpPr>
          <a:xfrm>
            <a:off x="2589880" y="3000337"/>
            <a:ext cx="1411629" cy="153761"/>
            <a:chOff x="3558802" y="4011427"/>
            <a:chExt cx="1866000" cy="111300"/>
          </a:xfrm>
        </p:grpSpPr>
        <p:sp>
          <p:nvSpPr>
            <p:cNvPr id="9381" name="Google Shape;9381;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73"/>
          <p:cNvGrpSpPr/>
          <p:nvPr/>
        </p:nvGrpSpPr>
        <p:grpSpPr>
          <a:xfrm>
            <a:off x="2589573" y="2205736"/>
            <a:ext cx="1383503" cy="119749"/>
            <a:chOff x="3465975" y="2270276"/>
            <a:chExt cx="1986364" cy="171929"/>
          </a:xfrm>
        </p:grpSpPr>
        <p:sp>
          <p:nvSpPr>
            <p:cNvPr id="9384" name="Google Shape;9384;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3"/>
          <p:cNvGrpSpPr/>
          <p:nvPr/>
        </p:nvGrpSpPr>
        <p:grpSpPr>
          <a:xfrm>
            <a:off x="2600580" y="3569387"/>
            <a:ext cx="1369531" cy="195460"/>
            <a:chOff x="723300" y="4253549"/>
            <a:chExt cx="2276482" cy="324900"/>
          </a:xfrm>
        </p:grpSpPr>
        <p:sp>
          <p:nvSpPr>
            <p:cNvPr id="9393" name="Google Shape;9393;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73"/>
          <p:cNvGrpSpPr/>
          <p:nvPr/>
        </p:nvGrpSpPr>
        <p:grpSpPr>
          <a:xfrm>
            <a:off x="2590141" y="3270567"/>
            <a:ext cx="1389066" cy="180119"/>
            <a:chOff x="705948" y="3788465"/>
            <a:chExt cx="2308953" cy="299400"/>
          </a:xfrm>
        </p:grpSpPr>
        <p:sp>
          <p:nvSpPr>
            <p:cNvPr id="9399" name="Google Shape;9399;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73"/>
          <p:cNvGrpSpPr/>
          <p:nvPr/>
        </p:nvGrpSpPr>
        <p:grpSpPr>
          <a:xfrm>
            <a:off x="2638078" y="3883547"/>
            <a:ext cx="1304609" cy="294074"/>
            <a:chOff x="2658741" y="4097347"/>
            <a:chExt cx="1304609" cy="294074"/>
          </a:xfrm>
        </p:grpSpPr>
        <p:grpSp>
          <p:nvGrpSpPr>
            <p:cNvPr id="9405" name="Google Shape;9405;p73"/>
            <p:cNvGrpSpPr/>
            <p:nvPr/>
          </p:nvGrpSpPr>
          <p:grpSpPr>
            <a:xfrm>
              <a:off x="2658741" y="4097347"/>
              <a:ext cx="118572" cy="294074"/>
              <a:chOff x="3343310" y="4475555"/>
              <a:chExt cx="127717" cy="316753"/>
            </a:xfrm>
          </p:grpSpPr>
          <p:sp>
            <p:nvSpPr>
              <p:cNvPr id="9406" name="Google Shape;9406;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3"/>
            <p:cNvGrpSpPr/>
            <p:nvPr/>
          </p:nvGrpSpPr>
          <p:grpSpPr>
            <a:xfrm>
              <a:off x="3815519" y="4098388"/>
              <a:ext cx="147831" cy="291991"/>
              <a:chOff x="3527539" y="4476677"/>
              <a:chExt cx="159232" cy="314510"/>
            </a:xfrm>
          </p:grpSpPr>
          <p:sp>
            <p:nvSpPr>
              <p:cNvPr id="9409" name="Google Shape;9409;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3"/>
            <p:cNvGrpSpPr/>
            <p:nvPr/>
          </p:nvGrpSpPr>
          <p:grpSpPr>
            <a:xfrm>
              <a:off x="3511696" y="4098388"/>
              <a:ext cx="147831" cy="291991"/>
              <a:chOff x="3527539" y="4476677"/>
              <a:chExt cx="159232" cy="314510"/>
            </a:xfrm>
          </p:grpSpPr>
          <p:sp>
            <p:nvSpPr>
              <p:cNvPr id="9412" name="Google Shape;9412;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73"/>
            <p:cNvGrpSpPr/>
            <p:nvPr/>
          </p:nvGrpSpPr>
          <p:grpSpPr>
            <a:xfrm>
              <a:off x="3207874" y="4098388"/>
              <a:ext cx="147831" cy="291991"/>
              <a:chOff x="3527539" y="4476677"/>
              <a:chExt cx="159232" cy="314510"/>
            </a:xfrm>
          </p:grpSpPr>
          <p:sp>
            <p:nvSpPr>
              <p:cNvPr id="9415" name="Google Shape;9415;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73"/>
            <p:cNvGrpSpPr/>
            <p:nvPr/>
          </p:nvGrpSpPr>
          <p:grpSpPr>
            <a:xfrm>
              <a:off x="2933305" y="4097347"/>
              <a:ext cx="118572" cy="294074"/>
              <a:chOff x="3343310" y="4475555"/>
              <a:chExt cx="127717" cy="316753"/>
            </a:xfrm>
          </p:grpSpPr>
          <p:sp>
            <p:nvSpPr>
              <p:cNvPr id="9418" name="Google Shape;9418;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0" name="Google Shape;9420;p73"/>
          <p:cNvGrpSpPr/>
          <p:nvPr/>
        </p:nvGrpSpPr>
        <p:grpSpPr>
          <a:xfrm>
            <a:off x="4256908" y="1866669"/>
            <a:ext cx="1433821" cy="191501"/>
            <a:chOff x="4273350" y="2080469"/>
            <a:chExt cx="1433821" cy="191501"/>
          </a:xfrm>
        </p:grpSpPr>
        <p:grpSp>
          <p:nvGrpSpPr>
            <p:cNvPr id="9421" name="Google Shape;9421;p73"/>
            <p:cNvGrpSpPr/>
            <p:nvPr/>
          </p:nvGrpSpPr>
          <p:grpSpPr>
            <a:xfrm>
              <a:off x="4273350" y="2080469"/>
              <a:ext cx="1433821" cy="0"/>
              <a:chOff x="5224975" y="2962250"/>
              <a:chExt cx="1544400" cy="0"/>
            </a:xfrm>
          </p:grpSpPr>
          <p:cxnSp>
            <p:nvCxnSpPr>
              <p:cNvPr id="9422" name="Google Shape;9422;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23" name="Google Shape;9423;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424" name="Google Shape;9424;p73"/>
            <p:cNvGrpSpPr/>
            <p:nvPr/>
          </p:nvGrpSpPr>
          <p:grpSpPr>
            <a:xfrm>
              <a:off x="4273350" y="2271969"/>
              <a:ext cx="1433821" cy="0"/>
              <a:chOff x="5224975" y="2962250"/>
              <a:chExt cx="1544400" cy="0"/>
            </a:xfrm>
          </p:grpSpPr>
          <p:cxnSp>
            <p:nvCxnSpPr>
              <p:cNvPr id="9425" name="Google Shape;9425;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26" name="Google Shape;9426;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427" name="Google Shape;9427;p73"/>
          <p:cNvGrpSpPr/>
          <p:nvPr/>
        </p:nvGrpSpPr>
        <p:grpSpPr>
          <a:xfrm>
            <a:off x="4258463" y="969236"/>
            <a:ext cx="1430711" cy="743389"/>
            <a:chOff x="5159450" y="1919950"/>
            <a:chExt cx="1541050" cy="862500"/>
          </a:xfrm>
        </p:grpSpPr>
        <p:sp>
          <p:nvSpPr>
            <p:cNvPr id="9428" name="Google Shape;9428;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429" name="Google Shape;9429;p73"/>
            <p:cNvGrpSpPr/>
            <p:nvPr/>
          </p:nvGrpSpPr>
          <p:grpSpPr>
            <a:xfrm>
              <a:off x="5159450" y="1919950"/>
              <a:ext cx="1541050" cy="862500"/>
              <a:chOff x="5159450" y="1919950"/>
              <a:chExt cx="1541050" cy="862500"/>
            </a:xfrm>
          </p:grpSpPr>
          <p:cxnSp>
            <p:nvCxnSpPr>
              <p:cNvPr id="9430" name="Google Shape;9430;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31" name="Google Shape;9431;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32" name="Google Shape;9432;p73"/>
          <p:cNvGrpSpPr/>
          <p:nvPr/>
        </p:nvGrpSpPr>
        <p:grpSpPr>
          <a:xfrm>
            <a:off x="4248577" y="2192564"/>
            <a:ext cx="1450484" cy="1052087"/>
            <a:chOff x="5230575" y="1554475"/>
            <a:chExt cx="2137150" cy="1550150"/>
          </a:xfrm>
        </p:grpSpPr>
        <p:sp>
          <p:nvSpPr>
            <p:cNvPr id="9433" name="Google Shape;9433;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3"/>
          <p:cNvGrpSpPr/>
          <p:nvPr/>
        </p:nvGrpSpPr>
        <p:grpSpPr>
          <a:xfrm rot="10800000">
            <a:off x="4265127" y="3284753"/>
            <a:ext cx="1417383" cy="887946"/>
            <a:chOff x="5645403" y="2920021"/>
            <a:chExt cx="2650800" cy="2180614"/>
          </a:xfrm>
        </p:grpSpPr>
        <p:sp>
          <p:nvSpPr>
            <p:cNvPr id="9447" name="Google Shape;9447;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48" name="Google Shape;9448;p73"/>
            <p:cNvCxnSpPr>
              <a:stCxn id="944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449" name="Google Shape;9449;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0" name="Google Shape;9450;p73"/>
            <p:cNvCxnSpPr>
              <a:endCxn id="944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451" name="Google Shape;9451;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2" name="Google Shape;9452;p73"/>
            <p:cNvCxnSpPr>
              <a:stCxn id="945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453" name="Google Shape;9453;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4" name="Google Shape;9454;p73"/>
            <p:cNvCxnSpPr>
              <a:endCxn id="945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455" name="Google Shape;9455;p73"/>
          <p:cNvGrpSpPr/>
          <p:nvPr/>
        </p:nvGrpSpPr>
        <p:grpSpPr>
          <a:xfrm>
            <a:off x="7365487" y="2188108"/>
            <a:ext cx="1071743" cy="1021579"/>
            <a:chOff x="7189833" y="2022667"/>
            <a:chExt cx="1251159" cy="1192597"/>
          </a:xfrm>
        </p:grpSpPr>
        <p:sp>
          <p:nvSpPr>
            <p:cNvPr id="9456" name="Google Shape;9456;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3"/>
          <p:cNvGrpSpPr/>
          <p:nvPr/>
        </p:nvGrpSpPr>
        <p:grpSpPr>
          <a:xfrm>
            <a:off x="706758" y="2614515"/>
            <a:ext cx="1695374" cy="1560837"/>
            <a:chOff x="727421" y="2828315"/>
            <a:chExt cx="1695374" cy="1560837"/>
          </a:xfrm>
        </p:grpSpPr>
        <p:grpSp>
          <p:nvGrpSpPr>
            <p:cNvPr id="9461" name="Google Shape;9461;p73"/>
            <p:cNvGrpSpPr/>
            <p:nvPr/>
          </p:nvGrpSpPr>
          <p:grpSpPr>
            <a:xfrm>
              <a:off x="819108" y="2882501"/>
              <a:ext cx="103104" cy="1426186"/>
              <a:chOff x="4674013" y="3100904"/>
              <a:chExt cx="122758" cy="1698043"/>
            </a:xfrm>
          </p:grpSpPr>
          <p:sp>
            <p:nvSpPr>
              <p:cNvPr id="9462" name="Google Shape;9462;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3"/>
            <p:cNvGrpSpPr/>
            <p:nvPr/>
          </p:nvGrpSpPr>
          <p:grpSpPr>
            <a:xfrm>
              <a:off x="1062475" y="2882501"/>
              <a:ext cx="103104" cy="1426186"/>
              <a:chOff x="4940438" y="3100904"/>
              <a:chExt cx="122758" cy="1698043"/>
            </a:xfrm>
          </p:grpSpPr>
          <p:sp>
            <p:nvSpPr>
              <p:cNvPr id="9470" name="Google Shape;9470;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73"/>
            <p:cNvGrpSpPr/>
            <p:nvPr/>
          </p:nvGrpSpPr>
          <p:grpSpPr>
            <a:xfrm>
              <a:off x="1299324" y="2882501"/>
              <a:ext cx="103104" cy="1426186"/>
              <a:chOff x="5206863" y="3100904"/>
              <a:chExt cx="122758" cy="1698043"/>
            </a:xfrm>
          </p:grpSpPr>
          <p:sp>
            <p:nvSpPr>
              <p:cNvPr id="9478" name="Google Shape;9478;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3"/>
            <p:cNvGrpSpPr/>
            <p:nvPr/>
          </p:nvGrpSpPr>
          <p:grpSpPr>
            <a:xfrm>
              <a:off x="1786057" y="2882501"/>
              <a:ext cx="103104" cy="1426186"/>
              <a:chOff x="6006138" y="3143629"/>
              <a:chExt cx="122758" cy="1698043"/>
            </a:xfrm>
          </p:grpSpPr>
          <p:sp>
            <p:nvSpPr>
              <p:cNvPr id="9486" name="Google Shape;9486;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73"/>
            <p:cNvGrpSpPr/>
            <p:nvPr/>
          </p:nvGrpSpPr>
          <p:grpSpPr>
            <a:xfrm>
              <a:off x="2029422" y="2882501"/>
              <a:ext cx="103104" cy="1426186"/>
              <a:chOff x="6805413" y="3100904"/>
              <a:chExt cx="122758" cy="1698043"/>
            </a:xfrm>
          </p:grpSpPr>
          <p:sp>
            <p:nvSpPr>
              <p:cNvPr id="9494" name="Google Shape;9494;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3"/>
            <p:cNvGrpSpPr/>
            <p:nvPr/>
          </p:nvGrpSpPr>
          <p:grpSpPr>
            <a:xfrm>
              <a:off x="727421" y="2828315"/>
              <a:ext cx="1695374" cy="1560837"/>
              <a:chOff x="734799" y="2782450"/>
              <a:chExt cx="1571100" cy="1577400"/>
            </a:xfrm>
          </p:grpSpPr>
          <p:cxnSp>
            <p:nvCxnSpPr>
              <p:cNvPr id="9502" name="Google Shape;9502;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503" name="Google Shape;9503;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504" name="Google Shape;9504;p73"/>
            <p:cNvGrpSpPr/>
            <p:nvPr/>
          </p:nvGrpSpPr>
          <p:grpSpPr>
            <a:xfrm>
              <a:off x="2272795" y="2882501"/>
              <a:ext cx="103104" cy="1426186"/>
              <a:chOff x="5206863" y="3100904"/>
              <a:chExt cx="122758" cy="1698043"/>
            </a:xfrm>
          </p:grpSpPr>
          <p:sp>
            <p:nvSpPr>
              <p:cNvPr id="9505" name="Google Shape;9505;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3"/>
            <p:cNvGrpSpPr/>
            <p:nvPr/>
          </p:nvGrpSpPr>
          <p:grpSpPr>
            <a:xfrm>
              <a:off x="1542694" y="2882501"/>
              <a:ext cx="103104" cy="1426186"/>
              <a:chOff x="6006138" y="3143629"/>
              <a:chExt cx="122758" cy="1698043"/>
            </a:xfrm>
          </p:grpSpPr>
          <p:sp>
            <p:nvSpPr>
              <p:cNvPr id="9513" name="Google Shape;9513;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0" name="Google Shape;9520;p73"/>
          <p:cNvGrpSpPr/>
          <p:nvPr/>
        </p:nvGrpSpPr>
        <p:grpSpPr>
          <a:xfrm>
            <a:off x="5915338" y="2192087"/>
            <a:ext cx="1248543" cy="1025319"/>
            <a:chOff x="5183758" y="1210600"/>
            <a:chExt cx="3605380" cy="2960783"/>
          </a:xfrm>
        </p:grpSpPr>
        <p:sp>
          <p:nvSpPr>
            <p:cNvPr id="9521" name="Google Shape;9521;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5" name="Google Shape;9525;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526" name="Google Shape;9526;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527" name="Google Shape;9527;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528" name="Google Shape;9528;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529" name="Google Shape;9529;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73"/>
          <p:cNvGrpSpPr/>
          <p:nvPr/>
        </p:nvGrpSpPr>
        <p:grpSpPr>
          <a:xfrm>
            <a:off x="5772399" y="3330404"/>
            <a:ext cx="2664831" cy="843440"/>
            <a:chOff x="5916567" y="1099697"/>
            <a:chExt cx="2556683" cy="809211"/>
          </a:xfrm>
        </p:grpSpPr>
        <p:sp>
          <p:nvSpPr>
            <p:cNvPr id="9531" name="Google Shape;9531;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73"/>
          <p:cNvGrpSpPr/>
          <p:nvPr/>
        </p:nvGrpSpPr>
        <p:grpSpPr>
          <a:xfrm>
            <a:off x="5879940" y="979263"/>
            <a:ext cx="1299851" cy="1023338"/>
            <a:chOff x="5900602" y="1193063"/>
            <a:chExt cx="1299851" cy="1023338"/>
          </a:xfrm>
        </p:grpSpPr>
        <p:grpSp>
          <p:nvGrpSpPr>
            <p:cNvPr id="9540" name="Google Shape;9540;p73"/>
            <p:cNvGrpSpPr/>
            <p:nvPr/>
          </p:nvGrpSpPr>
          <p:grpSpPr>
            <a:xfrm>
              <a:off x="6743564" y="1193063"/>
              <a:ext cx="456889" cy="700379"/>
              <a:chOff x="6743564" y="1193063"/>
              <a:chExt cx="456889" cy="700379"/>
            </a:xfrm>
          </p:grpSpPr>
          <p:grpSp>
            <p:nvGrpSpPr>
              <p:cNvPr id="9541" name="Google Shape;9541;p73"/>
              <p:cNvGrpSpPr/>
              <p:nvPr/>
            </p:nvGrpSpPr>
            <p:grpSpPr>
              <a:xfrm>
                <a:off x="6743564" y="1690731"/>
                <a:ext cx="214402" cy="202710"/>
                <a:chOff x="6743564" y="1690731"/>
                <a:chExt cx="214402" cy="202710"/>
              </a:xfrm>
            </p:grpSpPr>
            <p:sp>
              <p:nvSpPr>
                <p:cNvPr id="9542" name="Google Shape;9542;p7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3"/>
              <p:cNvGrpSpPr/>
              <p:nvPr/>
            </p:nvGrpSpPr>
            <p:grpSpPr>
              <a:xfrm>
                <a:off x="6915505" y="1193063"/>
                <a:ext cx="284947" cy="589637"/>
                <a:chOff x="6915505" y="1193063"/>
                <a:chExt cx="284947" cy="589637"/>
              </a:xfrm>
            </p:grpSpPr>
            <p:sp>
              <p:nvSpPr>
                <p:cNvPr id="9545" name="Google Shape;9545;p7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6" name="Google Shape;9546;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547" name="Google Shape;9547;p73"/>
            <p:cNvGrpSpPr/>
            <p:nvPr/>
          </p:nvGrpSpPr>
          <p:grpSpPr>
            <a:xfrm>
              <a:off x="6520337" y="1193063"/>
              <a:ext cx="341815" cy="801589"/>
              <a:chOff x="6520337" y="1193063"/>
              <a:chExt cx="341815" cy="801589"/>
            </a:xfrm>
          </p:grpSpPr>
          <p:grpSp>
            <p:nvGrpSpPr>
              <p:cNvPr id="9548" name="Google Shape;9548;p73"/>
              <p:cNvGrpSpPr/>
              <p:nvPr/>
            </p:nvGrpSpPr>
            <p:grpSpPr>
              <a:xfrm>
                <a:off x="6520337" y="1589527"/>
                <a:ext cx="213950" cy="405125"/>
                <a:chOff x="6520337" y="1589527"/>
                <a:chExt cx="213950" cy="405125"/>
              </a:xfrm>
            </p:grpSpPr>
            <p:sp>
              <p:nvSpPr>
                <p:cNvPr id="9549" name="Google Shape;9549;p7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3"/>
              <p:cNvGrpSpPr/>
              <p:nvPr/>
            </p:nvGrpSpPr>
            <p:grpSpPr>
              <a:xfrm>
                <a:off x="6577204" y="1193063"/>
                <a:ext cx="284947" cy="453562"/>
                <a:chOff x="6577204" y="1193063"/>
                <a:chExt cx="284947" cy="453562"/>
              </a:xfrm>
            </p:grpSpPr>
            <p:sp>
              <p:nvSpPr>
                <p:cNvPr id="9552" name="Google Shape;9552;p7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3" name="Google Shape;9553;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54" name="Google Shape;9554;p73"/>
            <p:cNvGrpSpPr/>
            <p:nvPr/>
          </p:nvGrpSpPr>
          <p:grpSpPr>
            <a:xfrm>
              <a:off x="6238903" y="1193063"/>
              <a:ext cx="300475" cy="901782"/>
              <a:chOff x="6238903" y="1193063"/>
              <a:chExt cx="300475" cy="901782"/>
            </a:xfrm>
          </p:grpSpPr>
          <p:grpSp>
            <p:nvGrpSpPr>
              <p:cNvPr id="9555" name="Google Shape;9555;p73"/>
              <p:cNvGrpSpPr/>
              <p:nvPr/>
            </p:nvGrpSpPr>
            <p:grpSpPr>
              <a:xfrm>
                <a:off x="6290865" y="1489315"/>
                <a:ext cx="248514" cy="605530"/>
                <a:chOff x="6290865" y="1489315"/>
                <a:chExt cx="248514" cy="605530"/>
              </a:xfrm>
            </p:grpSpPr>
            <p:sp>
              <p:nvSpPr>
                <p:cNvPr id="9556" name="Google Shape;9556;p7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73"/>
              <p:cNvGrpSpPr/>
              <p:nvPr/>
            </p:nvGrpSpPr>
            <p:grpSpPr>
              <a:xfrm>
                <a:off x="6238903" y="1193063"/>
                <a:ext cx="284947" cy="327512"/>
                <a:chOff x="6238903" y="1193063"/>
                <a:chExt cx="284947" cy="327512"/>
              </a:xfrm>
            </p:grpSpPr>
            <p:sp>
              <p:nvSpPr>
                <p:cNvPr id="9559" name="Google Shape;9559;p7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0" name="Google Shape;9560;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561" name="Google Shape;9561;p73"/>
            <p:cNvGrpSpPr/>
            <p:nvPr/>
          </p:nvGrpSpPr>
          <p:grpSpPr>
            <a:xfrm>
              <a:off x="5900602" y="1193063"/>
              <a:ext cx="444345" cy="1023338"/>
              <a:chOff x="5900602" y="1193063"/>
              <a:chExt cx="444345" cy="1023338"/>
            </a:xfrm>
          </p:grpSpPr>
          <p:grpSp>
            <p:nvGrpSpPr>
              <p:cNvPr id="9562" name="Google Shape;9562;p73"/>
              <p:cNvGrpSpPr/>
              <p:nvPr/>
            </p:nvGrpSpPr>
            <p:grpSpPr>
              <a:xfrm>
                <a:off x="6046501" y="1367785"/>
                <a:ext cx="298446" cy="848616"/>
                <a:chOff x="6046501" y="1367785"/>
                <a:chExt cx="298446" cy="848616"/>
              </a:xfrm>
            </p:grpSpPr>
            <p:sp>
              <p:nvSpPr>
                <p:cNvPr id="9563" name="Google Shape;9563;p7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3"/>
              <p:cNvGrpSpPr/>
              <p:nvPr/>
            </p:nvGrpSpPr>
            <p:grpSpPr>
              <a:xfrm>
                <a:off x="5900602" y="1193063"/>
                <a:ext cx="284947" cy="182312"/>
                <a:chOff x="5900602" y="1193063"/>
                <a:chExt cx="284947" cy="182312"/>
              </a:xfrm>
            </p:grpSpPr>
            <p:sp>
              <p:nvSpPr>
                <p:cNvPr id="9566" name="Google Shape;9566;p7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7" name="Google Shape;9567;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568" name="Google Shape;9568;p73"/>
          <p:cNvGrpSpPr/>
          <p:nvPr/>
        </p:nvGrpSpPr>
        <p:grpSpPr>
          <a:xfrm>
            <a:off x="7217822" y="979408"/>
            <a:ext cx="1219413" cy="1051365"/>
            <a:chOff x="7287122" y="1165658"/>
            <a:chExt cx="1219413" cy="1051365"/>
          </a:xfrm>
        </p:grpSpPr>
        <p:grpSp>
          <p:nvGrpSpPr>
            <p:cNvPr id="9569" name="Google Shape;9569;p73"/>
            <p:cNvGrpSpPr/>
            <p:nvPr/>
          </p:nvGrpSpPr>
          <p:grpSpPr>
            <a:xfrm>
              <a:off x="7287122" y="1969723"/>
              <a:ext cx="1219413" cy="247300"/>
              <a:chOff x="7287122" y="1969723"/>
              <a:chExt cx="1219413" cy="247300"/>
            </a:xfrm>
          </p:grpSpPr>
          <p:sp>
            <p:nvSpPr>
              <p:cNvPr id="9570" name="Google Shape;9570;p7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1" name="Google Shape;9571;p73"/>
              <p:cNvGrpSpPr/>
              <p:nvPr/>
            </p:nvGrpSpPr>
            <p:grpSpPr>
              <a:xfrm>
                <a:off x="7287122" y="2063892"/>
                <a:ext cx="1151753" cy="73428"/>
                <a:chOff x="7287122" y="2063892"/>
                <a:chExt cx="1151753" cy="73428"/>
              </a:xfrm>
            </p:grpSpPr>
            <p:sp>
              <p:nvSpPr>
                <p:cNvPr id="9572" name="Google Shape;9572;p7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3" name="Google Shape;9573;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574" name="Google Shape;9574;p73"/>
            <p:cNvGrpSpPr/>
            <p:nvPr/>
          </p:nvGrpSpPr>
          <p:grpSpPr>
            <a:xfrm>
              <a:off x="7287122" y="1712201"/>
              <a:ext cx="1219403" cy="246767"/>
              <a:chOff x="7287122" y="1712201"/>
              <a:chExt cx="1219403" cy="246767"/>
            </a:xfrm>
          </p:grpSpPr>
          <p:sp>
            <p:nvSpPr>
              <p:cNvPr id="9575" name="Google Shape;9575;p7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6" name="Google Shape;9576;p73"/>
              <p:cNvGrpSpPr/>
              <p:nvPr/>
            </p:nvGrpSpPr>
            <p:grpSpPr>
              <a:xfrm>
                <a:off x="7287122" y="1842861"/>
                <a:ext cx="1005303" cy="73419"/>
                <a:chOff x="7287122" y="1842861"/>
                <a:chExt cx="1005303" cy="73419"/>
              </a:xfrm>
            </p:grpSpPr>
            <p:sp>
              <p:nvSpPr>
                <p:cNvPr id="9577" name="Google Shape;9577;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8" name="Google Shape;9578;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579" name="Google Shape;9579;p73"/>
            <p:cNvGrpSpPr/>
            <p:nvPr/>
          </p:nvGrpSpPr>
          <p:grpSpPr>
            <a:xfrm>
              <a:off x="7287122" y="1447520"/>
              <a:ext cx="1219403" cy="286667"/>
              <a:chOff x="7287122" y="1447520"/>
              <a:chExt cx="1219403" cy="286667"/>
            </a:xfrm>
          </p:grpSpPr>
          <p:sp>
            <p:nvSpPr>
              <p:cNvPr id="9580" name="Google Shape;9580;p7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1" name="Google Shape;9581;p73"/>
              <p:cNvGrpSpPr/>
              <p:nvPr/>
            </p:nvGrpSpPr>
            <p:grpSpPr>
              <a:xfrm>
                <a:off x="7287122" y="1581977"/>
                <a:ext cx="852803" cy="73428"/>
                <a:chOff x="7287122" y="1581977"/>
                <a:chExt cx="852803" cy="73428"/>
              </a:xfrm>
            </p:grpSpPr>
            <p:sp>
              <p:nvSpPr>
                <p:cNvPr id="9582" name="Google Shape;9582;p7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3" name="Google Shape;9583;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584" name="Google Shape;9584;p73"/>
            <p:cNvGrpSpPr/>
            <p:nvPr/>
          </p:nvGrpSpPr>
          <p:grpSpPr>
            <a:xfrm>
              <a:off x="7287122" y="1165658"/>
              <a:ext cx="1219403" cy="344253"/>
              <a:chOff x="7287122" y="1165658"/>
              <a:chExt cx="1219403" cy="344253"/>
            </a:xfrm>
          </p:grpSpPr>
          <p:sp>
            <p:nvSpPr>
              <p:cNvPr id="9585" name="Google Shape;9585;p7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6" name="Google Shape;9586;p73"/>
              <p:cNvGrpSpPr/>
              <p:nvPr/>
            </p:nvGrpSpPr>
            <p:grpSpPr>
              <a:xfrm>
                <a:off x="7287122" y="1341025"/>
                <a:ext cx="695703" cy="73419"/>
                <a:chOff x="7287122" y="1341025"/>
                <a:chExt cx="695703" cy="73419"/>
              </a:xfrm>
            </p:grpSpPr>
            <p:sp>
              <p:nvSpPr>
                <p:cNvPr id="9587" name="Google Shape;9587;p7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8" name="Google Shape;9588;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92"/>
        <p:cNvGrpSpPr/>
        <p:nvPr/>
      </p:nvGrpSpPr>
      <p:grpSpPr>
        <a:xfrm>
          <a:off x="0" y="0"/>
          <a:ext cx="0" cy="0"/>
          <a:chOff x="0" y="0"/>
          <a:chExt cx="0" cy="0"/>
        </a:xfrm>
      </p:grpSpPr>
      <p:grpSp>
        <p:nvGrpSpPr>
          <p:cNvPr id="9593" name="Google Shape;9593;p74"/>
          <p:cNvGrpSpPr/>
          <p:nvPr/>
        </p:nvGrpSpPr>
        <p:grpSpPr>
          <a:xfrm>
            <a:off x="866243" y="2291587"/>
            <a:ext cx="415546" cy="355053"/>
            <a:chOff x="866243" y="2291587"/>
            <a:chExt cx="415546" cy="355053"/>
          </a:xfrm>
        </p:grpSpPr>
        <p:sp>
          <p:nvSpPr>
            <p:cNvPr id="9594" name="Google Shape;9594;p7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9" name="Google Shape;9599;p74"/>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0" name="Google Shape;9600;p74"/>
          <p:cNvGrpSpPr/>
          <p:nvPr/>
        </p:nvGrpSpPr>
        <p:grpSpPr>
          <a:xfrm>
            <a:off x="1958520" y="2302574"/>
            <a:ext cx="359213" cy="327807"/>
            <a:chOff x="1958520" y="2302574"/>
            <a:chExt cx="359213" cy="327807"/>
          </a:xfrm>
        </p:grpSpPr>
        <p:sp>
          <p:nvSpPr>
            <p:cNvPr id="9601" name="Google Shape;9601;p7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4"/>
          <p:cNvGrpSpPr/>
          <p:nvPr/>
        </p:nvGrpSpPr>
        <p:grpSpPr>
          <a:xfrm>
            <a:off x="2579882" y="2287427"/>
            <a:ext cx="207582" cy="359594"/>
            <a:chOff x="2656082" y="2287427"/>
            <a:chExt cx="207582" cy="359594"/>
          </a:xfrm>
        </p:grpSpPr>
        <p:sp>
          <p:nvSpPr>
            <p:cNvPr id="9605" name="Google Shape;9605;p7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4"/>
          <p:cNvGrpSpPr/>
          <p:nvPr/>
        </p:nvGrpSpPr>
        <p:grpSpPr>
          <a:xfrm>
            <a:off x="3049653" y="2321468"/>
            <a:ext cx="362991" cy="290018"/>
            <a:chOff x="3049653" y="2321468"/>
            <a:chExt cx="362991" cy="290018"/>
          </a:xfrm>
        </p:grpSpPr>
        <p:sp>
          <p:nvSpPr>
            <p:cNvPr id="9610" name="Google Shape;9610;p7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74"/>
          <p:cNvGrpSpPr/>
          <p:nvPr/>
        </p:nvGrpSpPr>
        <p:grpSpPr>
          <a:xfrm>
            <a:off x="3564243" y="2289904"/>
            <a:ext cx="422342" cy="355243"/>
            <a:chOff x="3564243" y="2289904"/>
            <a:chExt cx="422342" cy="355243"/>
          </a:xfrm>
        </p:grpSpPr>
        <p:sp>
          <p:nvSpPr>
            <p:cNvPr id="9615" name="Google Shape;9615;p7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0" name="Google Shape;9620;p74"/>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1" name="Google Shape;9621;p74"/>
          <p:cNvGrpSpPr/>
          <p:nvPr/>
        </p:nvGrpSpPr>
        <p:grpSpPr>
          <a:xfrm>
            <a:off x="4687894" y="2289713"/>
            <a:ext cx="359594" cy="353909"/>
            <a:chOff x="4687894" y="2289713"/>
            <a:chExt cx="359594" cy="353909"/>
          </a:xfrm>
        </p:grpSpPr>
        <p:sp>
          <p:nvSpPr>
            <p:cNvPr id="9622" name="Google Shape;9622;p7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74"/>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4"/>
          <p:cNvGrpSpPr/>
          <p:nvPr/>
        </p:nvGrpSpPr>
        <p:grpSpPr>
          <a:xfrm>
            <a:off x="6372624" y="2308227"/>
            <a:ext cx="263567" cy="317614"/>
            <a:chOff x="6421399" y="2308227"/>
            <a:chExt cx="263567" cy="317614"/>
          </a:xfrm>
        </p:grpSpPr>
        <p:sp>
          <p:nvSpPr>
            <p:cNvPr id="9627" name="Google Shape;9627;p7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74"/>
          <p:cNvGrpSpPr/>
          <p:nvPr/>
        </p:nvGrpSpPr>
        <p:grpSpPr>
          <a:xfrm>
            <a:off x="6870193" y="2295620"/>
            <a:ext cx="360356" cy="343462"/>
            <a:chOff x="6870193" y="2295620"/>
            <a:chExt cx="360356" cy="343462"/>
          </a:xfrm>
        </p:grpSpPr>
        <p:sp>
          <p:nvSpPr>
            <p:cNvPr id="9632" name="Google Shape;9632;p7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74"/>
          <p:cNvGrpSpPr/>
          <p:nvPr/>
        </p:nvGrpSpPr>
        <p:grpSpPr>
          <a:xfrm>
            <a:off x="7441465" y="2302860"/>
            <a:ext cx="342192" cy="327140"/>
            <a:chOff x="7441465" y="2302860"/>
            <a:chExt cx="342192" cy="327140"/>
          </a:xfrm>
        </p:grpSpPr>
        <p:sp>
          <p:nvSpPr>
            <p:cNvPr id="9635" name="Google Shape;9635;p7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4"/>
          <p:cNvGrpSpPr/>
          <p:nvPr/>
        </p:nvGrpSpPr>
        <p:grpSpPr>
          <a:xfrm>
            <a:off x="7989683" y="2350207"/>
            <a:ext cx="332761" cy="234066"/>
            <a:chOff x="7989683" y="2350207"/>
            <a:chExt cx="332761" cy="234066"/>
          </a:xfrm>
        </p:grpSpPr>
        <p:sp>
          <p:nvSpPr>
            <p:cNvPr id="9638" name="Google Shape;9638;p7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4"/>
          <p:cNvGrpSpPr/>
          <p:nvPr/>
        </p:nvGrpSpPr>
        <p:grpSpPr>
          <a:xfrm>
            <a:off x="5823294" y="2309751"/>
            <a:ext cx="315327" cy="314978"/>
            <a:chOff x="5823294" y="2309751"/>
            <a:chExt cx="315327" cy="314978"/>
          </a:xfrm>
        </p:grpSpPr>
        <p:sp>
          <p:nvSpPr>
            <p:cNvPr id="9645" name="Google Shape;9645;p7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4"/>
          <p:cNvGrpSpPr/>
          <p:nvPr/>
        </p:nvGrpSpPr>
        <p:grpSpPr>
          <a:xfrm>
            <a:off x="2497275" y="2744159"/>
            <a:ext cx="370930" cy="370549"/>
            <a:chOff x="2497275" y="2744159"/>
            <a:chExt cx="370930" cy="370549"/>
          </a:xfrm>
        </p:grpSpPr>
        <p:sp>
          <p:nvSpPr>
            <p:cNvPr id="9663" name="Google Shape;9663;p7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74"/>
          <p:cNvGrpSpPr/>
          <p:nvPr/>
        </p:nvGrpSpPr>
        <p:grpSpPr>
          <a:xfrm>
            <a:off x="860940" y="2746477"/>
            <a:ext cx="371883" cy="365691"/>
            <a:chOff x="860940" y="2746477"/>
            <a:chExt cx="371883" cy="365691"/>
          </a:xfrm>
        </p:grpSpPr>
        <p:sp>
          <p:nvSpPr>
            <p:cNvPr id="9670" name="Google Shape;9670;p7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74"/>
          <p:cNvGrpSpPr/>
          <p:nvPr/>
        </p:nvGrpSpPr>
        <p:grpSpPr>
          <a:xfrm>
            <a:off x="1450836" y="2766258"/>
            <a:ext cx="283985" cy="341080"/>
            <a:chOff x="1493849" y="2775533"/>
            <a:chExt cx="283985" cy="341080"/>
          </a:xfrm>
        </p:grpSpPr>
        <p:sp>
          <p:nvSpPr>
            <p:cNvPr id="9676" name="Google Shape;9676;p7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74"/>
          <p:cNvGrpSpPr/>
          <p:nvPr/>
        </p:nvGrpSpPr>
        <p:grpSpPr>
          <a:xfrm>
            <a:off x="1952836" y="2774422"/>
            <a:ext cx="372835" cy="342573"/>
            <a:chOff x="1952836" y="2774422"/>
            <a:chExt cx="372835" cy="342573"/>
          </a:xfrm>
        </p:grpSpPr>
        <p:sp>
          <p:nvSpPr>
            <p:cNvPr id="9679" name="Google Shape;9679;p7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4"/>
          <p:cNvGrpSpPr/>
          <p:nvPr/>
        </p:nvGrpSpPr>
        <p:grpSpPr>
          <a:xfrm>
            <a:off x="3079916" y="2744477"/>
            <a:ext cx="332729" cy="372518"/>
            <a:chOff x="3079916" y="2744477"/>
            <a:chExt cx="332729" cy="372518"/>
          </a:xfrm>
        </p:grpSpPr>
        <p:sp>
          <p:nvSpPr>
            <p:cNvPr id="9683" name="Google Shape;9683;p7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74"/>
          <p:cNvGrpSpPr/>
          <p:nvPr/>
        </p:nvGrpSpPr>
        <p:grpSpPr>
          <a:xfrm>
            <a:off x="3620576" y="2745525"/>
            <a:ext cx="336889" cy="355592"/>
            <a:chOff x="3620576" y="2745525"/>
            <a:chExt cx="336889" cy="355592"/>
          </a:xfrm>
        </p:grpSpPr>
        <p:sp>
          <p:nvSpPr>
            <p:cNvPr id="9687" name="Google Shape;9687;p7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4"/>
          <p:cNvGrpSpPr/>
          <p:nvPr/>
        </p:nvGrpSpPr>
        <p:grpSpPr>
          <a:xfrm>
            <a:off x="4126815" y="2760704"/>
            <a:ext cx="380393" cy="363118"/>
            <a:chOff x="4126815" y="2760704"/>
            <a:chExt cx="380393" cy="363118"/>
          </a:xfrm>
        </p:grpSpPr>
        <p:sp>
          <p:nvSpPr>
            <p:cNvPr id="9690" name="Google Shape;9690;p7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4"/>
          <p:cNvGrpSpPr/>
          <p:nvPr/>
        </p:nvGrpSpPr>
        <p:grpSpPr>
          <a:xfrm>
            <a:off x="4675986" y="2745684"/>
            <a:ext cx="381346" cy="368644"/>
            <a:chOff x="4675986" y="2745684"/>
            <a:chExt cx="381346" cy="368644"/>
          </a:xfrm>
        </p:grpSpPr>
        <p:sp>
          <p:nvSpPr>
            <p:cNvPr id="9695" name="Google Shape;9695;p7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4"/>
          <p:cNvGrpSpPr/>
          <p:nvPr/>
        </p:nvGrpSpPr>
        <p:grpSpPr>
          <a:xfrm>
            <a:off x="5220616" y="2791061"/>
            <a:ext cx="373185" cy="302466"/>
            <a:chOff x="5220616" y="2791061"/>
            <a:chExt cx="373185" cy="302466"/>
          </a:xfrm>
        </p:grpSpPr>
        <p:sp>
          <p:nvSpPr>
            <p:cNvPr id="9698" name="Google Shape;9698;p7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74"/>
          <p:cNvGrpSpPr/>
          <p:nvPr/>
        </p:nvGrpSpPr>
        <p:grpSpPr>
          <a:xfrm>
            <a:off x="5788661" y="2772517"/>
            <a:ext cx="284366" cy="344097"/>
            <a:chOff x="5864861" y="2772517"/>
            <a:chExt cx="284366" cy="344097"/>
          </a:xfrm>
        </p:grpSpPr>
        <p:sp>
          <p:nvSpPr>
            <p:cNvPr id="9717" name="Google Shape;9717;p7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3" name="Google Shape;9723;p74"/>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4" name="Google Shape;9724;p74"/>
          <p:cNvGrpSpPr/>
          <p:nvPr/>
        </p:nvGrpSpPr>
        <p:grpSpPr>
          <a:xfrm>
            <a:off x="6974158" y="2789537"/>
            <a:ext cx="255247" cy="327458"/>
            <a:chOff x="6974158" y="2789537"/>
            <a:chExt cx="255247" cy="327458"/>
          </a:xfrm>
        </p:grpSpPr>
        <p:sp>
          <p:nvSpPr>
            <p:cNvPr id="9725" name="Google Shape;9725;p7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4"/>
          <p:cNvGrpSpPr/>
          <p:nvPr/>
        </p:nvGrpSpPr>
        <p:grpSpPr>
          <a:xfrm>
            <a:off x="7530697" y="2790299"/>
            <a:ext cx="244291" cy="326314"/>
            <a:chOff x="7530697" y="2790299"/>
            <a:chExt cx="244291" cy="326314"/>
          </a:xfrm>
        </p:grpSpPr>
        <p:sp>
          <p:nvSpPr>
            <p:cNvPr id="9732" name="Google Shape;9732;p7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74"/>
          <p:cNvGrpSpPr/>
          <p:nvPr/>
        </p:nvGrpSpPr>
        <p:grpSpPr>
          <a:xfrm>
            <a:off x="7988191" y="2832248"/>
            <a:ext cx="332348" cy="283985"/>
            <a:chOff x="7988191" y="2832248"/>
            <a:chExt cx="332348" cy="283985"/>
          </a:xfrm>
        </p:grpSpPr>
        <p:sp>
          <p:nvSpPr>
            <p:cNvPr id="9739" name="Google Shape;9739;p7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2" name="Google Shape;9742;p74"/>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3" name="Google Shape;9743;p74"/>
          <p:cNvGrpSpPr/>
          <p:nvPr/>
        </p:nvGrpSpPr>
        <p:grpSpPr>
          <a:xfrm>
            <a:off x="3588440" y="3258368"/>
            <a:ext cx="364484" cy="262423"/>
            <a:chOff x="3588440" y="3258368"/>
            <a:chExt cx="364484" cy="262423"/>
          </a:xfrm>
        </p:grpSpPr>
        <p:sp>
          <p:nvSpPr>
            <p:cNvPr id="9744" name="Google Shape;9744;p7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0" name="Google Shape;9750;p74"/>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1" name="Google Shape;9751;p74"/>
          <p:cNvGrpSpPr/>
          <p:nvPr/>
        </p:nvGrpSpPr>
        <p:grpSpPr>
          <a:xfrm>
            <a:off x="5765817" y="3227724"/>
            <a:ext cx="364865" cy="324822"/>
            <a:chOff x="5765817" y="3227724"/>
            <a:chExt cx="364865" cy="324822"/>
          </a:xfrm>
        </p:grpSpPr>
        <p:sp>
          <p:nvSpPr>
            <p:cNvPr id="9752" name="Google Shape;9752;p7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4"/>
          <p:cNvGrpSpPr/>
          <p:nvPr/>
        </p:nvGrpSpPr>
        <p:grpSpPr>
          <a:xfrm>
            <a:off x="6228583" y="3237664"/>
            <a:ext cx="446539" cy="303895"/>
            <a:chOff x="6228583" y="3237664"/>
            <a:chExt cx="446539" cy="303895"/>
          </a:xfrm>
        </p:grpSpPr>
        <p:sp>
          <p:nvSpPr>
            <p:cNvPr id="9756" name="Google Shape;9756;p7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74"/>
          <p:cNvGrpSpPr/>
          <p:nvPr/>
        </p:nvGrpSpPr>
        <p:grpSpPr>
          <a:xfrm>
            <a:off x="865862" y="3207306"/>
            <a:ext cx="364484" cy="364897"/>
            <a:chOff x="865862" y="3207306"/>
            <a:chExt cx="364484" cy="364897"/>
          </a:xfrm>
        </p:grpSpPr>
        <p:sp>
          <p:nvSpPr>
            <p:cNvPr id="9774" name="Google Shape;9774;p7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74"/>
          <p:cNvGrpSpPr/>
          <p:nvPr/>
        </p:nvGrpSpPr>
        <p:grpSpPr>
          <a:xfrm>
            <a:off x="1404617" y="3226962"/>
            <a:ext cx="370168" cy="325965"/>
            <a:chOff x="1404617" y="3226962"/>
            <a:chExt cx="370168" cy="325965"/>
          </a:xfrm>
        </p:grpSpPr>
        <p:sp>
          <p:nvSpPr>
            <p:cNvPr id="9789" name="Google Shape;9789;p7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74"/>
          <p:cNvGrpSpPr/>
          <p:nvPr/>
        </p:nvGrpSpPr>
        <p:grpSpPr>
          <a:xfrm>
            <a:off x="1953403" y="3216094"/>
            <a:ext cx="366389" cy="354481"/>
            <a:chOff x="1954741" y="3212419"/>
            <a:chExt cx="366389" cy="354481"/>
          </a:xfrm>
        </p:grpSpPr>
        <p:sp>
          <p:nvSpPr>
            <p:cNvPr id="9799" name="Google Shape;9799;p7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74"/>
          <p:cNvGrpSpPr/>
          <p:nvPr/>
        </p:nvGrpSpPr>
        <p:grpSpPr>
          <a:xfrm>
            <a:off x="3043239" y="3215626"/>
            <a:ext cx="366008" cy="348670"/>
            <a:chOff x="3043239" y="3215626"/>
            <a:chExt cx="366008" cy="348670"/>
          </a:xfrm>
        </p:grpSpPr>
        <p:sp>
          <p:nvSpPr>
            <p:cNvPr id="9807" name="Google Shape;9807;p7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9" name="Google Shape;9809;p74"/>
          <p:cNvGrpSpPr/>
          <p:nvPr/>
        </p:nvGrpSpPr>
        <p:grpSpPr>
          <a:xfrm>
            <a:off x="4218333" y="3184982"/>
            <a:ext cx="209107" cy="383442"/>
            <a:chOff x="4218333" y="3184982"/>
            <a:chExt cx="209107" cy="383442"/>
          </a:xfrm>
        </p:grpSpPr>
        <p:sp>
          <p:nvSpPr>
            <p:cNvPr id="9810" name="Google Shape;9810;p7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2" name="Google Shape;9812;p74"/>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74"/>
          <p:cNvGrpSpPr/>
          <p:nvPr/>
        </p:nvGrpSpPr>
        <p:grpSpPr>
          <a:xfrm>
            <a:off x="6896644" y="3216007"/>
            <a:ext cx="322917" cy="347876"/>
            <a:chOff x="6896644" y="3216007"/>
            <a:chExt cx="322917" cy="347876"/>
          </a:xfrm>
        </p:grpSpPr>
        <p:sp>
          <p:nvSpPr>
            <p:cNvPr id="9814" name="Google Shape;9814;p7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4"/>
          <p:cNvGrpSpPr/>
          <p:nvPr/>
        </p:nvGrpSpPr>
        <p:grpSpPr>
          <a:xfrm>
            <a:off x="7429366" y="3223183"/>
            <a:ext cx="334634" cy="333904"/>
            <a:chOff x="7429366" y="3223183"/>
            <a:chExt cx="334634" cy="333904"/>
          </a:xfrm>
        </p:grpSpPr>
        <p:sp>
          <p:nvSpPr>
            <p:cNvPr id="9822" name="Google Shape;9822;p7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74"/>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5" name="Google Shape;9825;p74"/>
          <p:cNvGrpSpPr/>
          <p:nvPr/>
        </p:nvGrpSpPr>
        <p:grpSpPr>
          <a:xfrm>
            <a:off x="5216456" y="3725484"/>
            <a:ext cx="356196" cy="265631"/>
            <a:chOff x="5216456" y="3725484"/>
            <a:chExt cx="356196" cy="265631"/>
          </a:xfrm>
        </p:grpSpPr>
        <p:sp>
          <p:nvSpPr>
            <p:cNvPr id="9826" name="Google Shape;9826;p7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74"/>
          <p:cNvGrpSpPr/>
          <p:nvPr/>
        </p:nvGrpSpPr>
        <p:grpSpPr>
          <a:xfrm>
            <a:off x="6849393" y="3733994"/>
            <a:ext cx="355053" cy="248038"/>
            <a:chOff x="6849393" y="3733994"/>
            <a:chExt cx="355053" cy="248038"/>
          </a:xfrm>
        </p:grpSpPr>
        <p:sp>
          <p:nvSpPr>
            <p:cNvPr id="9829" name="Google Shape;9829;p7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74"/>
          <p:cNvGrpSpPr/>
          <p:nvPr/>
        </p:nvGrpSpPr>
        <p:grpSpPr>
          <a:xfrm>
            <a:off x="7918997" y="3714687"/>
            <a:ext cx="392111" cy="280206"/>
            <a:chOff x="7918997" y="3714687"/>
            <a:chExt cx="392111" cy="280206"/>
          </a:xfrm>
        </p:grpSpPr>
        <p:sp>
          <p:nvSpPr>
            <p:cNvPr id="9835" name="Google Shape;9835;p7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0" name="Google Shape;9840;p74"/>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1" name="Google Shape;9841;p74"/>
          <p:cNvGrpSpPr/>
          <p:nvPr/>
        </p:nvGrpSpPr>
        <p:grpSpPr>
          <a:xfrm>
            <a:off x="1408777" y="3680964"/>
            <a:ext cx="357720" cy="355148"/>
            <a:chOff x="1408777" y="3680964"/>
            <a:chExt cx="357720" cy="355148"/>
          </a:xfrm>
        </p:grpSpPr>
        <p:sp>
          <p:nvSpPr>
            <p:cNvPr id="9842" name="Google Shape;9842;p7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74"/>
          <p:cNvGrpSpPr/>
          <p:nvPr/>
        </p:nvGrpSpPr>
        <p:grpSpPr>
          <a:xfrm>
            <a:off x="1952836" y="3680964"/>
            <a:ext cx="357720" cy="355148"/>
            <a:chOff x="1952836" y="3680964"/>
            <a:chExt cx="357720" cy="355148"/>
          </a:xfrm>
        </p:grpSpPr>
        <p:sp>
          <p:nvSpPr>
            <p:cNvPr id="9848" name="Google Shape;9848;p7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74"/>
          <p:cNvGrpSpPr/>
          <p:nvPr/>
        </p:nvGrpSpPr>
        <p:grpSpPr>
          <a:xfrm>
            <a:off x="2496894" y="3680964"/>
            <a:ext cx="357720" cy="355148"/>
            <a:chOff x="2496894" y="3680964"/>
            <a:chExt cx="357720" cy="355148"/>
          </a:xfrm>
        </p:grpSpPr>
        <p:sp>
          <p:nvSpPr>
            <p:cNvPr id="9854" name="Google Shape;9854;p7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74"/>
          <p:cNvGrpSpPr/>
          <p:nvPr/>
        </p:nvGrpSpPr>
        <p:grpSpPr>
          <a:xfrm>
            <a:off x="3040984" y="3681059"/>
            <a:ext cx="356164" cy="355815"/>
            <a:chOff x="3040984" y="3681059"/>
            <a:chExt cx="356164" cy="355815"/>
          </a:xfrm>
        </p:grpSpPr>
        <p:sp>
          <p:nvSpPr>
            <p:cNvPr id="9860" name="Google Shape;9860;p7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74"/>
          <p:cNvGrpSpPr/>
          <p:nvPr/>
        </p:nvGrpSpPr>
        <p:grpSpPr>
          <a:xfrm>
            <a:off x="3584280" y="3699191"/>
            <a:ext cx="358069" cy="317995"/>
            <a:chOff x="3584280" y="3699191"/>
            <a:chExt cx="358069" cy="317995"/>
          </a:xfrm>
        </p:grpSpPr>
        <p:sp>
          <p:nvSpPr>
            <p:cNvPr id="9864" name="Google Shape;9864;p7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4"/>
          <p:cNvGrpSpPr/>
          <p:nvPr/>
        </p:nvGrpSpPr>
        <p:grpSpPr>
          <a:xfrm>
            <a:off x="4129482" y="3681059"/>
            <a:ext cx="355402" cy="354291"/>
            <a:chOff x="4129482" y="3681059"/>
            <a:chExt cx="355402" cy="354291"/>
          </a:xfrm>
        </p:grpSpPr>
        <p:sp>
          <p:nvSpPr>
            <p:cNvPr id="9869" name="Google Shape;9869;p7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74"/>
          <p:cNvGrpSpPr/>
          <p:nvPr/>
        </p:nvGrpSpPr>
        <p:grpSpPr>
          <a:xfrm>
            <a:off x="4673540" y="3680297"/>
            <a:ext cx="355434" cy="355815"/>
            <a:chOff x="4673540" y="3680297"/>
            <a:chExt cx="355434" cy="355815"/>
          </a:xfrm>
        </p:grpSpPr>
        <p:sp>
          <p:nvSpPr>
            <p:cNvPr id="9874" name="Google Shape;9874;p7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74"/>
          <p:cNvGrpSpPr/>
          <p:nvPr/>
        </p:nvGrpSpPr>
        <p:grpSpPr>
          <a:xfrm>
            <a:off x="5779408" y="3699191"/>
            <a:ext cx="317645" cy="318757"/>
            <a:chOff x="5779408" y="3699191"/>
            <a:chExt cx="317645" cy="318757"/>
          </a:xfrm>
        </p:grpSpPr>
        <p:sp>
          <p:nvSpPr>
            <p:cNvPr id="9878" name="Google Shape;9878;p7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0" name="Google Shape;9880;p74"/>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1" name="Google Shape;9881;p74"/>
          <p:cNvGrpSpPr/>
          <p:nvPr/>
        </p:nvGrpSpPr>
        <p:grpSpPr>
          <a:xfrm>
            <a:off x="7390435" y="3680868"/>
            <a:ext cx="372073" cy="355243"/>
            <a:chOff x="7390435" y="3680868"/>
            <a:chExt cx="372073" cy="355243"/>
          </a:xfrm>
        </p:grpSpPr>
        <p:sp>
          <p:nvSpPr>
            <p:cNvPr id="9882" name="Google Shape;9882;p7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74"/>
          <p:cNvGrpSpPr/>
          <p:nvPr/>
        </p:nvGrpSpPr>
        <p:grpSpPr>
          <a:xfrm>
            <a:off x="1675968" y="4125629"/>
            <a:ext cx="374709" cy="374010"/>
            <a:chOff x="1421638" y="4125629"/>
            <a:chExt cx="374709" cy="374010"/>
          </a:xfrm>
        </p:grpSpPr>
        <p:sp>
          <p:nvSpPr>
            <p:cNvPr id="9889" name="Google Shape;9889;p7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4"/>
          <p:cNvGrpSpPr/>
          <p:nvPr/>
        </p:nvGrpSpPr>
        <p:grpSpPr>
          <a:xfrm>
            <a:off x="2227584" y="4156304"/>
            <a:ext cx="357720" cy="342192"/>
            <a:chOff x="1973254" y="4156304"/>
            <a:chExt cx="357720" cy="342192"/>
          </a:xfrm>
        </p:grpSpPr>
        <p:sp>
          <p:nvSpPr>
            <p:cNvPr id="9892" name="Google Shape;9892;p7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74"/>
          <p:cNvGrpSpPr/>
          <p:nvPr/>
        </p:nvGrpSpPr>
        <p:grpSpPr>
          <a:xfrm>
            <a:off x="2778089" y="4135505"/>
            <a:ext cx="341049" cy="340318"/>
            <a:chOff x="2523759" y="4135505"/>
            <a:chExt cx="341049" cy="340318"/>
          </a:xfrm>
        </p:grpSpPr>
        <p:sp>
          <p:nvSpPr>
            <p:cNvPr id="9899" name="Google Shape;9899;p7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74"/>
          <p:cNvGrpSpPr/>
          <p:nvPr/>
        </p:nvGrpSpPr>
        <p:grpSpPr>
          <a:xfrm>
            <a:off x="3294933" y="4130360"/>
            <a:ext cx="392079" cy="350353"/>
            <a:chOff x="3040603" y="4130360"/>
            <a:chExt cx="392079" cy="350353"/>
          </a:xfrm>
        </p:grpSpPr>
        <p:sp>
          <p:nvSpPr>
            <p:cNvPr id="9902" name="Google Shape;9902;p7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74"/>
          <p:cNvGrpSpPr/>
          <p:nvPr/>
        </p:nvGrpSpPr>
        <p:grpSpPr>
          <a:xfrm>
            <a:off x="3916474" y="4135505"/>
            <a:ext cx="232955" cy="340318"/>
            <a:chOff x="3662144" y="4135505"/>
            <a:chExt cx="232955" cy="340318"/>
          </a:xfrm>
        </p:grpSpPr>
        <p:sp>
          <p:nvSpPr>
            <p:cNvPr id="9913" name="Google Shape;9913;p7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74"/>
          <p:cNvGrpSpPr/>
          <p:nvPr/>
        </p:nvGrpSpPr>
        <p:grpSpPr>
          <a:xfrm>
            <a:off x="4403468" y="4121151"/>
            <a:ext cx="344065" cy="368644"/>
            <a:chOff x="4149138" y="4121151"/>
            <a:chExt cx="344065" cy="368644"/>
          </a:xfrm>
        </p:grpSpPr>
        <p:sp>
          <p:nvSpPr>
            <p:cNvPr id="9918" name="Google Shape;9918;p7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0" name="Google Shape;9930;p74"/>
          <p:cNvSpPr/>
          <p:nvPr/>
        </p:nvSpPr>
        <p:spPr>
          <a:xfrm>
            <a:off x="494638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1" name="Google Shape;9931;p74"/>
          <p:cNvGrpSpPr/>
          <p:nvPr/>
        </p:nvGrpSpPr>
        <p:grpSpPr>
          <a:xfrm>
            <a:off x="5460592" y="4174817"/>
            <a:ext cx="397763" cy="262804"/>
            <a:chOff x="5206262" y="4174817"/>
            <a:chExt cx="397763" cy="262804"/>
          </a:xfrm>
        </p:grpSpPr>
        <p:sp>
          <p:nvSpPr>
            <p:cNvPr id="9932" name="Google Shape;9932;p7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74"/>
          <p:cNvGrpSpPr/>
          <p:nvPr/>
        </p:nvGrpSpPr>
        <p:grpSpPr>
          <a:xfrm>
            <a:off x="5981946" y="4204699"/>
            <a:ext cx="440505" cy="290018"/>
            <a:chOff x="5727616" y="4204699"/>
            <a:chExt cx="440505" cy="290018"/>
          </a:xfrm>
        </p:grpSpPr>
        <p:sp>
          <p:nvSpPr>
            <p:cNvPr id="9940" name="Google Shape;9940;p7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4"/>
          <p:cNvGrpSpPr/>
          <p:nvPr/>
        </p:nvGrpSpPr>
        <p:grpSpPr>
          <a:xfrm>
            <a:off x="6664393" y="4135124"/>
            <a:ext cx="159950" cy="364516"/>
            <a:chOff x="6410063" y="4135124"/>
            <a:chExt cx="159950" cy="364516"/>
          </a:xfrm>
        </p:grpSpPr>
        <p:sp>
          <p:nvSpPr>
            <p:cNvPr id="9949" name="Google Shape;9949;p7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74"/>
          <p:cNvGrpSpPr/>
          <p:nvPr/>
        </p:nvGrpSpPr>
        <p:grpSpPr>
          <a:xfrm>
            <a:off x="7178982" y="4135505"/>
            <a:ext cx="214378" cy="364135"/>
            <a:chOff x="6924652" y="4135505"/>
            <a:chExt cx="214378" cy="364135"/>
          </a:xfrm>
        </p:grpSpPr>
        <p:sp>
          <p:nvSpPr>
            <p:cNvPr id="9954" name="Google Shape;9954;p7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4"/>
          <p:cNvGrpSpPr/>
          <p:nvPr/>
        </p:nvGrpSpPr>
        <p:grpSpPr>
          <a:xfrm>
            <a:off x="7639081" y="4147984"/>
            <a:ext cx="380012" cy="351274"/>
            <a:chOff x="7384751" y="4147984"/>
            <a:chExt cx="380012" cy="351274"/>
          </a:xfrm>
        </p:grpSpPr>
        <p:sp>
          <p:nvSpPr>
            <p:cNvPr id="9959" name="Google Shape;9959;p74"/>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4"/>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4"/>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4"/>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965" name="Google Shape;9965;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966" name="Google Shape;9966;p74"/>
          <p:cNvGrpSpPr/>
          <p:nvPr/>
        </p:nvGrpSpPr>
        <p:grpSpPr>
          <a:xfrm>
            <a:off x="1124907" y="4124000"/>
            <a:ext cx="374177" cy="374263"/>
            <a:chOff x="775325" y="4143525"/>
            <a:chExt cx="468776" cy="468884"/>
          </a:xfrm>
        </p:grpSpPr>
        <p:sp>
          <p:nvSpPr>
            <p:cNvPr id="9967" name="Google Shape;9967;p74"/>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4"/>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4"/>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974"/>
        <p:cNvGrpSpPr/>
        <p:nvPr/>
      </p:nvGrpSpPr>
      <p:grpSpPr>
        <a:xfrm>
          <a:off x="0" y="0"/>
          <a:ext cx="0" cy="0"/>
          <a:chOff x="0" y="0"/>
          <a:chExt cx="0" cy="0"/>
        </a:xfrm>
      </p:grpSpPr>
      <p:grpSp>
        <p:nvGrpSpPr>
          <p:cNvPr id="9975" name="Google Shape;9975;p75"/>
          <p:cNvGrpSpPr/>
          <p:nvPr/>
        </p:nvGrpSpPr>
        <p:grpSpPr>
          <a:xfrm>
            <a:off x="1989449" y="4101269"/>
            <a:ext cx="374774" cy="346073"/>
            <a:chOff x="1989449" y="4282269"/>
            <a:chExt cx="374774" cy="346073"/>
          </a:xfrm>
        </p:grpSpPr>
        <p:sp>
          <p:nvSpPr>
            <p:cNvPr id="9976" name="Google Shape;9976;p7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75"/>
          <p:cNvGrpSpPr/>
          <p:nvPr/>
        </p:nvGrpSpPr>
        <p:grpSpPr>
          <a:xfrm>
            <a:off x="2487439" y="4099740"/>
            <a:ext cx="198775" cy="348972"/>
            <a:chOff x="2487439" y="4280740"/>
            <a:chExt cx="198775" cy="348972"/>
          </a:xfrm>
        </p:grpSpPr>
        <p:sp>
          <p:nvSpPr>
            <p:cNvPr id="9982" name="Google Shape;9982;p7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5"/>
          <p:cNvGrpSpPr/>
          <p:nvPr/>
        </p:nvGrpSpPr>
        <p:grpSpPr>
          <a:xfrm>
            <a:off x="2810958" y="4092923"/>
            <a:ext cx="353145" cy="361873"/>
            <a:chOff x="2810958" y="4273923"/>
            <a:chExt cx="353145" cy="361873"/>
          </a:xfrm>
        </p:grpSpPr>
        <p:sp>
          <p:nvSpPr>
            <p:cNvPr id="9987" name="Google Shape;9987;p7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75"/>
          <p:cNvGrpSpPr/>
          <p:nvPr/>
        </p:nvGrpSpPr>
        <p:grpSpPr>
          <a:xfrm>
            <a:off x="6275635" y="4101651"/>
            <a:ext cx="209383" cy="366778"/>
            <a:chOff x="6275635" y="4282651"/>
            <a:chExt cx="209383" cy="366778"/>
          </a:xfrm>
        </p:grpSpPr>
        <p:sp>
          <p:nvSpPr>
            <p:cNvPr id="9995" name="Google Shape;9995;p7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75"/>
          <p:cNvGrpSpPr/>
          <p:nvPr/>
        </p:nvGrpSpPr>
        <p:grpSpPr>
          <a:xfrm>
            <a:off x="6701186" y="4102033"/>
            <a:ext cx="280292" cy="366396"/>
            <a:chOff x="6701186" y="4283033"/>
            <a:chExt cx="280292" cy="366396"/>
          </a:xfrm>
        </p:grpSpPr>
        <p:sp>
          <p:nvSpPr>
            <p:cNvPr id="9998" name="Google Shape;9998;p7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75"/>
          <p:cNvGrpSpPr/>
          <p:nvPr/>
        </p:nvGrpSpPr>
        <p:grpSpPr>
          <a:xfrm>
            <a:off x="2609571" y="3643958"/>
            <a:ext cx="373627" cy="347347"/>
            <a:chOff x="2609571" y="3824958"/>
            <a:chExt cx="373627" cy="347347"/>
          </a:xfrm>
        </p:grpSpPr>
        <p:sp>
          <p:nvSpPr>
            <p:cNvPr id="10001" name="Google Shape;10001;p7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3" name="Google Shape;10003;p7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75"/>
          <p:cNvGrpSpPr/>
          <p:nvPr/>
        </p:nvGrpSpPr>
        <p:grpSpPr>
          <a:xfrm>
            <a:off x="916127" y="3626056"/>
            <a:ext cx="221902" cy="380795"/>
            <a:chOff x="916127" y="3807056"/>
            <a:chExt cx="221902" cy="380795"/>
          </a:xfrm>
        </p:grpSpPr>
        <p:sp>
          <p:nvSpPr>
            <p:cNvPr id="10005" name="Google Shape;10005;p7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9" name="Google Shape;10009;p7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1" name="Google Shape;10011;p75"/>
          <p:cNvGrpSpPr/>
          <p:nvPr/>
        </p:nvGrpSpPr>
        <p:grpSpPr>
          <a:xfrm>
            <a:off x="3513010" y="3635134"/>
            <a:ext cx="362223" cy="361108"/>
            <a:chOff x="3513010" y="3816134"/>
            <a:chExt cx="362223" cy="361108"/>
          </a:xfrm>
        </p:grpSpPr>
        <p:sp>
          <p:nvSpPr>
            <p:cNvPr id="10012" name="Google Shape;10012;p7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5"/>
          <p:cNvGrpSpPr/>
          <p:nvPr/>
        </p:nvGrpSpPr>
        <p:grpSpPr>
          <a:xfrm>
            <a:off x="3950316" y="3639307"/>
            <a:ext cx="369805" cy="353782"/>
            <a:chOff x="3950316" y="3820307"/>
            <a:chExt cx="369805" cy="353782"/>
          </a:xfrm>
        </p:grpSpPr>
        <p:sp>
          <p:nvSpPr>
            <p:cNvPr id="10017" name="Google Shape;10017;p7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75"/>
          <p:cNvGrpSpPr/>
          <p:nvPr/>
        </p:nvGrpSpPr>
        <p:grpSpPr>
          <a:xfrm>
            <a:off x="1761909" y="3630961"/>
            <a:ext cx="307974" cy="371716"/>
            <a:chOff x="1761909" y="3811961"/>
            <a:chExt cx="307974" cy="371716"/>
          </a:xfrm>
        </p:grpSpPr>
        <p:sp>
          <p:nvSpPr>
            <p:cNvPr id="10022" name="Google Shape;10022;p7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75"/>
          <p:cNvGrpSpPr/>
          <p:nvPr/>
        </p:nvGrpSpPr>
        <p:grpSpPr>
          <a:xfrm>
            <a:off x="5373342" y="3627935"/>
            <a:ext cx="231395" cy="353145"/>
            <a:chOff x="5373342" y="3808935"/>
            <a:chExt cx="231395" cy="353145"/>
          </a:xfrm>
        </p:grpSpPr>
        <p:sp>
          <p:nvSpPr>
            <p:cNvPr id="10033" name="Google Shape;10033;p7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2" name="Google Shape;10042;p7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3" name="Google Shape;10043;p75"/>
          <p:cNvGrpSpPr/>
          <p:nvPr/>
        </p:nvGrpSpPr>
        <p:grpSpPr>
          <a:xfrm>
            <a:off x="5833775" y="3628445"/>
            <a:ext cx="235185" cy="352253"/>
            <a:chOff x="5833775" y="3809445"/>
            <a:chExt cx="235185" cy="352253"/>
          </a:xfrm>
        </p:grpSpPr>
        <p:sp>
          <p:nvSpPr>
            <p:cNvPr id="10044" name="Google Shape;10044;p7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5"/>
          <p:cNvGrpSpPr/>
          <p:nvPr/>
        </p:nvGrpSpPr>
        <p:grpSpPr>
          <a:xfrm>
            <a:off x="4942472" y="3628318"/>
            <a:ext cx="238976" cy="352762"/>
            <a:chOff x="4942472" y="3809318"/>
            <a:chExt cx="238976" cy="352762"/>
          </a:xfrm>
        </p:grpSpPr>
        <p:sp>
          <p:nvSpPr>
            <p:cNvPr id="10048" name="Google Shape;10048;p7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5"/>
          <p:cNvGrpSpPr/>
          <p:nvPr/>
        </p:nvGrpSpPr>
        <p:grpSpPr>
          <a:xfrm>
            <a:off x="6266525" y="3626788"/>
            <a:ext cx="260223" cy="353527"/>
            <a:chOff x="6266525" y="3807788"/>
            <a:chExt cx="260223" cy="353527"/>
          </a:xfrm>
        </p:grpSpPr>
        <p:sp>
          <p:nvSpPr>
            <p:cNvPr id="10056" name="Google Shape;10056;p7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7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1" name="Google Shape;10061;p75"/>
          <p:cNvGrpSpPr/>
          <p:nvPr/>
        </p:nvGrpSpPr>
        <p:grpSpPr>
          <a:xfrm>
            <a:off x="7184363" y="3628604"/>
            <a:ext cx="202184" cy="352762"/>
            <a:chOff x="7184363" y="3809604"/>
            <a:chExt cx="202184" cy="352762"/>
          </a:xfrm>
        </p:grpSpPr>
        <p:sp>
          <p:nvSpPr>
            <p:cNvPr id="10062" name="Google Shape;10062;p7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5"/>
          <p:cNvGrpSpPr/>
          <p:nvPr/>
        </p:nvGrpSpPr>
        <p:grpSpPr>
          <a:xfrm>
            <a:off x="7571624" y="3627935"/>
            <a:ext cx="292047" cy="352762"/>
            <a:chOff x="7571624" y="3808935"/>
            <a:chExt cx="292047" cy="352762"/>
          </a:xfrm>
        </p:grpSpPr>
        <p:sp>
          <p:nvSpPr>
            <p:cNvPr id="10065" name="Google Shape;10065;p7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75"/>
          <p:cNvGrpSpPr/>
          <p:nvPr/>
        </p:nvGrpSpPr>
        <p:grpSpPr>
          <a:xfrm>
            <a:off x="2174559" y="3175116"/>
            <a:ext cx="364135" cy="359930"/>
            <a:chOff x="2174559" y="3356116"/>
            <a:chExt cx="364135" cy="359930"/>
          </a:xfrm>
        </p:grpSpPr>
        <p:sp>
          <p:nvSpPr>
            <p:cNvPr id="10072" name="Google Shape;10072;p7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5"/>
          <p:cNvGrpSpPr/>
          <p:nvPr/>
        </p:nvGrpSpPr>
        <p:grpSpPr>
          <a:xfrm>
            <a:off x="1731934" y="3174639"/>
            <a:ext cx="368371" cy="361554"/>
            <a:chOff x="1731934" y="3355639"/>
            <a:chExt cx="368371" cy="361554"/>
          </a:xfrm>
        </p:grpSpPr>
        <p:sp>
          <p:nvSpPr>
            <p:cNvPr id="10075" name="Google Shape;10075;p7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5"/>
          <p:cNvGrpSpPr/>
          <p:nvPr/>
        </p:nvGrpSpPr>
        <p:grpSpPr>
          <a:xfrm>
            <a:off x="3990517" y="3173173"/>
            <a:ext cx="279559" cy="363402"/>
            <a:chOff x="3990517" y="3354173"/>
            <a:chExt cx="279559" cy="363402"/>
          </a:xfrm>
        </p:grpSpPr>
        <p:sp>
          <p:nvSpPr>
            <p:cNvPr id="10078" name="Google Shape;10078;p7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75"/>
          <p:cNvGrpSpPr/>
          <p:nvPr/>
        </p:nvGrpSpPr>
        <p:grpSpPr>
          <a:xfrm>
            <a:off x="3497847" y="3236374"/>
            <a:ext cx="379680" cy="237606"/>
            <a:chOff x="3497847" y="3417374"/>
            <a:chExt cx="379680" cy="237606"/>
          </a:xfrm>
        </p:grpSpPr>
        <p:sp>
          <p:nvSpPr>
            <p:cNvPr id="10082" name="Google Shape;10082;p7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75"/>
          <p:cNvGrpSpPr/>
          <p:nvPr/>
        </p:nvGrpSpPr>
        <p:grpSpPr>
          <a:xfrm>
            <a:off x="2612597" y="3186075"/>
            <a:ext cx="376271" cy="337982"/>
            <a:chOff x="2612597" y="3367075"/>
            <a:chExt cx="376271" cy="337982"/>
          </a:xfrm>
        </p:grpSpPr>
        <p:sp>
          <p:nvSpPr>
            <p:cNvPr id="10087" name="Google Shape;10087;p7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5"/>
          <p:cNvGrpSpPr/>
          <p:nvPr/>
        </p:nvGrpSpPr>
        <p:grpSpPr>
          <a:xfrm>
            <a:off x="3071914" y="3183431"/>
            <a:ext cx="343652" cy="342505"/>
            <a:chOff x="3071914" y="3364431"/>
            <a:chExt cx="343652" cy="342505"/>
          </a:xfrm>
        </p:grpSpPr>
        <p:sp>
          <p:nvSpPr>
            <p:cNvPr id="10090" name="Google Shape;10090;p7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5"/>
          <p:cNvGrpSpPr/>
          <p:nvPr/>
        </p:nvGrpSpPr>
        <p:grpSpPr>
          <a:xfrm>
            <a:off x="897141" y="3178875"/>
            <a:ext cx="257962" cy="352762"/>
            <a:chOff x="897141" y="3359875"/>
            <a:chExt cx="257962" cy="352762"/>
          </a:xfrm>
        </p:grpSpPr>
        <p:sp>
          <p:nvSpPr>
            <p:cNvPr id="10096" name="Google Shape;10096;p7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75"/>
          <p:cNvGrpSpPr/>
          <p:nvPr/>
        </p:nvGrpSpPr>
        <p:grpSpPr>
          <a:xfrm>
            <a:off x="1333682" y="3163330"/>
            <a:ext cx="271213" cy="383088"/>
            <a:chOff x="1333682" y="3344330"/>
            <a:chExt cx="271213" cy="383088"/>
          </a:xfrm>
        </p:grpSpPr>
        <p:sp>
          <p:nvSpPr>
            <p:cNvPr id="10105" name="Google Shape;10105;p7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5"/>
          <p:cNvGrpSpPr/>
          <p:nvPr/>
        </p:nvGrpSpPr>
        <p:grpSpPr>
          <a:xfrm>
            <a:off x="6664394" y="3165974"/>
            <a:ext cx="353113" cy="351998"/>
            <a:chOff x="6664394" y="3346974"/>
            <a:chExt cx="353113" cy="351998"/>
          </a:xfrm>
        </p:grpSpPr>
        <p:sp>
          <p:nvSpPr>
            <p:cNvPr id="10117" name="Google Shape;10117;p7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5"/>
          <p:cNvGrpSpPr/>
          <p:nvPr/>
        </p:nvGrpSpPr>
        <p:grpSpPr>
          <a:xfrm>
            <a:off x="849741" y="1778307"/>
            <a:ext cx="399398" cy="375443"/>
            <a:chOff x="849741" y="1959307"/>
            <a:chExt cx="399398" cy="375443"/>
          </a:xfrm>
        </p:grpSpPr>
        <p:sp>
          <p:nvSpPr>
            <p:cNvPr id="10123" name="Google Shape;10123;p7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75"/>
          <p:cNvGrpSpPr/>
          <p:nvPr/>
        </p:nvGrpSpPr>
        <p:grpSpPr>
          <a:xfrm>
            <a:off x="1284212" y="1782766"/>
            <a:ext cx="379489" cy="366046"/>
            <a:chOff x="1284212" y="1963766"/>
            <a:chExt cx="379489" cy="366046"/>
          </a:xfrm>
        </p:grpSpPr>
        <p:sp>
          <p:nvSpPr>
            <p:cNvPr id="10126" name="Google Shape;10126;p7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75"/>
          <p:cNvGrpSpPr/>
          <p:nvPr/>
        </p:nvGrpSpPr>
        <p:grpSpPr>
          <a:xfrm>
            <a:off x="3037766" y="1788564"/>
            <a:ext cx="370219" cy="354928"/>
            <a:chOff x="3037766" y="1969564"/>
            <a:chExt cx="370219" cy="354928"/>
          </a:xfrm>
        </p:grpSpPr>
        <p:sp>
          <p:nvSpPr>
            <p:cNvPr id="10129" name="Google Shape;10129;p7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75"/>
          <p:cNvGrpSpPr/>
          <p:nvPr/>
        </p:nvGrpSpPr>
        <p:grpSpPr>
          <a:xfrm>
            <a:off x="3982553" y="1790730"/>
            <a:ext cx="304566" cy="350501"/>
            <a:chOff x="3982553" y="1971730"/>
            <a:chExt cx="304566" cy="350501"/>
          </a:xfrm>
        </p:grpSpPr>
        <p:sp>
          <p:nvSpPr>
            <p:cNvPr id="10134" name="Google Shape;10134;p7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5"/>
          <p:cNvGrpSpPr/>
          <p:nvPr/>
        </p:nvGrpSpPr>
        <p:grpSpPr>
          <a:xfrm>
            <a:off x="2567841" y="1813124"/>
            <a:ext cx="399812" cy="306477"/>
            <a:chOff x="2567841" y="1994124"/>
            <a:chExt cx="399812" cy="306477"/>
          </a:xfrm>
        </p:grpSpPr>
        <p:sp>
          <p:nvSpPr>
            <p:cNvPr id="10137" name="Google Shape;10137;p7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5"/>
          <p:cNvGrpSpPr/>
          <p:nvPr/>
        </p:nvGrpSpPr>
        <p:grpSpPr>
          <a:xfrm>
            <a:off x="2212084" y="1779358"/>
            <a:ext cx="324698" cy="372863"/>
            <a:chOff x="2212084" y="1960358"/>
            <a:chExt cx="324698" cy="372863"/>
          </a:xfrm>
        </p:grpSpPr>
        <p:sp>
          <p:nvSpPr>
            <p:cNvPr id="10141" name="Google Shape;10141;p7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75"/>
          <p:cNvGrpSpPr/>
          <p:nvPr/>
        </p:nvGrpSpPr>
        <p:grpSpPr>
          <a:xfrm>
            <a:off x="1805901" y="1779358"/>
            <a:ext cx="284847" cy="373627"/>
            <a:chOff x="1805901" y="1960358"/>
            <a:chExt cx="284847" cy="373627"/>
          </a:xfrm>
        </p:grpSpPr>
        <p:sp>
          <p:nvSpPr>
            <p:cNvPr id="10145" name="Google Shape;10145;p7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7" name="Google Shape;10147;p7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0" name="Google Shape;10150;p75"/>
          <p:cNvGrpSpPr/>
          <p:nvPr/>
        </p:nvGrpSpPr>
        <p:grpSpPr>
          <a:xfrm>
            <a:off x="6656812" y="1848388"/>
            <a:ext cx="368690" cy="245793"/>
            <a:chOff x="6656812" y="2029388"/>
            <a:chExt cx="368690" cy="245793"/>
          </a:xfrm>
        </p:grpSpPr>
        <p:sp>
          <p:nvSpPr>
            <p:cNvPr id="10151" name="Google Shape;10151;p7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75"/>
          <p:cNvGrpSpPr/>
          <p:nvPr/>
        </p:nvGrpSpPr>
        <p:grpSpPr>
          <a:xfrm>
            <a:off x="4869651" y="1831218"/>
            <a:ext cx="376654" cy="281566"/>
            <a:chOff x="4869651" y="2012218"/>
            <a:chExt cx="376654" cy="281566"/>
          </a:xfrm>
        </p:grpSpPr>
        <p:sp>
          <p:nvSpPr>
            <p:cNvPr id="10162" name="Google Shape;10162;p7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5"/>
          <p:cNvGrpSpPr/>
          <p:nvPr/>
        </p:nvGrpSpPr>
        <p:grpSpPr>
          <a:xfrm>
            <a:off x="5306224" y="1831313"/>
            <a:ext cx="367925" cy="281694"/>
            <a:chOff x="5306224" y="2012313"/>
            <a:chExt cx="367925" cy="281694"/>
          </a:xfrm>
        </p:grpSpPr>
        <p:sp>
          <p:nvSpPr>
            <p:cNvPr id="10167" name="Google Shape;10167;p7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9" name="Google Shape;10169;p7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75"/>
          <p:cNvGrpSpPr/>
          <p:nvPr/>
        </p:nvGrpSpPr>
        <p:grpSpPr>
          <a:xfrm>
            <a:off x="6195998" y="1802102"/>
            <a:ext cx="368308" cy="338746"/>
            <a:chOff x="6195998" y="1983102"/>
            <a:chExt cx="368308" cy="338746"/>
          </a:xfrm>
        </p:grpSpPr>
        <p:sp>
          <p:nvSpPr>
            <p:cNvPr id="10171" name="Google Shape;10171;p7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75"/>
          <p:cNvGrpSpPr/>
          <p:nvPr/>
        </p:nvGrpSpPr>
        <p:grpSpPr>
          <a:xfrm>
            <a:off x="7542031" y="1830835"/>
            <a:ext cx="369072" cy="280037"/>
            <a:chOff x="7542031" y="2011835"/>
            <a:chExt cx="369072" cy="280037"/>
          </a:xfrm>
        </p:grpSpPr>
        <p:sp>
          <p:nvSpPr>
            <p:cNvPr id="10175" name="Google Shape;10175;p7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5"/>
          <p:cNvGrpSpPr/>
          <p:nvPr/>
        </p:nvGrpSpPr>
        <p:grpSpPr>
          <a:xfrm>
            <a:off x="8010427" y="3167503"/>
            <a:ext cx="278795" cy="351615"/>
            <a:chOff x="8010427" y="3348503"/>
            <a:chExt cx="278795" cy="351615"/>
          </a:xfrm>
        </p:grpSpPr>
        <p:sp>
          <p:nvSpPr>
            <p:cNvPr id="10185" name="Google Shape;10185;p7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9" name="Google Shape;10189;p7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0" name="Google Shape;10190;p75"/>
          <p:cNvGrpSpPr/>
          <p:nvPr/>
        </p:nvGrpSpPr>
        <p:grpSpPr>
          <a:xfrm>
            <a:off x="7141900" y="3168204"/>
            <a:ext cx="281057" cy="351010"/>
            <a:chOff x="7141900" y="3349204"/>
            <a:chExt cx="281057" cy="351010"/>
          </a:xfrm>
        </p:grpSpPr>
        <p:sp>
          <p:nvSpPr>
            <p:cNvPr id="10191" name="Google Shape;10191;p7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5"/>
          <p:cNvGrpSpPr/>
          <p:nvPr/>
        </p:nvGrpSpPr>
        <p:grpSpPr>
          <a:xfrm>
            <a:off x="5314188" y="3169032"/>
            <a:ext cx="363752" cy="353113"/>
            <a:chOff x="5314188" y="3350032"/>
            <a:chExt cx="363752" cy="353113"/>
          </a:xfrm>
        </p:grpSpPr>
        <p:sp>
          <p:nvSpPr>
            <p:cNvPr id="10195" name="Google Shape;10195;p7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75"/>
          <p:cNvGrpSpPr/>
          <p:nvPr/>
        </p:nvGrpSpPr>
        <p:grpSpPr>
          <a:xfrm>
            <a:off x="5829984" y="3169032"/>
            <a:ext cx="220755" cy="352348"/>
            <a:chOff x="5829984" y="3350032"/>
            <a:chExt cx="220755" cy="352348"/>
          </a:xfrm>
        </p:grpSpPr>
        <p:sp>
          <p:nvSpPr>
            <p:cNvPr id="10198" name="Google Shape;10198;p7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5"/>
          <p:cNvGrpSpPr/>
          <p:nvPr/>
        </p:nvGrpSpPr>
        <p:grpSpPr>
          <a:xfrm>
            <a:off x="4882170" y="3168841"/>
            <a:ext cx="358464" cy="352316"/>
            <a:chOff x="4882170" y="3349841"/>
            <a:chExt cx="358464" cy="352316"/>
          </a:xfrm>
        </p:grpSpPr>
        <p:sp>
          <p:nvSpPr>
            <p:cNvPr id="10203" name="Google Shape;10203;p7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5" name="Google Shape;10205;p7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7" name="Google Shape;10207;p75"/>
          <p:cNvGrpSpPr/>
          <p:nvPr/>
        </p:nvGrpSpPr>
        <p:grpSpPr>
          <a:xfrm>
            <a:off x="3044965" y="2254220"/>
            <a:ext cx="400194" cy="324316"/>
            <a:chOff x="3044965" y="2435220"/>
            <a:chExt cx="400194" cy="324316"/>
          </a:xfrm>
        </p:grpSpPr>
        <p:sp>
          <p:nvSpPr>
            <p:cNvPr id="10208" name="Google Shape;10208;p7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75"/>
          <p:cNvGrpSpPr/>
          <p:nvPr/>
        </p:nvGrpSpPr>
        <p:grpSpPr>
          <a:xfrm>
            <a:off x="6203579" y="3167981"/>
            <a:ext cx="351615" cy="350373"/>
            <a:chOff x="6203579" y="3348981"/>
            <a:chExt cx="351615" cy="350373"/>
          </a:xfrm>
        </p:grpSpPr>
        <p:sp>
          <p:nvSpPr>
            <p:cNvPr id="10212" name="Google Shape;10212;p7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75"/>
          <p:cNvGrpSpPr/>
          <p:nvPr/>
        </p:nvGrpSpPr>
        <p:grpSpPr>
          <a:xfrm>
            <a:off x="4878379" y="2292892"/>
            <a:ext cx="367161" cy="287523"/>
            <a:chOff x="4878379" y="2473892"/>
            <a:chExt cx="367161" cy="287523"/>
          </a:xfrm>
        </p:grpSpPr>
        <p:sp>
          <p:nvSpPr>
            <p:cNvPr id="10218" name="Google Shape;10218;p7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75"/>
          <p:cNvGrpSpPr/>
          <p:nvPr/>
        </p:nvGrpSpPr>
        <p:grpSpPr>
          <a:xfrm>
            <a:off x="1325719" y="2706689"/>
            <a:ext cx="290581" cy="372481"/>
            <a:chOff x="1325719" y="2887689"/>
            <a:chExt cx="290581" cy="372481"/>
          </a:xfrm>
        </p:grpSpPr>
        <p:sp>
          <p:nvSpPr>
            <p:cNvPr id="10224" name="Google Shape;10224;p7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6" name="Google Shape;10226;p7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7" name="Google Shape;10227;p75"/>
          <p:cNvGrpSpPr/>
          <p:nvPr/>
        </p:nvGrpSpPr>
        <p:grpSpPr>
          <a:xfrm>
            <a:off x="3510335" y="2711499"/>
            <a:ext cx="360726" cy="361204"/>
            <a:chOff x="3510335" y="2892499"/>
            <a:chExt cx="360726" cy="361204"/>
          </a:xfrm>
        </p:grpSpPr>
        <p:sp>
          <p:nvSpPr>
            <p:cNvPr id="10228" name="Google Shape;10228;p7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75"/>
          <p:cNvGrpSpPr/>
          <p:nvPr/>
        </p:nvGrpSpPr>
        <p:grpSpPr>
          <a:xfrm>
            <a:off x="3086313" y="2696049"/>
            <a:ext cx="320143" cy="392581"/>
            <a:chOff x="3086313" y="2877049"/>
            <a:chExt cx="320143" cy="392581"/>
          </a:xfrm>
        </p:grpSpPr>
        <p:sp>
          <p:nvSpPr>
            <p:cNvPr id="10234" name="Google Shape;10234;p7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7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7" name="Google Shape;10247;p75"/>
          <p:cNvGrpSpPr/>
          <p:nvPr/>
        </p:nvGrpSpPr>
        <p:grpSpPr>
          <a:xfrm>
            <a:off x="861113" y="2704746"/>
            <a:ext cx="333809" cy="373277"/>
            <a:chOff x="861113" y="2885746"/>
            <a:chExt cx="333809" cy="373277"/>
          </a:xfrm>
        </p:grpSpPr>
        <p:sp>
          <p:nvSpPr>
            <p:cNvPr id="10248" name="Google Shape;10248;p7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1" name="Google Shape;10251;p7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3" name="Google Shape;10253;p75"/>
          <p:cNvGrpSpPr/>
          <p:nvPr/>
        </p:nvGrpSpPr>
        <p:grpSpPr>
          <a:xfrm>
            <a:off x="1297654" y="1323481"/>
            <a:ext cx="349354" cy="362223"/>
            <a:chOff x="1297654" y="1504481"/>
            <a:chExt cx="349354" cy="362223"/>
          </a:xfrm>
        </p:grpSpPr>
        <p:sp>
          <p:nvSpPr>
            <p:cNvPr id="10254" name="Google Shape;10254;p7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7" name="Google Shape;10257;p7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8" name="Google Shape;10258;p75"/>
          <p:cNvGrpSpPr/>
          <p:nvPr/>
        </p:nvGrpSpPr>
        <p:grpSpPr>
          <a:xfrm>
            <a:off x="852385" y="1329916"/>
            <a:ext cx="353145" cy="351998"/>
            <a:chOff x="852385" y="1510916"/>
            <a:chExt cx="353145" cy="351998"/>
          </a:xfrm>
        </p:grpSpPr>
        <p:sp>
          <p:nvSpPr>
            <p:cNvPr id="10259" name="Google Shape;10259;p7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75"/>
          <p:cNvGrpSpPr/>
          <p:nvPr/>
        </p:nvGrpSpPr>
        <p:grpSpPr>
          <a:xfrm>
            <a:off x="1745217" y="1334471"/>
            <a:ext cx="343269" cy="342505"/>
            <a:chOff x="1745217" y="1515471"/>
            <a:chExt cx="343269" cy="342505"/>
          </a:xfrm>
        </p:grpSpPr>
        <p:sp>
          <p:nvSpPr>
            <p:cNvPr id="10263" name="Google Shape;10263;p7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7" name="Google Shape;10267;p7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8" name="Google Shape;10268;p75"/>
          <p:cNvGrpSpPr/>
          <p:nvPr/>
        </p:nvGrpSpPr>
        <p:grpSpPr>
          <a:xfrm>
            <a:off x="3042703" y="1348137"/>
            <a:ext cx="411535" cy="315587"/>
            <a:chOff x="3042703" y="1529137"/>
            <a:chExt cx="411535" cy="315587"/>
          </a:xfrm>
        </p:grpSpPr>
        <p:sp>
          <p:nvSpPr>
            <p:cNvPr id="10269" name="Google Shape;10269;p7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5"/>
          <p:cNvGrpSpPr/>
          <p:nvPr/>
        </p:nvGrpSpPr>
        <p:grpSpPr>
          <a:xfrm>
            <a:off x="2629289" y="1363682"/>
            <a:ext cx="350501" cy="284497"/>
            <a:chOff x="2629289" y="1544682"/>
            <a:chExt cx="350501" cy="284497"/>
          </a:xfrm>
        </p:grpSpPr>
        <p:sp>
          <p:nvSpPr>
            <p:cNvPr id="10280" name="Google Shape;10280;p7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75"/>
          <p:cNvGrpSpPr/>
          <p:nvPr/>
        </p:nvGrpSpPr>
        <p:grpSpPr>
          <a:xfrm>
            <a:off x="5305077" y="1321633"/>
            <a:ext cx="367893" cy="365218"/>
            <a:chOff x="5305077" y="1502633"/>
            <a:chExt cx="367893" cy="365218"/>
          </a:xfrm>
        </p:grpSpPr>
        <p:sp>
          <p:nvSpPr>
            <p:cNvPr id="10286" name="Google Shape;10286;p7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75"/>
          <p:cNvGrpSpPr/>
          <p:nvPr/>
        </p:nvGrpSpPr>
        <p:grpSpPr>
          <a:xfrm>
            <a:off x="7100170" y="1319117"/>
            <a:ext cx="368308" cy="367033"/>
            <a:chOff x="7100170" y="1500117"/>
            <a:chExt cx="368308" cy="367033"/>
          </a:xfrm>
        </p:grpSpPr>
        <p:sp>
          <p:nvSpPr>
            <p:cNvPr id="10289" name="Google Shape;10289;p7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2" name="Google Shape;10302;p7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3" name="Google Shape;10303;p75"/>
          <p:cNvGrpSpPr/>
          <p:nvPr/>
        </p:nvGrpSpPr>
        <p:grpSpPr>
          <a:xfrm>
            <a:off x="6649231" y="1319021"/>
            <a:ext cx="390287" cy="367065"/>
            <a:chOff x="6649231" y="1500021"/>
            <a:chExt cx="390287" cy="367065"/>
          </a:xfrm>
        </p:grpSpPr>
        <p:sp>
          <p:nvSpPr>
            <p:cNvPr id="10304" name="Google Shape;10304;p7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5"/>
          <p:cNvGrpSpPr/>
          <p:nvPr/>
        </p:nvGrpSpPr>
        <p:grpSpPr>
          <a:xfrm>
            <a:off x="5746938" y="1362503"/>
            <a:ext cx="387261" cy="280356"/>
            <a:chOff x="5746938" y="1543503"/>
            <a:chExt cx="387261" cy="280356"/>
          </a:xfrm>
        </p:grpSpPr>
        <p:sp>
          <p:nvSpPr>
            <p:cNvPr id="10317" name="Google Shape;10317;p7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75"/>
          <p:cNvGrpSpPr/>
          <p:nvPr/>
        </p:nvGrpSpPr>
        <p:grpSpPr>
          <a:xfrm>
            <a:off x="6196730" y="1344346"/>
            <a:ext cx="369072" cy="317467"/>
            <a:chOff x="6196730" y="1525346"/>
            <a:chExt cx="369072" cy="317467"/>
          </a:xfrm>
        </p:grpSpPr>
        <p:sp>
          <p:nvSpPr>
            <p:cNvPr id="10320" name="Google Shape;10320;p7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5"/>
          <p:cNvGrpSpPr/>
          <p:nvPr/>
        </p:nvGrpSpPr>
        <p:grpSpPr>
          <a:xfrm>
            <a:off x="4940592" y="1319690"/>
            <a:ext cx="246558" cy="367161"/>
            <a:chOff x="4940592" y="1500690"/>
            <a:chExt cx="246558" cy="367161"/>
          </a:xfrm>
        </p:grpSpPr>
        <p:sp>
          <p:nvSpPr>
            <p:cNvPr id="10324" name="Google Shape;10324;p7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5"/>
          <p:cNvGrpSpPr/>
          <p:nvPr/>
        </p:nvGrpSpPr>
        <p:grpSpPr>
          <a:xfrm>
            <a:off x="7964906" y="1318894"/>
            <a:ext cx="380858" cy="367575"/>
            <a:chOff x="7964906" y="1499894"/>
            <a:chExt cx="380858" cy="367575"/>
          </a:xfrm>
        </p:grpSpPr>
        <p:sp>
          <p:nvSpPr>
            <p:cNvPr id="10329" name="Google Shape;10329;p7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2" name="Google Shape;10332;p7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3" name="Google Shape;10333;p75"/>
          <p:cNvGrpSpPr/>
          <p:nvPr/>
        </p:nvGrpSpPr>
        <p:grpSpPr>
          <a:xfrm>
            <a:off x="8007400" y="2721278"/>
            <a:ext cx="285230" cy="355597"/>
            <a:chOff x="8007400" y="2902278"/>
            <a:chExt cx="285230" cy="355597"/>
          </a:xfrm>
        </p:grpSpPr>
        <p:sp>
          <p:nvSpPr>
            <p:cNvPr id="10334" name="Google Shape;10334;p7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5"/>
          <p:cNvGrpSpPr/>
          <p:nvPr/>
        </p:nvGrpSpPr>
        <p:grpSpPr>
          <a:xfrm>
            <a:off x="6219124" y="2721788"/>
            <a:ext cx="318231" cy="355470"/>
            <a:chOff x="6219124" y="2902788"/>
            <a:chExt cx="318231" cy="355470"/>
          </a:xfrm>
        </p:grpSpPr>
        <p:sp>
          <p:nvSpPr>
            <p:cNvPr id="10337" name="Google Shape;10337;p7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5"/>
          <p:cNvGrpSpPr/>
          <p:nvPr/>
        </p:nvGrpSpPr>
        <p:grpSpPr>
          <a:xfrm>
            <a:off x="4969421" y="2721852"/>
            <a:ext cx="185109" cy="355406"/>
            <a:chOff x="4969421" y="2902852"/>
            <a:chExt cx="185109" cy="355406"/>
          </a:xfrm>
        </p:grpSpPr>
        <p:sp>
          <p:nvSpPr>
            <p:cNvPr id="10341" name="Google Shape;10341;p7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7" name="Google Shape;10347;p7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9" name="Google Shape;10349;p75"/>
          <p:cNvGrpSpPr/>
          <p:nvPr/>
        </p:nvGrpSpPr>
        <p:grpSpPr>
          <a:xfrm>
            <a:off x="6685259" y="2721852"/>
            <a:ext cx="311414" cy="355406"/>
            <a:chOff x="6685259" y="2902852"/>
            <a:chExt cx="311414" cy="355406"/>
          </a:xfrm>
        </p:grpSpPr>
        <p:sp>
          <p:nvSpPr>
            <p:cNvPr id="10350" name="Google Shape;10350;p7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5"/>
          <p:cNvGrpSpPr/>
          <p:nvPr/>
        </p:nvGrpSpPr>
        <p:grpSpPr>
          <a:xfrm>
            <a:off x="5309250" y="2722170"/>
            <a:ext cx="359579" cy="355852"/>
            <a:chOff x="5309250" y="2903170"/>
            <a:chExt cx="359579" cy="355852"/>
          </a:xfrm>
        </p:grpSpPr>
        <p:sp>
          <p:nvSpPr>
            <p:cNvPr id="10354" name="Google Shape;10354;p7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5"/>
          <p:cNvGrpSpPr/>
          <p:nvPr/>
        </p:nvGrpSpPr>
        <p:grpSpPr>
          <a:xfrm>
            <a:off x="2199565" y="2240172"/>
            <a:ext cx="312179" cy="353431"/>
            <a:chOff x="2199565" y="2421172"/>
            <a:chExt cx="312179" cy="353431"/>
          </a:xfrm>
        </p:grpSpPr>
        <p:sp>
          <p:nvSpPr>
            <p:cNvPr id="10358" name="Google Shape;10358;p7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5"/>
          <p:cNvGrpSpPr/>
          <p:nvPr/>
        </p:nvGrpSpPr>
        <p:grpSpPr>
          <a:xfrm>
            <a:off x="1750887" y="2244727"/>
            <a:ext cx="320143" cy="343269"/>
            <a:chOff x="1750887" y="2425727"/>
            <a:chExt cx="320143" cy="343269"/>
          </a:xfrm>
        </p:grpSpPr>
        <p:sp>
          <p:nvSpPr>
            <p:cNvPr id="10361" name="Google Shape;10361;p7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5"/>
          <p:cNvGrpSpPr/>
          <p:nvPr/>
        </p:nvGrpSpPr>
        <p:grpSpPr>
          <a:xfrm>
            <a:off x="1298037" y="2244727"/>
            <a:ext cx="338364" cy="342887"/>
            <a:chOff x="1298037" y="2425727"/>
            <a:chExt cx="338364" cy="342887"/>
          </a:xfrm>
        </p:grpSpPr>
        <p:sp>
          <p:nvSpPr>
            <p:cNvPr id="10364" name="Google Shape;10364;p7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8" name="Google Shape;10368;p7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9" name="Google Shape;10369;p75"/>
          <p:cNvGrpSpPr/>
          <p:nvPr/>
        </p:nvGrpSpPr>
        <p:grpSpPr>
          <a:xfrm>
            <a:off x="3974207" y="2248009"/>
            <a:ext cx="320143" cy="338491"/>
            <a:chOff x="3974207" y="2429009"/>
            <a:chExt cx="320143" cy="338491"/>
          </a:xfrm>
        </p:grpSpPr>
        <p:sp>
          <p:nvSpPr>
            <p:cNvPr id="10370" name="Google Shape;10370;p7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5"/>
          <p:cNvGrpSpPr/>
          <p:nvPr/>
        </p:nvGrpSpPr>
        <p:grpSpPr>
          <a:xfrm>
            <a:off x="2623237" y="2250047"/>
            <a:ext cx="355024" cy="332630"/>
            <a:chOff x="2623237" y="2431047"/>
            <a:chExt cx="355024" cy="332630"/>
          </a:xfrm>
        </p:grpSpPr>
        <p:sp>
          <p:nvSpPr>
            <p:cNvPr id="10373" name="Google Shape;10373;p7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5"/>
          <p:cNvGrpSpPr/>
          <p:nvPr/>
        </p:nvGrpSpPr>
        <p:grpSpPr>
          <a:xfrm>
            <a:off x="6657194" y="2253073"/>
            <a:ext cx="375507" cy="367925"/>
            <a:chOff x="6657194" y="2434073"/>
            <a:chExt cx="375507" cy="367925"/>
          </a:xfrm>
        </p:grpSpPr>
        <p:sp>
          <p:nvSpPr>
            <p:cNvPr id="10378" name="Google Shape;10378;p7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5"/>
          <p:cNvGrpSpPr/>
          <p:nvPr/>
        </p:nvGrpSpPr>
        <p:grpSpPr>
          <a:xfrm>
            <a:off x="7101317" y="2260655"/>
            <a:ext cx="367925" cy="352380"/>
            <a:chOff x="7101317" y="2441655"/>
            <a:chExt cx="367925" cy="352380"/>
          </a:xfrm>
        </p:grpSpPr>
        <p:sp>
          <p:nvSpPr>
            <p:cNvPr id="10382" name="Google Shape;10382;p7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75"/>
          <p:cNvGrpSpPr/>
          <p:nvPr/>
        </p:nvGrpSpPr>
        <p:grpSpPr>
          <a:xfrm>
            <a:off x="5756399" y="2253456"/>
            <a:ext cx="367925" cy="367161"/>
            <a:chOff x="5756399" y="2434456"/>
            <a:chExt cx="367925" cy="367161"/>
          </a:xfrm>
        </p:grpSpPr>
        <p:sp>
          <p:nvSpPr>
            <p:cNvPr id="10385" name="Google Shape;10385;p7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2" name="Google Shape;10392;p7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4" name="Google Shape;10394;p75"/>
          <p:cNvGrpSpPr/>
          <p:nvPr/>
        </p:nvGrpSpPr>
        <p:grpSpPr>
          <a:xfrm>
            <a:off x="7964906" y="2253073"/>
            <a:ext cx="373627" cy="367925"/>
            <a:chOff x="7964906" y="2434073"/>
            <a:chExt cx="373627" cy="367925"/>
          </a:xfrm>
        </p:grpSpPr>
        <p:sp>
          <p:nvSpPr>
            <p:cNvPr id="10395" name="Google Shape;10395;p7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5"/>
          <p:cNvGrpSpPr/>
          <p:nvPr/>
        </p:nvGrpSpPr>
        <p:grpSpPr>
          <a:xfrm>
            <a:off x="6194086" y="2256737"/>
            <a:ext cx="369837" cy="360471"/>
            <a:chOff x="6194086" y="2437737"/>
            <a:chExt cx="369837" cy="360471"/>
          </a:xfrm>
        </p:grpSpPr>
        <p:sp>
          <p:nvSpPr>
            <p:cNvPr id="10398" name="Google Shape;10398;p7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0" name="Google Shape;10400;p7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401" name="Google Shape;10401;p7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05"/>
        <p:cNvGrpSpPr/>
        <p:nvPr/>
      </p:nvGrpSpPr>
      <p:grpSpPr>
        <a:xfrm>
          <a:off x="0" y="0"/>
          <a:ext cx="0" cy="0"/>
          <a:chOff x="0" y="0"/>
          <a:chExt cx="0" cy="0"/>
        </a:xfrm>
      </p:grpSpPr>
      <p:grpSp>
        <p:nvGrpSpPr>
          <p:cNvPr id="10406" name="Google Shape;10406;p76"/>
          <p:cNvGrpSpPr/>
          <p:nvPr/>
        </p:nvGrpSpPr>
        <p:grpSpPr>
          <a:xfrm>
            <a:off x="3122257" y="1334344"/>
            <a:ext cx="294850" cy="349434"/>
            <a:chOff x="3122257" y="1508594"/>
            <a:chExt cx="294850" cy="349434"/>
          </a:xfrm>
        </p:grpSpPr>
        <p:sp>
          <p:nvSpPr>
            <p:cNvPr id="10407" name="Google Shape;10407;p7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6"/>
          <p:cNvGrpSpPr/>
          <p:nvPr/>
        </p:nvGrpSpPr>
        <p:grpSpPr>
          <a:xfrm>
            <a:off x="910723" y="1333962"/>
            <a:ext cx="251660" cy="350166"/>
            <a:chOff x="910723" y="1508212"/>
            <a:chExt cx="251660" cy="350166"/>
          </a:xfrm>
        </p:grpSpPr>
        <p:sp>
          <p:nvSpPr>
            <p:cNvPr id="10413" name="Google Shape;10413;p7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76"/>
          <p:cNvGrpSpPr/>
          <p:nvPr/>
        </p:nvGrpSpPr>
        <p:grpSpPr>
          <a:xfrm>
            <a:off x="1308631" y="1333580"/>
            <a:ext cx="350166" cy="350198"/>
            <a:chOff x="1308631" y="1507830"/>
            <a:chExt cx="350166" cy="350198"/>
          </a:xfrm>
        </p:grpSpPr>
        <p:sp>
          <p:nvSpPr>
            <p:cNvPr id="10431" name="Google Shape;10431;p7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6"/>
          <p:cNvGrpSpPr/>
          <p:nvPr/>
        </p:nvGrpSpPr>
        <p:grpSpPr>
          <a:xfrm>
            <a:off x="1756921" y="1335489"/>
            <a:ext cx="345997" cy="345997"/>
            <a:chOff x="1756921" y="1509739"/>
            <a:chExt cx="345997" cy="345997"/>
          </a:xfrm>
        </p:grpSpPr>
        <p:sp>
          <p:nvSpPr>
            <p:cNvPr id="10436" name="Google Shape;10436;p7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76"/>
          <p:cNvGrpSpPr/>
          <p:nvPr/>
        </p:nvGrpSpPr>
        <p:grpSpPr>
          <a:xfrm>
            <a:off x="2216956" y="1336253"/>
            <a:ext cx="318721" cy="345615"/>
            <a:chOff x="2216956" y="1510503"/>
            <a:chExt cx="318721" cy="345615"/>
          </a:xfrm>
        </p:grpSpPr>
        <p:sp>
          <p:nvSpPr>
            <p:cNvPr id="10454" name="Google Shape;10454;p7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76"/>
          <p:cNvGrpSpPr/>
          <p:nvPr/>
        </p:nvGrpSpPr>
        <p:grpSpPr>
          <a:xfrm>
            <a:off x="3988156" y="1394211"/>
            <a:ext cx="349052" cy="230049"/>
            <a:chOff x="3988156" y="1568461"/>
            <a:chExt cx="349052" cy="230049"/>
          </a:xfrm>
        </p:grpSpPr>
        <p:sp>
          <p:nvSpPr>
            <p:cNvPr id="10460" name="Google Shape;10460;p7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6"/>
          <p:cNvGrpSpPr/>
          <p:nvPr/>
        </p:nvGrpSpPr>
        <p:grpSpPr>
          <a:xfrm>
            <a:off x="2633037" y="1325623"/>
            <a:ext cx="379002" cy="366112"/>
            <a:chOff x="2633037" y="1499873"/>
            <a:chExt cx="379002" cy="366112"/>
          </a:xfrm>
        </p:grpSpPr>
        <p:sp>
          <p:nvSpPr>
            <p:cNvPr id="10468" name="Google Shape;10468;p7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76"/>
          <p:cNvGrpSpPr/>
          <p:nvPr/>
        </p:nvGrpSpPr>
        <p:grpSpPr>
          <a:xfrm>
            <a:off x="6675256" y="1341919"/>
            <a:ext cx="327823" cy="357009"/>
            <a:chOff x="6675256" y="1516169"/>
            <a:chExt cx="327823" cy="357009"/>
          </a:xfrm>
        </p:grpSpPr>
        <p:sp>
          <p:nvSpPr>
            <p:cNvPr id="10475" name="Google Shape;10475;p7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6"/>
          <p:cNvGrpSpPr/>
          <p:nvPr/>
        </p:nvGrpSpPr>
        <p:grpSpPr>
          <a:xfrm>
            <a:off x="8020159" y="1342301"/>
            <a:ext cx="300897" cy="356627"/>
            <a:chOff x="8020159" y="1516551"/>
            <a:chExt cx="300897" cy="356627"/>
          </a:xfrm>
        </p:grpSpPr>
        <p:sp>
          <p:nvSpPr>
            <p:cNvPr id="10485" name="Google Shape;10485;p7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6"/>
          <p:cNvGrpSpPr/>
          <p:nvPr/>
        </p:nvGrpSpPr>
        <p:grpSpPr>
          <a:xfrm>
            <a:off x="5377363" y="1341919"/>
            <a:ext cx="257357" cy="356627"/>
            <a:chOff x="5377363" y="1516169"/>
            <a:chExt cx="257357" cy="356627"/>
          </a:xfrm>
        </p:grpSpPr>
        <p:sp>
          <p:nvSpPr>
            <p:cNvPr id="10491" name="Google Shape;10491;p7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6"/>
          <p:cNvGrpSpPr/>
          <p:nvPr/>
        </p:nvGrpSpPr>
        <p:grpSpPr>
          <a:xfrm>
            <a:off x="4880567" y="1361620"/>
            <a:ext cx="356245" cy="317607"/>
            <a:chOff x="4880567" y="1535870"/>
            <a:chExt cx="356245" cy="317607"/>
          </a:xfrm>
        </p:grpSpPr>
        <p:sp>
          <p:nvSpPr>
            <p:cNvPr id="10509" name="Google Shape;10509;p7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76"/>
          <p:cNvGrpSpPr/>
          <p:nvPr/>
        </p:nvGrpSpPr>
        <p:grpSpPr>
          <a:xfrm>
            <a:off x="5771483" y="1341537"/>
            <a:ext cx="357359" cy="357391"/>
            <a:chOff x="5771483" y="1515787"/>
            <a:chExt cx="357359" cy="357391"/>
          </a:xfrm>
        </p:grpSpPr>
        <p:sp>
          <p:nvSpPr>
            <p:cNvPr id="10515" name="Google Shape;10515;p7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76"/>
          <p:cNvGrpSpPr/>
          <p:nvPr/>
        </p:nvGrpSpPr>
        <p:grpSpPr>
          <a:xfrm>
            <a:off x="7121669" y="1359360"/>
            <a:ext cx="321362" cy="321362"/>
            <a:chOff x="7121669" y="1533610"/>
            <a:chExt cx="321362" cy="321362"/>
          </a:xfrm>
        </p:grpSpPr>
        <p:sp>
          <p:nvSpPr>
            <p:cNvPr id="10520" name="Google Shape;10520;p7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76"/>
          <p:cNvGrpSpPr/>
          <p:nvPr/>
        </p:nvGrpSpPr>
        <p:grpSpPr>
          <a:xfrm>
            <a:off x="7562766" y="1340614"/>
            <a:ext cx="327059" cy="360192"/>
            <a:chOff x="7562766" y="1514864"/>
            <a:chExt cx="327059" cy="360192"/>
          </a:xfrm>
        </p:grpSpPr>
        <p:sp>
          <p:nvSpPr>
            <p:cNvPr id="10525" name="Google Shape;10525;p7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6"/>
          <p:cNvGrpSpPr/>
          <p:nvPr/>
        </p:nvGrpSpPr>
        <p:grpSpPr>
          <a:xfrm>
            <a:off x="6221229" y="1324423"/>
            <a:ext cx="361636" cy="362183"/>
            <a:chOff x="6259175" y="1559008"/>
            <a:chExt cx="271743" cy="272093"/>
          </a:xfrm>
        </p:grpSpPr>
        <p:sp>
          <p:nvSpPr>
            <p:cNvPr id="10530" name="Google Shape;10530;p7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76"/>
          <p:cNvGrpSpPr/>
          <p:nvPr/>
        </p:nvGrpSpPr>
        <p:grpSpPr>
          <a:xfrm>
            <a:off x="6671087" y="1835054"/>
            <a:ext cx="332757" cy="281833"/>
            <a:chOff x="6671087" y="2009304"/>
            <a:chExt cx="332757" cy="281833"/>
          </a:xfrm>
        </p:grpSpPr>
        <p:sp>
          <p:nvSpPr>
            <p:cNvPr id="10548" name="Google Shape;10548;p7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7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6"/>
          <p:cNvGrpSpPr/>
          <p:nvPr/>
        </p:nvGrpSpPr>
        <p:grpSpPr>
          <a:xfrm>
            <a:off x="2201806" y="1802335"/>
            <a:ext cx="349784" cy="349434"/>
            <a:chOff x="2201806" y="1976585"/>
            <a:chExt cx="349784" cy="349434"/>
          </a:xfrm>
        </p:grpSpPr>
        <p:sp>
          <p:nvSpPr>
            <p:cNvPr id="10552" name="Google Shape;10552;p7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76"/>
          <p:cNvGrpSpPr/>
          <p:nvPr/>
        </p:nvGrpSpPr>
        <p:grpSpPr>
          <a:xfrm>
            <a:off x="3094217" y="1802335"/>
            <a:ext cx="350198" cy="350548"/>
            <a:chOff x="3094217" y="1976585"/>
            <a:chExt cx="350198" cy="350548"/>
          </a:xfrm>
        </p:grpSpPr>
        <p:sp>
          <p:nvSpPr>
            <p:cNvPr id="10557" name="Google Shape;10557;p7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0" name="Google Shape;10570;p7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1" name="Google Shape;10571;p76"/>
          <p:cNvGrpSpPr/>
          <p:nvPr/>
        </p:nvGrpSpPr>
        <p:grpSpPr>
          <a:xfrm>
            <a:off x="3979435" y="1802335"/>
            <a:ext cx="345265" cy="349848"/>
            <a:chOff x="3979435" y="1976585"/>
            <a:chExt cx="345265" cy="349848"/>
          </a:xfrm>
        </p:grpSpPr>
        <p:sp>
          <p:nvSpPr>
            <p:cNvPr id="10572" name="Google Shape;10572;p7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6"/>
          <p:cNvGrpSpPr/>
          <p:nvPr/>
        </p:nvGrpSpPr>
        <p:grpSpPr>
          <a:xfrm>
            <a:off x="3541011" y="1334344"/>
            <a:ext cx="350166" cy="349434"/>
            <a:chOff x="3541011" y="1508594"/>
            <a:chExt cx="350166" cy="349434"/>
          </a:xfrm>
        </p:grpSpPr>
        <p:sp>
          <p:nvSpPr>
            <p:cNvPr id="10590" name="Google Shape;10590;p7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6"/>
          <p:cNvGrpSpPr/>
          <p:nvPr/>
        </p:nvGrpSpPr>
        <p:grpSpPr>
          <a:xfrm>
            <a:off x="3576626" y="1801571"/>
            <a:ext cx="284251" cy="351694"/>
            <a:chOff x="3576626" y="1975821"/>
            <a:chExt cx="284251" cy="351694"/>
          </a:xfrm>
        </p:grpSpPr>
        <p:sp>
          <p:nvSpPr>
            <p:cNvPr id="10604" name="Google Shape;10604;p7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76"/>
          <p:cNvGrpSpPr/>
          <p:nvPr/>
        </p:nvGrpSpPr>
        <p:grpSpPr>
          <a:xfrm>
            <a:off x="2722090" y="2715912"/>
            <a:ext cx="238770" cy="371841"/>
            <a:chOff x="2722090" y="2890162"/>
            <a:chExt cx="238770" cy="371841"/>
          </a:xfrm>
        </p:grpSpPr>
        <p:sp>
          <p:nvSpPr>
            <p:cNvPr id="10608" name="Google Shape;10608;p7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1" name="Google Shape;10611;p7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2" name="Google Shape;10612;p76"/>
          <p:cNvGrpSpPr/>
          <p:nvPr/>
        </p:nvGrpSpPr>
        <p:grpSpPr>
          <a:xfrm>
            <a:off x="6216367" y="1795906"/>
            <a:ext cx="361147" cy="361147"/>
            <a:chOff x="6216367" y="1970156"/>
            <a:chExt cx="361147" cy="361147"/>
          </a:xfrm>
        </p:grpSpPr>
        <p:sp>
          <p:nvSpPr>
            <p:cNvPr id="10613" name="Google Shape;10613;p7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6"/>
          <p:cNvGrpSpPr/>
          <p:nvPr/>
        </p:nvGrpSpPr>
        <p:grpSpPr>
          <a:xfrm>
            <a:off x="1289311" y="2751972"/>
            <a:ext cx="408156" cy="299783"/>
            <a:chOff x="1289311" y="2926222"/>
            <a:chExt cx="408156" cy="299783"/>
          </a:xfrm>
        </p:grpSpPr>
        <p:sp>
          <p:nvSpPr>
            <p:cNvPr id="10618" name="Google Shape;10618;p7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6"/>
          <p:cNvGrpSpPr/>
          <p:nvPr/>
        </p:nvGrpSpPr>
        <p:grpSpPr>
          <a:xfrm>
            <a:off x="7978465" y="1795142"/>
            <a:ext cx="361147" cy="360797"/>
            <a:chOff x="7978465" y="1969392"/>
            <a:chExt cx="361147" cy="360797"/>
          </a:xfrm>
        </p:grpSpPr>
        <p:sp>
          <p:nvSpPr>
            <p:cNvPr id="10621" name="Google Shape;10621;p7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76"/>
          <p:cNvGrpSpPr/>
          <p:nvPr/>
        </p:nvGrpSpPr>
        <p:grpSpPr>
          <a:xfrm>
            <a:off x="854261" y="2734563"/>
            <a:ext cx="377474" cy="335748"/>
            <a:chOff x="854261" y="2908813"/>
            <a:chExt cx="377474" cy="335748"/>
          </a:xfrm>
        </p:grpSpPr>
        <p:sp>
          <p:nvSpPr>
            <p:cNvPr id="10632" name="Google Shape;10632;p7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6"/>
          <p:cNvGrpSpPr/>
          <p:nvPr/>
        </p:nvGrpSpPr>
        <p:grpSpPr>
          <a:xfrm>
            <a:off x="1749728" y="2720527"/>
            <a:ext cx="386927" cy="363438"/>
            <a:chOff x="1749728" y="2894777"/>
            <a:chExt cx="386927" cy="363438"/>
          </a:xfrm>
        </p:grpSpPr>
        <p:sp>
          <p:nvSpPr>
            <p:cNvPr id="10638" name="Google Shape;10638;p7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76"/>
          <p:cNvGrpSpPr/>
          <p:nvPr/>
        </p:nvGrpSpPr>
        <p:grpSpPr>
          <a:xfrm>
            <a:off x="7098912" y="1795142"/>
            <a:ext cx="359651" cy="361560"/>
            <a:chOff x="7098912" y="1969392"/>
            <a:chExt cx="359651" cy="361560"/>
          </a:xfrm>
        </p:grpSpPr>
        <p:sp>
          <p:nvSpPr>
            <p:cNvPr id="10646" name="Google Shape;10646;p7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9" name="Google Shape;10659;p7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6"/>
          <p:cNvGrpSpPr/>
          <p:nvPr/>
        </p:nvGrpSpPr>
        <p:grpSpPr>
          <a:xfrm>
            <a:off x="5352728" y="1815989"/>
            <a:ext cx="327091" cy="322508"/>
            <a:chOff x="5352728" y="1990239"/>
            <a:chExt cx="327091" cy="322508"/>
          </a:xfrm>
        </p:grpSpPr>
        <p:sp>
          <p:nvSpPr>
            <p:cNvPr id="10661" name="Google Shape;10661;p7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76"/>
          <p:cNvGrpSpPr/>
          <p:nvPr/>
        </p:nvGrpSpPr>
        <p:grpSpPr>
          <a:xfrm>
            <a:off x="7538896" y="1795906"/>
            <a:ext cx="361147" cy="361529"/>
            <a:chOff x="7538896" y="1970156"/>
            <a:chExt cx="361147" cy="361529"/>
          </a:xfrm>
        </p:grpSpPr>
        <p:sp>
          <p:nvSpPr>
            <p:cNvPr id="10665" name="Google Shape;10665;p7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76"/>
          <p:cNvGrpSpPr/>
          <p:nvPr/>
        </p:nvGrpSpPr>
        <p:grpSpPr>
          <a:xfrm>
            <a:off x="4896099" y="1796670"/>
            <a:ext cx="358155" cy="358123"/>
            <a:chOff x="4896099" y="1970920"/>
            <a:chExt cx="358155" cy="358123"/>
          </a:xfrm>
        </p:grpSpPr>
        <p:sp>
          <p:nvSpPr>
            <p:cNvPr id="10672" name="Google Shape;10672;p7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76"/>
          <p:cNvGrpSpPr/>
          <p:nvPr/>
        </p:nvGrpSpPr>
        <p:grpSpPr>
          <a:xfrm>
            <a:off x="4048787" y="2802769"/>
            <a:ext cx="283488" cy="198604"/>
            <a:chOff x="4048787" y="2977019"/>
            <a:chExt cx="283488" cy="198604"/>
          </a:xfrm>
        </p:grpSpPr>
        <p:sp>
          <p:nvSpPr>
            <p:cNvPr id="10676" name="Google Shape;10676;p7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76"/>
          <p:cNvGrpSpPr/>
          <p:nvPr/>
        </p:nvGrpSpPr>
        <p:grpSpPr>
          <a:xfrm>
            <a:off x="4054103" y="2255941"/>
            <a:ext cx="218687" cy="349052"/>
            <a:chOff x="4054103" y="2430191"/>
            <a:chExt cx="218687" cy="349052"/>
          </a:xfrm>
        </p:grpSpPr>
        <p:sp>
          <p:nvSpPr>
            <p:cNvPr id="10683" name="Google Shape;10683;p7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76"/>
          <p:cNvGrpSpPr/>
          <p:nvPr/>
        </p:nvGrpSpPr>
        <p:grpSpPr>
          <a:xfrm>
            <a:off x="2185128" y="2253299"/>
            <a:ext cx="382758" cy="356595"/>
            <a:chOff x="2185128" y="2427549"/>
            <a:chExt cx="382758" cy="356595"/>
          </a:xfrm>
        </p:grpSpPr>
        <p:sp>
          <p:nvSpPr>
            <p:cNvPr id="10686" name="Google Shape;10686;p7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6"/>
          <p:cNvGrpSpPr/>
          <p:nvPr/>
        </p:nvGrpSpPr>
        <p:grpSpPr>
          <a:xfrm>
            <a:off x="2656907" y="2265043"/>
            <a:ext cx="332757" cy="332343"/>
            <a:chOff x="2656907" y="2439293"/>
            <a:chExt cx="332757" cy="332343"/>
          </a:xfrm>
        </p:grpSpPr>
        <p:sp>
          <p:nvSpPr>
            <p:cNvPr id="10691" name="Google Shape;10691;p7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6"/>
          <p:cNvGrpSpPr/>
          <p:nvPr/>
        </p:nvGrpSpPr>
        <p:grpSpPr>
          <a:xfrm>
            <a:off x="1731523" y="2248366"/>
            <a:ext cx="399435" cy="365698"/>
            <a:chOff x="1731523" y="2422616"/>
            <a:chExt cx="399435" cy="365698"/>
          </a:xfrm>
        </p:grpSpPr>
        <p:sp>
          <p:nvSpPr>
            <p:cNvPr id="10699" name="Google Shape;10699;p7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6"/>
          <p:cNvGrpSpPr/>
          <p:nvPr/>
        </p:nvGrpSpPr>
        <p:grpSpPr>
          <a:xfrm>
            <a:off x="3097241" y="2259314"/>
            <a:ext cx="344883" cy="343387"/>
            <a:chOff x="3097241" y="2433564"/>
            <a:chExt cx="344883" cy="343387"/>
          </a:xfrm>
        </p:grpSpPr>
        <p:sp>
          <p:nvSpPr>
            <p:cNvPr id="10703" name="Google Shape;10703;p7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76"/>
          <p:cNvGrpSpPr/>
          <p:nvPr/>
        </p:nvGrpSpPr>
        <p:grpSpPr>
          <a:xfrm>
            <a:off x="1278299" y="2265043"/>
            <a:ext cx="410829" cy="332343"/>
            <a:chOff x="1278299" y="2439293"/>
            <a:chExt cx="410829" cy="332343"/>
          </a:xfrm>
        </p:grpSpPr>
        <p:sp>
          <p:nvSpPr>
            <p:cNvPr id="10713" name="Google Shape;10713;p7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6"/>
          <p:cNvGrpSpPr/>
          <p:nvPr/>
        </p:nvGrpSpPr>
        <p:grpSpPr>
          <a:xfrm>
            <a:off x="2661459" y="1840751"/>
            <a:ext cx="322508" cy="273494"/>
            <a:chOff x="2661459" y="2015001"/>
            <a:chExt cx="322508" cy="273494"/>
          </a:xfrm>
        </p:grpSpPr>
        <p:sp>
          <p:nvSpPr>
            <p:cNvPr id="10722" name="Google Shape;10722;p7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76"/>
          <p:cNvGrpSpPr/>
          <p:nvPr/>
        </p:nvGrpSpPr>
        <p:grpSpPr>
          <a:xfrm>
            <a:off x="870939" y="2265043"/>
            <a:ext cx="331993" cy="331993"/>
            <a:chOff x="870939" y="2439293"/>
            <a:chExt cx="331993" cy="331993"/>
          </a:xfrm>
        </p:grpSpPr>
        <p:sp>
          <p:nvSpPr>
            <p:cNvPr id="10725" name="Google Shape;10725;p7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76"/>
          <p:cNvGrpSpPr/>
          <p:nvPr/>
        </p:nvGrpSpPr>
        <p:grpSpPr>
          <a:xfrm>
            <a:off x="6644957" y="2282103"/>
            <a:ext cx="371395" cy="278904"/>
            <a:chOff x="6644957" y="2456353"/>
            <a:chExt cx="371395" cy="278904"/>
          </a:xfrm>
        </p:grpSpPr>
        <p:sp>
          <p:nvSpPr>
            <p:cNvPr id="10742" name="Google Shape;10742;p7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76"/>
          <p:cNvGrpSpPr/>
          <p:nvPr/>
        </p:nvGrpSpPr>
        <p:grpSpPr>
          <a:xfrm>
            <a:off x="5388757" y="2240409"/>
            <a:ext cx="260349" cy="362292"/>
            <a:chOff x="5388757" y="2414659"/>
            <a:chExt cx="260349" cy="362292"/>
          </a:xfrm>
        </p:grpSpPr>
        <p:sp>
          <p:nvSpPr>
            <p:cNvPr id="10748" name="Google Shape;10748;p7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76"/>
          <p:cNvGrpSpPr/>
          <p:nvPr/>
        </p:nvGrpSpPr>
        <p:grpSpPr>
          <a:xfrm>
            <a:off x="3567142" y="2731507"/>
            <a:ext cx="348288" cy="340331"/>
            <a:chOff x="3567142" y="2905757"/>
            <a:chExt cx="348288" cy="340331"/>
          </a:xfrm>
        </p:grpSpPr>
        <p:sp>
          <p:nvSpPr>
            <p:cNvPr id="10769" name="Google Shape;10769;p7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76"/>
          <p:cNvGrpSpPr/>
          <p:nvPr/>
        </p:nvGrpSpPr>
        <p:grpSpPr>
          <a:xfrm>
            <a:off x="870939" y="1801571"/>
            <a:ext cx="332375" cy="350071"/>
            <a:chOff x="870939" y="1975821"/>
            <a:chExt cx="332375" cy="350071"/>
          </a:xfrm>
        </p:grpSpPr>
        <p:sp>
          <p:nvSpPr>
            <p:cNvPr id="10775" name="Google Shape;10775;p7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76"/>
          <p:cNvGrpSpPr/>
          <p:nvPr/>
        </p:nvGrpSpPr>
        <p:grpSpPr>
          <a:xfrm>
            <a:off x="7967103" y="2240791"/>
            <a:ext cx="355863" cy="361911"/>
            <a:chOff x="7967103" y="2415041"/>
            <a:chExt cx="355863" cy="361911"/>
          </a:xfrm>
        </p:grpSpPr>
        <p:sp>
          <p:nvSpPr>
            <p:cNvPr id="10780" name="Google Shape;10780;p7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6"/>
          <p:cNvGrpSpPr/>
          <p:nvPr/>
        </p:nvGrpSpPr>
        <p:grpSpPr>
          <a:xfrm>
            <a:off x="7529411" y="2240409"/>
            <a:ext cx="355863" cy="362292"/>
            <a:chOff x="7529411" y="2414659"/>
            <a:chExt cx="355863" cy="362292"/>
          </a:xfrm>
        </p:grpSpPr>
        <p:sp>
          <p:nvSpPr>
            <p:cNvPr id="10792" name="Google Shape;10792;p7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76"/>
          <p:cNvGrpSpPr/>
          <p:nvPr/>
        </p:nvGrpSpPr>
        <p:grpSpPr>
          <a:xfrm>
            <a:off x="5733194" y="2257468"/>
            <a:ext cx="446826" cy="327059"/>
            <a:chOff x="5733194" y="2431718"/>
            <a:chExt cx="446826" cy="327059"/>
          </a:xfrm>
        </p:grpSpPr>
        <p:sp>
          <p:nvSpPr>
            <p:cNvPr id="10805" name="Google Shape;10805;p7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76"/>
          <p:cNvGrpSpPr/>
          <p:nvPr/>
        </p:nvGrpSpPr>
        <p:grpSpPr>
          <a:xfrm>
            <a:off x="4876780" y="2243814"/>
            <a:ext cx="407774" cy="356627"/>
            <a:chOff x="4876780" y="2418064"/>
            <a:chExt cx="407774" cy="356627"/>
          </a:xfrm>
        </p:grpSpPr>
        <p:sp>
          <p:nvSpPr>
            <p:cNvPr id="10809" name="Google Shape;10809;p7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6"/>
          <p:cNvGrpSpPr/>
          <p:nvPr/>
        </p:nvGrpSpPr>
        <p:grpSpPr>
          <a:xfrm>
            <a:off x="7070872" y="2236621"/>
            <a:ext cx="398321" cy="371013"/>
            <a:chOff x="7070872" y="2410871"/>
            <a:chExt cx="398321" cy="371013"/>
          </a:xfrm>
        </p:grpSpPr>
        <p:sp>
          <p:nvSpPr>
            <p:cNvPr id="10818" name="Google Shape;10818;p7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6"/>
          <p:cNvGrpSpPr/>
          <p:nvPr/>
        </p:nvGrpSpPr>
        <p:grpSpPr>
          <a:xfrm>
            <a:off x="5318259" y="2807861"/>
            <a:ext cx="371013" cy="220787"/>
            <a:chOff x="5318259" y="2982111"/>
            <a:chExt cx="371013" cy="220787"/>
          </a:xfrm>
        </p:grpSpPr>
        <p:sp>
          <p:nvSpPr>
            <p:cNvPr id="10824" name="Google Shape;10824;p7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76"/>
          <p:cNvGrpSpPr/>
          <p:nvPr/>
        </p:nvGrpSpPr>
        <p:grpSpPr>
          <a:xfrm>
            <a:off x="7073928" y="2731507"/>
            <a:ext cx="371395" cy="371809"/>
            <a:chOff x="7073928" y="2905757"/>
            <a:chExt cx="371395" cy="371809"/>
          </a:xfrm>
        </p:grpSpPr>
        <p:sp>
          <p:nvSpPr>
            <p:cNvPr id="10833" name="Google Shape;10833;p7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6"/>
          <p:cNvGrpSpPr/>
          <p:nvPr/>
        </p:nvGrpSpPr>
        <p:grpSpPr>
          <a:xfrm>
            <a:off x="6188327" y="2781158"/>
            <a:ext cx="371395" cy="272857"/>
            <a:chOff x="6188327" y="2955408"/>
            <a:chExt cx="371395" cy="272857"/>
          </a:xfrm>
        </p:grpSpPr>
        <p:sp>
          <p:nvSpPr>
            <p:cNvPr id="10837" name="Google Shape;10837;p7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6"/>
          <p:cNvGrpSpPr/>
          <p:nvPr/>
        </p:nvGrpSpPr>
        <p:grpSpPr>
          <a:xfrm>
            <a:off x="7521454" y="2731889"/>
            <a:ext cx="359651" cy="371013"/>
            <a:chOff x="7521454" y="2906139"/>
            <a:chExt cx="359651" cy="371013"/>
          </a:xfrm>
        </p:grpSpPr>
        <p:sp>
          <p:nvSpPr>
            <p:cNvPr id="10840" name="Google Shape;10840;p7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76"/>
          <p:cNvGrpSpPr/>
          <p:nvPr/>
        </p:nvGrpSpPr>
        <p:grpSpPr>
          <a:xfrm>
            <a:off x="5782845" y="2732271"/>
            <a:ext cx="301661" cy="371013"/>
            <a:chOff x="5782845" y="2906521"/>
            <a:chExt cx="301661" cy="371013"/>
          </a:xfrm>
        </p:grpSpPr>
        <p:sp>
          <p:nvSpPr>
            <p:cNvPr id="10846" name="Google Shape;10846;p7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6"/>
          <p:cNvGrpSpPr/>
          <p:nvPr/>
        </p:nvGrpSpPr>
        <p:grpSpPr>
          <a:xfrm>
            <a:off x="3539102" y="2253299"/>
            <a:ext cx="355099" cy="355481"/>
            <a:chOff x="3539102" y="2427549"/>
            <a:chExt cx="355099" cy="355481"/>
          </a:xfrm>
        </p:grpSpPr>
        <p:sp>
          <p:nvSpPr>
            <p:cNvPr id="10850" name="Google Shape;10850;p7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76"/>
          <p:cNvGrpSpPr/>
          <p:nvPr/>
        </p:nvGrpSpPr>
        <p:grpSpPr>
          <a:xfrm>
            <a:off x="6630539" y="2743252"/>
            <a:ext cx="371777" cy="349434"/>
            <a:chOff x="6630539" y="2917502"/>
            <a:chExt cx="371777" cy="349434"/>
          </a:xfrm>
        </p:grpSpPr>
        <p:sp>
          <p:nvSpPr>
            <p:cNvPr id="10853" name="Google Shape;10853;p7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6"/>
          <p:cNvGrpSpPr/>
          <p:nvPr/>
        </p:nvGrpSpPr>
        <p:grpSpPr>
          <a:xfrm>
            <a:off x="2171474" y="3194979"/>
            <a:ext cx="408156" cy="343737"/>
            <a:chOff x="2171474" y="3369229"/>
            <a:chExt cx="408156" cy="343737"/>
          </a:xfrm>
        </p:grpSpPr>
        <p:sp>
          <p:nvSpPr>
            <p:cNvPr id="10861" name="Google Shape;10861;p7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76"/>
          <p:cNvGrpSpPr/>
          <p:nvPr/>
        </p:nvGrpSpPr>
        <p:grpSpPr>
          <a:xfrm>
            <a:off x="4891198" y="2750858"/>
            <a:ext cx="334634" cy="334634"/>
            <a:chOff x="4891198" y="2925108"/>
            <a:chExt cx="334634" cy="334634"/>
          </a:xfrm>
        </p:grpSpPr>
        <p:sp>
          <p:nvSpPr>
            <p:cNvPr id="10866" name="Google Shape;10866;p7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76"/>
          <p:cNvGrpSpPr/>
          <p:nvPr/>
        </p:nvGrpSpPr>
        <p:grpSpPr>
          <a:xfrm>
            <a:off x="7976174" y="2750858"/>
            <a:ext cx="334666" cy="334634"/>
            <a:chOff x="7976174" y="2925108"/>
            <a:chExt cx="334666" cy="334634"/>
          </a:xfrm>
        </p:grpSpPr>
        <p:sp>
          <p:nvSpPr>
            <p:cNvPr id="10875" name="Google Shape;10875;p7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76"/>
          <p:cNvGrpSpPr/>
          <p:nvPr/>
        </p:nvGrpSpPr>
        <p:grpSpPr>
          <a:xfrm>
            <a:off x="3091957" y="3199881"/>
            <a:ext cx="354717" cy="332757"/>
            <a:chOff x="3091957" y="3374131"/>
            <a:chExt cx="354717" cy="332757"/>
          </a:xfrm>
        </p:grpSpPr>
        <p:sp>
          <p:nvSpPr>
            <p:cNvPr id="10885" name="Google Shape;10885;p7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76"/>
          <p:cNvGrpSpPr/>
          <p:nvPr/>
        </p:nvGrpSpPr>
        <p:grpSpPr>
          <a:xfrm>
            <a:off x="3988156" y="3205960"/>
            <a:ext cx="353954" cy="318880"/>
            <a:chOff x="3988156" y="3380210"/>
            <a:chExt cx="353954" cy="318880"/>
          </a:xfrm>
        </p:grpSpPr>
        <p:sp>
          <p:nvSpPr>
            <p:cNvPr id="10892" name="Google Shape;10892;p7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6"/>
          <p:cNvGrpSpPr/>
          <p:nvPr/>
        </p:nvGrpSpPr>
        <p:grpSpPr>
          <a:xfrm>
            <a:off x="3541011" y="3193070"/>
            <a:ext cx="348257" cy="346188"/>
            <a:chOff x="3541011" y="3367320"/>
            <a:chExt cx="348257" cy="346188"/>
          </a:xfrm>
        </p:grpSpPr>
        <p:sp>
          <p:nvSpPr>
            <p:cNvPr id="10898" name="Google Shape;10898;p7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76"/>
          <p:cNvGrpSpPr/>
          <p:nvPr/>
        </p:nvGrpSpPr>
        <p:grpSpPr>
          <a:xfrm>
            <a:off x="1314678" y="3183967"/>
            <a:ext cx="334666" cy="365348"/>
            <a:chOff x="1314678" y="3358217"/>
            <a:chExt cx="334666" cy="365348"/>
          </a:xfrm>
        </p:grpSpPr>
        <p:sp>
          <p:nvSpPr>
            <p:cNvPr id="10903" name="Google Shape;10903;p7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76"/>
          <p:cNvGrpSpPr/>
          <p:nvPr/>
        </p:nvGrpSpPr>
        <p:grpSpPr>
          <a:xfrm>
            <a:off x="1748582" y="3198385"/>
            <a:ext cx="359269" cy="335780"/>
            <a:chOff x="1748582" y="3372635"/>
            <a:chExt cx="359269" cy="335780"/>
          </a:xfrm>
        </p:grpSpPr>
        <p:sp>
          <p:nvSpPr>
            <p:cNvPr id="10909" name="Google Shape;10909;p7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0" name="Google Shape;10910;p76"/>
            <p:cNvGrpSpPr/>
            <p:nvPr/>
          </p:nvGrpSpPr>
          <p:grpSpPr>
            <a:xfrm>
              <a:off x="1748582" y="3372635"/>
              <a:ext cx="333520" cy="335780"/>
              <a:chOff x="1748582" y="3372635"/>
              <a:chExt cx="333520" cy="335780"/>
            </a:xfrm>
          </p:grpSpPr>
          <p:sp>
            <p:nvSpPr>
              <p:cNvPr id="10911" name="Google Shape;10911;p7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14" name="Google Shape;10914;p76"/>
          <p:cNvGrpSpPr/>
          <p:nvPr/>
        </p:nvGrpSpPr>
        <p:grpSpPr>
          <a:xfrm>
            <a:off x="2640993" y="3183585"/>
            <a:ext cx="365348" cy="364966"/>
            <a:chOff x="2640993" y="3357835"/>
            <a:chExt cx="365348" cy="364966"/>
          </a:xfrm>
        </p:grpSpPr>
        <p:sp>
          <p:nvSpPr>
            <p:cNvPr id="10915" name="Google Shape;10915;p7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76"/>
          <p:cNvGrpSpPr/>
          <p:nvPr/>
        </p:nvGrpSpPr>
        <p:grpSpPr>
          <a:xfrm>
            <a:off x="4886264" y="3191924"/>
            <a:ext cx="350548" cy="350198"/>
            <a:chOff x="4886264" y="3366174"/>
            <a:chExt cx="350548" cy="350198"/>
          </a:xfrm>
        </p:grpSpPr>
        <p:sp>
          <p:nvSpPr>
            <p:cNvPr id="10926" name="Google Shape;10926;p7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6"/>
          <p:cNvGrpSpPr/>
          <p:nvPr/>
        </p:nvGrpSpPr>
        <p:grpSpPr>
          <a:xfrm>
            <a:off x="5331913" y="3239697"/>
            <a:ext cx="347143" cy="254684"/>
            <a:chOff x="5331913" y="3413947"/>
            <a:chExt cx="347143" cy="254684"/>
          </a:xfrm>
        </p:grpSpPr>
        <p:sp>
          <p:nvSpPr>
            <p:cNvPr id="10940" name="Google Shape;10940;p7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6"/>
          <p:cNvGrpSpPr/>
          <p:nvPr/>
        </p:nvGrpSpPr>
        <p:grpSpPr>
          <a:xfrm>
            <a:off x="5776798" y="3235528"/>
            <a:ext cx="346379" cy="264518"/>
            <a:chOff x="5776798" y="3409778"/>
            <a:chExt cx="346379" cy="264518"/>
          </a:xfrm>
        </p:grpSpPr>
        <p:sp>
          <p:nvSpPr>
            <p:cNvPr id="10947" name="Google Shape;10947;p7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76"/>
          <p:cNvGrpSpPr/>
          <p:nvPr/>
        </p:nvGrpSpPr>
        <p:grpSpPr>
          <a:xfrm>
            <a:off x="7108015" y="3222255"/>
            <a:ext cx="344883" cy="290299"/>
            <a:chOff x="7108015" y="3396505"/>
            <a:chExt cx="344883" cy="290299"/>
          </a:xfrm>
        </p:grpSpPr>
        <p:sp>
          <p:nvSpPr>
            <p:cNvPr id="10954" name="Google Shape;10954;p7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76"/>
          <p:cNvGrpSpPr/>
          <p:nvPr/>
        </p:nvGrpSpPr>
        <p:grpSpPr>
          <a:xfrm>
            <a:off x="7551754" y="3216558"/>
            <a:ext cx="344883" cy="301311"/>
            <a:chOff x="7551754" y="3390808"/>
            <a:chExt cx="344883" cy="301311"/>
          </a:xfrm>
        </p:grpSpPr>
        <p:sp>
          <p:nvSpPr>
            <p:cNvPr id="10959" name="Google Shape;10959;p7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76"/>
          <p:cNvGrpSpPr/>
          <p:nvPr/>
        </p:nvGrpSpPr>
        <p:grpSpPr>
          <a:xfrm>
            <a:off x="6707084" y="3213153"/>
            <a:ext cx="261145" cy="308504"/>
            <a:chOff x="6707084" y="3387403"/>
            <a:chExt cx="261145" cy="308504"/>
          </a:xfrm>
        </p:grpSpPr>
        <p:sp>
          <p:nvSpPr>
            <p:cNvPr id="10971" name="Google Shape;10971;p7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76"/>
          <p:cNvGrpSpPr/>
          <p:nvPr/>
        </p:nvGrpSpPr>
        <p:grpSpPr>
          <a:xfrm>
            <a:off x="848978" y="4123387"/>
            <a:ext cx="377824" cy="324418"/>
            <a:chOff x="848978" y="4297637"/>
            <a:chExt cx="377824" cy="324418"/>
          </a:xfrm>
        </p:grpSpPr>
        <p:sp>
          <p:nvSpPr>
            <p:cNvPr id="10976" name="Google Shape;10976;p7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76"/>
          <p:cNvGrpSpPr/>
          <p:nvPr/>
        </p:nvGrpSpPr>
        <p:grpSpPr>
          <a:xfrm>
            <a:off x="1754279" y="4112343"/>
            <a:ext cx="351439" cy="345965"/>
            <a:chOff x="1754279" y="4286593"/>
            <a:chExt cx="351439" cy="345965"/>
          </a:xfrm>
        </p:grpSpPr>
        <p:sp>
          <p:nvSpPr>
            <p:cNvPr id="10979" name="Google Shape;10979;p7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6"/>
          <p:cNvGrpSpPr/>
          <p:nvPr/>
        </p:nvGrpSpPr>
        <p:grpSpPr>
          <a:xfrm>
            <a:off x="3996113" y="4116926"/>
            <a:ext cx="336512" cy="335048"/>
            <a:chOff x="3996113" y="4291176"/>
            <a:chExt cx="336512" cy="335048"/>
          </a:xfrm>
        </p:grpSpPr>
        <p:sp>
          <p:nvSpPr>
            <p:cNvPr id="10985" name="Google Shape;10985;p7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8" name="Google Shape;10988;p7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9" name="Google Shape;10989;p76"/>
          <p:cNvGrpSpPr/>
          <p:nvPr/>
        </p:nvGrpSpPr>
        <p:grpSpPr>
          <a:xfrm>
            <a:off x="2179081" y="4111261"/>
            <a:ext cx="397525" cy="348670"/>
            <a:chOff x="2179081" y="4285511"/>
            <a:chExt cx="397525" cy="348670"/>
          </a:xfrm>
        </p:grpSpPr>
        <p:sp>
          <p:nvSpPr>
            <p:cNvPr id="10990" name="Google Shape;10990;p7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76"/>
          <p:cNvGrpSpPr/>
          <p:nvPr/>
        </p:nvGrpSpPr>
        <p:grpSpPr>
          <a:xfrm>
            <a:off x="3584201" y="4120746"/>
            <a:ext cx="267574" cy="329415"/>
            <a:chOff x="3584201" y="4294996"/>
            <a:chExt cx="267574" cy="329415"/>
          </a:xfrm>
        </p:grpSpPr>
        <p:sp>
          <p:nvSpPr>
            <p:cNvPr id="10993" name="Google Shape;10993;p7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6"/>
          <p:cNvGrpSpPr/>
          <p:nvPr/>
        </p:nvGrpSpPr>
        <p:grpSpPr>
          <a:xfrm>
            <a:off x="3082855" y="4121478"/>
            <a:ext cx="375946" cy="327823"/>
            <a:chOff x="3082855" y="4295728"/>
            <a:chExt cx="375946" cy="327823"/>
          </a:xfrm>
        </p:grpSpPr>
        <p:sp>
          <p:nvSpPr>
            <p:cNvPr id="10998" name="Google Shape;10998;p7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6"/>
          <p:cNvGrpSpPr/>
          <p:nvPr/>
        </p:nvGrpSpPr>
        <p:grpSpPr>
          <a:xfrm>
            <a:off x="2749016" y="4116926"/>
            <a:ext cx="150831" cy="336926"/>
            <a:chOff x="2749016" y="4291176"/>
            <a:chExt cx="150831" cy="336926"/>
          </a:xfrm>
        </p:grpSpPr>
        <p:sp>
          <p:nvSpPr>
            <p:cNvPr id="11010" name="Google Shape;11010;p7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76"/>
          <p:cNvGrpSpPr/>
          <p:nvPr/>
        </p:nvGrpSpPr>
        <p:grpSpPr>
          <a:xfrm>
            <a:off x="7127716" y="4105182"/>
            <a:ext cx="248254" cy="361942"/>
            <a:chOff x="7127716" y="4279432"/>
            <a:chExt cx="248254" cy="361942"/>
          </a:xfrm>
        </p:grpSpPr>
        <p:sp>
          <p:nvSpPr>
            <p:cNvPr id="11015" name="Google Shape;11015;p7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6"/>
          <p:cNvGrpSpPr/>
          <p:nvPr/>
        </p:nvGrpSpPr>
        <p:grpSpPr>
          <a:xfrm>
            <a:off x="7565408" y="4105182"/>
            <a:ext cx="248255" cy="361942"/>
            <a:chOff x="7565408" y="4279432"/>
            <a:chExt cx="248255" cy="361942"/>
          </a:xfrm>
        </p:grpSpPr>
        <p:sp>
          <p:nvSpPr>
            <p:cNvPr id="11025" name="Google Shape;11025;p7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6"/>
          <p:cNvGrpSpPr/>
          <p:nvPr/>
        </p:nvGrpSpPr>
        <p:grpSpPr>
          <a:xfrm>
            <a:off x="6264109" y="4105182"/>
            <a:ext cx="225498" cy="361560"/>
            <a:chOff x="6264109" y="4279432"/>
            <a:chExt cx="225498" cy="361560"/>
          </a:xfrm>
        </p:grpSpPr>
        <p:sp>
          <p:nvSpPr>
            <p:cNvPr id="11034" name="Google Shape;11034;p7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6"/>
          <p:cNvGrpSpPr/>
          <p:nvPr/>
        </p:nvGrpSpPr>
        <p:grpSpPr>
          <a:xfrm>
            <a:off x="7929578" y="4110115"/>
            <a:ext cx="395266" cy="351312"/>
            <a:chOff x="7929578" y="4284365"/>
            <a:chExt cx="395266" cy="351312"/>
          </a:xfrm>
        </p:grpSpPr>
        <p:sp>
          <p:nvSpPr>
            <p:cNvPr id="11037" name="Google Shape;11037;p7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6"/>
          <p:cNvGrpSpPr/>
          <p:nvPr/>
        </p:nvGrpSpPr>
        <p:grpSpPr>
          <a:xfrm>
            <a:off x="6595502" y="4149527"/>
            <a:ext cx="426315" cy="332826"/>
            <a:chOff x="6639652" y="4323777"/>
            <a:chExt cx="426315" cy="332826"/>
          </a:xfrm>
        </p:grpSpPr>
        <p:sp>
          <p:nvSpPr>
            <p:cNvPr id="11042" name="Google Shape;11042;p7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6"/>
          <p:cNvGrpSpPr/>
          <p:nvPr/>
        </p:nvGrpSpPr>
        <p:grpSpPr>
          <a:xfrm>
            <a:off x="5357662" y="4123387"/>
            <a:ext cx="287275" cy="326296"/>
            <a:chOff x="5357662" y="4297637"/>
            <a:chExt cx="287275" cy="326296"/>
          </a:xfrm>
        </p:grpSpPr>
        <p:sp>
          <p:nvSpPr>
            <p:cNvPr id="11053" name="Google Shape;11053;p7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76"/>
          <p:cNvGrpSpPr/>
          <p:nvPr/>
        </p:nvGrpSpPr>
        <p:grpSpPr>
          <a:xfrm>
            <a:off x="5774124" y="4120300"/>
            <a:ext cx="331611" cy="331674"/>
            <a:chOff x="5774124" y="4294550"/>
            <a:chExt cx="331611" cy="331674"/>
          </a:xfrm>
        </p:grpSpPr>
        <p:sp>
          <p:nvSpPr>
            <p:cNvPr id="11059" name="Google Shape;11059;p7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6"/>
          <p:cNvGrpSpPr/>
          <p:nvPr/>
        </p:nvGrpSpPr>
        <p:grpSpPr>
          <a:xfrm>
            <a:off x="4890434" y="4113139"/>
            <a:ext cx="345997" cy="346029"/>
            <a:chOff x="4890434" y="4287389"/>
            <a:chExt cx="345997" cy="346029"/>
          </a:xfrm>
        </p:grpSpPr>
        <p:sp>
          <p:nvSpPr>
            <p:cNvPr id="11062" name="Google Shape;11062;p7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76"/>
          <p:cNvGrpSpPr/>
          <p:nvPr/>
        </p:nvGrpSpPr>
        <p:grpSpPr>
          <a:xfrm>
            <a:off x="2165809" y="3636809"/>
            <a:ext cx="422542" cy="342973"/>
            <a:chOff x="2165809" y="3811059"/>
            <a:chExt cx="422542" cy="342973"/>
          </a:xfrm>
        </p:grpSpPr>
        <p:sp>
          <p:nvSpPr>
            <p:cNvPr id="11070" name="Google Shape;11070;p7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8" name="Google Shape;11088;p7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9" name="Google Shape;11089;p76"/>
          <p:cNvGrpSpPr/>
          <p:nvPr/>
        </p:nvGrpSpPr>
        <p:grpSpPr>
          <a:xfrm>
            <a:off x="903530" y="3631875"/>
            <a:ext cx="264550" cy="353222"/>
            <a:chOff x="903530" y="3806125"/>
            <a:chExt cx="264550" cy="353222"/>
          </a:xfrm>
        </p:grpSpPr>
        <p:sp>
          <p:nvSpPr>
            <p:cNvPr id="11090" name="Google Shape;11090;p7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6"/>
          <p:cNvGrpSpPr/>
          <p:nvPr/>
        </p:nvGrpSpPr>
        <p:grpSpPr>
          <a:xfrm>
            <a:off x="850092" y="3178684"/>
            <a:ext cx="369517" cy="375660"/>
            <a:chOff x="850092" y="3352934"/>
            <a:chExt cx="369517" cy="375660"/>
          </a:xfrm>
        </p:grpSpPr>
        <p:sp>
          <p:nvSpPr>
            <p:cNvPr id="11095" name="Google Shape;11095;p7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6"/>
          <p:cNvGrpSpPr/>
          <p:nvPr/>
        </p:nvGrpSpPr>
        <p:grpSpPr>
          <a:xfrm>
            <a:off x="2611458" y="3642124"/>
            <a:ext cx="426329" cy="332375"/>
            <a:chOff x="2611458" y="3816374"/>
            <a:chExt cx="426329" cy="332375"/>
          </a:xfrm>
        </p:grpSpPr>
        <p:sp>
          <p:nvSpPr>
            <p:cNvPr id="11101" name="Google Shape;11101;p7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1" name="Google Shape;11111;p7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2" name="Google Shape;11112;p76"/>
          <p:cNvGrpSpPr/>
          <p:nvPr/>
        </p:nvGrpSpPr>
        <p:grpSpPr>
          <a:xfrm>
            <a:off x="4019984" y="3631143"/>
            <a:ext cx="293704" cy="353954"/>
            <a:chOff x="4019984" y="3805393"/>
            <a:chExt cx="293704" cy="353954"/>
          </a:xfrm>
        </p:grpSpPr>
        <p:sp>
          <p:nvSpPr>
            <p:cNvPr id="11113" name="Google Shape;11113;p7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76"/>
          <p:cNvGrpSpPr/>
          <p:nvPr/>
        </p:nvGrpSpPr>
        <p:grpSpPr>
          <a:xfrm>
            <a:off x="8006505" y="3215794"/>
            <a:ext cx="323654" cy="303189"/>
            <a:chOff x="8006505" y="3390044"/>
            <a:chExt cx="323654" cy="303189"/>
          </a:xfrm>
        </p:grpSpPr>
        <p:sp>
          <p:nvSpPr>
            <p:cNvPr id="11116" name="Google Shape;11116;p7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6"/>
          <p:cNvGrpSpPr/>
          <p:nvPr/>
        </p:nvGrpSpPr>
        <p:grpSpPr>
          <a:xfrm>
            <a:off x="1299146" y="3632257"/>
            <a:ext cx="367990" cy="351312"/>
            <a:chOff x="1299146" y="3806507"/>
            <a:chExt cx="367990" cy="351312"/>
          </a:xfrm>
        </p:grpSpPr>
        <p:sp>
          <p:nvSpPr>
            <p:cNvPr id="11123" name="Google Shape;11123;p7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5" name="Google Shape;11125;p7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6" name="Google Shape;11126;p76"/>
          <p:cNvGrpSpPr/>
          <p:nvPr/>
        </p:nvGrpSpPr>
        <p:grpSpPr>
          <a:xfrm>
            <a:off x="7550258" y="3658420"/>
            <a:ext cx="371395" cy="301279"/>
            <a:chOff x="7550258" y="3832670"/>
            <a:chExt cx="371395" cy="301279"/>
          </a:xfrm>
        </p:grpSpPr>
        <p:sp>
          <p:nvSpPr>
            <p:cNvPr id="11127" name="Google Shape;11127;p7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5" name="Google Shape;11145;p7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6" name="Google Shape;11146;p76"/>
          <p:cNvGrpSpPr/>
          <p:nvPr/>
        </p:nvGrpSpPr>
        <p:grpSpPr>
          <a:xfrm>
            <a:off x="6659725" y="3633785"/>
            <a:ext cx="367608" cy="350548"/>
            <a:chOff x="6659725" y="3808035"/>
            <a:chExt cx="367608" cy="350548"/>
          </a:xfrm>
        </p:grpSpPr>
        <p:sp>
          <p:nvSpPr>
            <p:cNvPr id="11147" name="Google Shape;11147;p7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6"/>
          <p:cNvGrpSpPr/>
          <p:nvPr/>
        </p:nvGrpSpPr>
        <p:grpSpPr>
          <a:xfrm>
            <a:off x="6219391" y="3642506"/>
            <a:ext cx="356627" cy="334252"/>
            <a:chOff x="6219391" y="3816756"/>
            <a:chExt cx="356627" cy="334252"/>
          </a:xfrm>
        </p:grpSpPr>
        <p:sp>
          <p:nvSpPr>
            <p:cNvPr id="11150" name="Google Shape;11150;p7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6"/>
          <p:cNvGrpSpPr/>
          <p:nvPr/>
        </p:nvGrpSpPr>
        <p:grpSpPr>
          <a:xfrm>
            <a:off x="5778676" y="3652722"/>
            <a:ext cx="349052" cy="313055"/>
            <a:chOff x="5778676" y="3826972"/>
            <a:chExt cx="349052" cy="313055"/>
          </a:xfrm>
        </p:grpSpPr>
        <p:sp>
          <p:nvSpPr>
            <p:cNvPr id="11155" name="Google Shape;11155;p7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6"/>
          <p:cNvGrpSpPr/>
          <p:nvPr/>
        </p:nvGrpSpPr>
        <p:grpSpPr>
          <a:xfrm>
            <a:off x="5355784" y="3660297"/>
            <a:ext cx="299019" cy="297905"/>
            <a:chOff x="5355784" y="3834547"/>
            <a:chExt cx="299019" cy="297905"/>
          </a:xfrm>
        </p:grpSpPr>
        <p:sp>
          <p:nvSpPr>
            <p:cNvPr id="11161" name="Google Shape;11161;p7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6"/>
          <p:cNvGrpSpPr/>
          <p:nvPr/>
        </p:nvGrpSpPr>
        <p:grpSpPr>
          <a:xfrm>
            <a:off x="8036455" y="3633021"/>
            <a:ext cx="292176" cy="353985"/>
            <a:chOff x="8036455" y="3807271"/>
            <a:chExt cx="292176" cy="353985"/>
          </a:xfrm>
        </p:grpSpPr>
        <p:sp>
          <p:nvSpPr>
            <p:cNvPr id="11166" name="Google Shape;11166;p7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8" name="Google Shape;11168;p7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169" name="Google Shape;11169;p7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170" name="Google Shape;11170;p76"/>
          <p:cNvGrpSpPr/>
          <p:nvPr/>
        </p:nvGrpSpPr>
        <p:grpSpPr>
          <a:xfrm>
            <a:off x="4874902" y="3634549"/>
            <a:ext cx="345615" cy="350835"/>
            <a:chOff x="4874902" y="3808799"/>
            <a:chExt cx="345615" cy="350835"/>
          </a:xfrm>
        </p:grpSpPr>
        <p:sp>
          <p:nvSpPr>
            <p:cNvPr id="11171" name="Google Shape;11171;p7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6"/>
          <p:cNvGrpSpPr/>
          <p:nvPr/>
        </p:nvGrpSpPr>
        <p:grpSpPr>
          <a:xfrm>
            <a:off x="3095745" y="3631143"/>
            <a:ext cx="352840" cy="354717"/>
            <a:chOff x="3095745" y="3805393"/>
            <a:chExt cx="352840" cy="354717"/>
          </a:xfrm>
        </p:grpSpPr>
        <p:sp>
          <p:nvSpPr>
            <p:cNvPr id="11189" name="Google Shape;11189;p7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98"/>
        <p:cNvGrpSpPr/>
        <p:nvPr/>
      </p:nvGrpSpPr>
      <p:grpSpPr>
        <a:xfrm>
          <a:off x="0" y="0"/>
          <a:ext cx="0" cy="0"/>
          <a:chOff x="0" y="0"/>
          <a:chExt cx="0" cy="0"/>
        </a:xfrm>
      </p:grpSpPr>
      <p:grpSp>
        <p:nvGrpSpPr>
          <p:cNvPr id="11199" name="Google Shape;11199;p77"/>
          <p:cNvGrpSpPr/>
          <p:nvPr/>
        </p:nvGrpSpPr>
        <p:grpSpPr>
          <a:xfrm>
            <a:off x="2704005" y="4083381"/>
            <a:ext cx="342144" cy="362704"/>
            <a:chOff x="2704005" y="4258781"/>
            <a:chExt cx="342144" cy="362704"/>
          </a:xfrm>
        </p:grpSpPr>
        <p:sp>
          <p:nvSpPr>
            <p:cNvPr id="11200" name="Google Shape;11200;p7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7"/>
          <p:cNvGrpSpPr/>
          <p:nvPr/>
        </p:nvGrpSpPr>
        <p:grpSpPr>
          <a:xfrm>
            <a:off x="2157462" y="4083096"/>
            <a:ext cx="347435" cy="363370"/>
            <a:chOff x="2157462" y="4258496"/>
            <a:chExt cx="347435" cy="363370"/>
          </a:xfrm>
        </p:grpSpPr>
        <p:sp>
          <p:nvSpPr>
            <p:cNvPr id="11208" name="Google Shape;11208;p7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77"/>
          <p:cNvGrpSpPr/>
          <p:nvPr/>
        </p:nvGrpSpPr>
        <p:grpSpPr>
          <a:xfrm>
            <a:off x="4010963" y="3588381"/>
            <a:ext cx="343665" cy="363211"/>
            <a:chOff x="4010963" y="3763781"/>
            <a:chExt cx="343665" cy="363211"/>
          </a:xfrm>
        </p:grpSpPr>
        <p:sp>
          <p:nvSpPr>
            <p:cNvPr id="11212" name="Google Shape;11212;p7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77"/>
          <p:cNvGrpSpPr/>
          <p:nvPr/>
        </p:nvGrpSpPr>
        <p:grpSpPr>
          <a:xfrm>
            <a:off x="2214042" y="3635109"/>
            <a:ext cx="368153" cy="311193"/>
            <a:chOff x="2214042" y="3810509"/>
            <a:chExt cx="368153" cy="311193"/>
          </a:xfrm>
        </p:grpSpPr>
        <p:sp>
          <p:nvSpPr>
            <p:cNvPr id="11218" name="Google Shape;11218;p7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77"/>
          <p:cNvGrpSpPr/>
          <p:nvPr/>
        </p:nvGrpSpPr>
        <p:grpSpPr>
          <a:xfrm>
            <a:off x="1797413" y="3606819"/>
            <a:ext cx="367805" cy="367773"/>
            <a:chOff x="1768938" y="3782219"/>
            <a:chExt cx="367805" cy="367773"/>
          </a:xfrm>
        </p:grpSpPr>
        <p:sp>
          <p:nvSpPr>
            <p:cNvPr id="11221" name="Google Shape;11221;p7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77"/>
          <p:cNvGrpSpPr/>
          <p:nvPr/>
        </p:nvGrpSpPr>
        <p:grpSpPr>
          <a:xfrm>
            <a:off x="2681385" y="3623039"/>
            <a:ext cx="325544" cy="327413"/>
            <a:chOff x="2681385" y="3798439"/>
            <a:chExt cx="325544" cy="327413"/>
          </a:xfrm>
        </p:grpSpPr>
        <p:sp>
          <p:nvSpPr>
            <p:cNvPr id="11227" name="Google Shape;11227;p7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77"/>
          <p:cNvGrpSpPr/>
          <p:nvPr/>
        </p:nvGrpSpPr>
        <p:grpSpPr>
          <a:xfrm>
            <a:off x="6243928" y="4088102"/>
            <a:ext cx="274254" cy="350824"/>
            <a:chOff x="6243928" y="4263502"/>
            <a:chExt cx="274254" cy="350824"/>
          </a:xfrm>
        </p:grpSpPr>
        <p:sp>
          <p:nvSpPr>
            <p:cNvPr id="11235" name="Google Shape;11235;p7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77"/>
          <p:cNvGrpSpPr/>
          <p:nvPr/>
        </p:nvGrpSpPr>
        <p:grpSpPr>
          <a:xfrm>
            <a:off x="3560600" y="3587938"/>
            <a:ext cx="352345" cy="363655"/>
            <a:chOff x="3560600" y="3763338"/>
            <a:chExt cx="352345" cy="363655"/>
          </a:xfrm>
        </p:grpSpPr>
        <p:sp>
          <p:nvSpPr>
            <p:cNvPr id="11244" name="Google Shape;11244;p7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77"/>
          <p:cNvGrpSpPr/>
          <p:nvPr/>
        </p:nvGrpSpPr>
        <p:grpSpPr>
          <a:xfrm>
            <a:off x="5790556" y="4085852"/>
            <a:ext cx="279513" cy="356083"/>
            <a:chOff x="5790556" y="4261252"/>
            <a:chExt cx="279513" cy="356083"/>
          </a:xfrm>
        </p:grpSpPr>
        <p:sp>
          <p:nvSpPr>
            <p:cNvPr id="11248" name="Google Shape;11248;p7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7"/>
          <p:cNvGrpSpPr/>
          <p:nvPr/>
        </p:nvGrpSpPr>
        <p:grpSpPr>
          <a:xfrm>
            <a:off x="5341333" y="4085852"/>
            <a:ext cx="278752" cy="356463"/>
            <a:chOff x="5341333" y="4261252"/>
            <a:chExt cx="278752" cy="356463"/>
          </a:xfrm>
        </p:grpSpPr>
        <p:sp>
          <p:nvSpPr>
            <p:cNvPr id="11256" name="Google Shape;11256;p7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3" name="Google Shape;11263;p7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4" name="Google Shape;11264;p77"/>
          <p:cNvGrpSpPr/>
          <p:nvPr/>
        </p:nvGrpSpPr>
        <p:grpSpPr>
          <a:xfrm>
            <a:off x="3103646" y="3590676"/>
            <a:ext cx="360233" cy="362451"/>
            <a:chOff x="3107608" y="3763401"/>
            <a:chExt cx="360233" cy="362451"/>
          </a:xfrm>
        </p:grpSpPr>
        <p:sp>
          <p:nvSpPr>
            <p:cNvPr id="11265" name="Google Shape;11265;p7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7"/>
          <p:cNvGrpSpPr/>
          <p:nvPr/>
        </p:nvGrpSpPr>
        <p:grpSpPr>
          <a:xfrm>
            <a:off x="889343" y="3625827"/>
            <a:ext cx="351585" cy="339705"/>
            <a:chOff x="889343" y="3801227"/>
            <a:chExt cx="351585" cy="339705"/>
          </a:xfrm>
        </p:grpSpPr>
        <p:sp>
          <p:nvSpPr>
            <p:cNvPr id="11269" name="Google Shape;11269;p7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77"/>
          <p:cNvGrpSpPr/>
          <p:nvPr/>
        </p:nvGrpSpPr>
        <p:grpSpPr>
          <a:xfrm>
            <a:off x="4896609" y="4085472"/>
            <a:ext cx="278784" cy="355323"/>
            <a:chOff x="4896609" y="4260872"/>
            <a:chExt cx="278784" cy="355323"/>
          </a:xfrm>
        </p:grpSpPr>
        <p:sp>
          <p:nvSpPr>
            <p:cNvPr id="11275" name="Google Shape;11275;p7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77"/>
          <p:cNvGrpSpPr/>
          <p:nvPr/>
        </p:nvGrpSpPr>
        <p:grpSpPr>
          <a:xfrm>
            <a:off x="7598438" y="4090731"/>
            <a:ext cx="260283" cy="345914"/>
            <a:chOff x="7598438" y="4266131"/>
            <a:chExt cx="260283" cy="345914"/>
          </a:xfrm>
        </p:grpSpPr>
        <p:sp>
          <p:nvSpPr>
            <p:cNvPr id="11282" name="Google Shape;11282;p7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77"/>
          <p:cNvGrpSpPr/>
          <p:nvPr/>
        </p:nvGrpSpPr>
        <p:grpSpPr>
          <a:xfrm>
            <a:off x="1767069" y="3184746"/>
            <a:ext cx="286324" cy="348163"/>
            <a:chOff x="1767069" y="3360146"/>
            <a:chExt cx="286324" cy="348163"/>
          </a:xfrm>
        </p:grpSpPr>
        <p:sp>
          <p:nvSpPr>
            <p:cNvPr id="11290" name="Google Shape;11290;p7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7"/>
          <p:cNvGrpSpPr/>
          <p:nvPr/>
        </p:nvGrpSpPr>
        <p:grpSpPr>
          <a:xfrm>
            <a:off x="7149944" y="4090731"/>
            <a:ext cx="260283" cy="345914"/>
            <a:chOff x="7149944" y="4266131"/>
            <a:chExt cx="260283" cy="345914"/>
          </a:xfrm>
        </p:grpSpPr>
        <p:sp>
          <p:nvSpPr>
            <p:cNvPr id="11298" name="Google Shape;11298;p7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7"/>
          <p:cNvGrpSpPr/>
          <p:nvPr/>
        </p:nvGrpSpPr>
        <p:grpSpPr>
          <a:xfrm>
            <a:off x="6695051" y="4083951"/>
            <a:ext cx="270104" cy="360233"/>
            <a:chOff x="6695051" y="4259351"/>
            <a:chExt cx="270104" cy="360233"/>
          </a:xfrm>
        </p:grpSpPr>
        <p:sp>
          <p:nvSpPr>
            <p:cNvPr id="11305" name="Google Shape;11305;p7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7"/>
          <p:cNvGrpSpPr/>
          <p:nvPr/>
        </p:nvGrpSpPr>
        <p:grpSpPr>
          <a:xfrm>
            <a:off x="8047661" y="4082051"/>
            <a:ext cx="277263" cy="362514"/>
            <a:chOff x="8047661" y="4257451"/>
            <a:chExt cx="277263" cy="362514"/>
          </a:xfrm>
        </p:grpSpPr>
        <p:sp>
          <p:nvSpPr>
            <p:cNvPr id="11310" name="Google Shape;11310;p7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77"/>
          <p:cNvGrpSpPr/>
          <p:nvPr/>
        </p:nvGrpSpPr>
        <p:grpSpPr>
          <a:xfrm>
            <a:off x="6248078" y="3609068"/>
            <a:ext cx="277263" cy="356115"/>
            <a:chOff x="6248078" y="3784468"/>
            <a:chExt cx="277263" cy="356115"/>
          </a:xfrm>
        </p:grpSpPr>
        <p:sp>
          <p:nvSpPr>
            <p:cNvPr id="11315" name="Google Shape;11315;p7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7"/>
          <p:cNvGrpSpPr/>
          <p:nvPr/>
        </p:nvGrpSpPr>
        <p:grpSpPr>
          <a:xfrm>
            <a:off x="5800725" y="3610589"/>
            <a:ext cx="277644" cy="354594"/>
            <a:chOff x="5800725" y="3785989"/>
            <a:chExt cx="277644" cy="354594"/>
          </a:xfrm>
        </p:grpSpPr>
        <p:sp>
          <p:nvSpPr>
            <p:cNvPr id="11321" name="Google Shape;11321;p7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77"/>
          <p:cNvGrpSpPr/>
          <p:nvPr/>
        </p:nvGrpSpPr>
        <p:grpSpPr>
          <a:xfrm>
            <a:off x="2206122" y="3185348"/>
            <a:ext cx="308183" cy="347561"/>
            <a:chOff x="2206122" y="3360748"/>
            <a:chExt cx="308183" cy="347561"/>
          </a:xfrm>
        </p:grpSpPr>
        <p:sp>
          <p:nvSpPr>
            <p:cNvPr id="11329" name="Google Shape;11329;p7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77"/>
          <p:cNvGrpSpPr/>
          <p:nvPr/>
        </p:nvGrpSpPr>
        <p:grpSpPr>
          <a:xfrm>
            <a:off x="5353403" y="3610209"/>
            <a:ext cx="277992" cy="354974"/>
            <a:chOff x="5353403" y="3785609"/>
            <a:chExt cx="277992" cy="354974"/>
          </a:xfrm>
        </p:grpSpPr>
        <p:sp>
          <p:nvSpPr>
            <p:cNvPr id="11335" name="Google Shape;11335;p7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7"/>
          <p:cNvGrpSpPr/>
          <p:nvPr/>
        </p:nvGrpSpPr>
        <p:grpSpPr>
          <a:xfrm>
            <a:off x="4896229" y="3610589"/>
            <a:ext cx="278784" cy="354594"/>
            <a:chOff x="4896229" y="3785989"/>
            <a:chExt cx="278784" cy="354594"/>
          </a:xfrm>
        </p:grpSpPr>
        <p:sp>
          <p:nvSpPr>
            <p:cNvPr id="11342" name="Google Shape;11342;p7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77"/>
          <p:cNvGrpSpPr/>
          <p:nvPr/>
        </p:nvGrpSpPr>
        <p:grpSpPr>
          <a:xfrm>
            <a:off x="7592387" y="3612458"/>
            <a:ext cx="273874" cy="351204"/>
            <a:chOff x="7592387" y="3787858"/>
            <a:chExt cx="273874" cy="351204"/>
          </a:xfrm>
        </p:grpSpPr>
        <p:sp>
          <p:nvSpPr>
            <p:cNvPr id="11349" name="Google Shape;11349;p7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7"/>
          <p:cNvGrpSpPr/>
          <p:nvPr/>
        </p:nvGrpSpPr>
        <p:grpSpPr>
          <a:xfrm>
            <a:off x="7145794" y="3612458"/>
            <a:ext cx="274254" cy="350444"/>
            <a:chOff x="7145794" y="3787858"/>
            <a:chExt cx="274254" cy="350444"/>
          </a:xfrm>
        </p:grpSpPr>
        <p:sp>
          <p:nvSpPr>
            <p:cNvPr id="11354" name="Google Shape;11354;p7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77"/>
          <p:cNvGrpSpPr/>
          <p:nvPr/>
        </p:nvGrpSpPr>
        <p:grpSpPr>
          <a:xfrm>
            <a:off x="8054060" y="3611698"/>
            <a:ext cx="266334" cy="353834"/>
            <a:chOff x="8054060" y="3787098"/>
            <a:chExt cx="266334" cy="353834"/>
          </a:xfrm>
        </p:grpSpPr>
        <p:sp>
          <p:nvSpPr>
            <p:cNvPr id="11361" name="Google Shape;11361;p7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7"/>
          <p:cNvGrpSpPr/>
          <p:nvPr/>
        </p:nvGrpSpPr>
        <p:grpSpPr>
          <a:xfrm>
            <a:off x="6702211" y="3607199"/>
            <a:ext cx="270104" cy="361754"/>
            <a:chOff x="6702211" y="3782599"/>
            <a:chExt cx="270104" cy="361754"/>
          </a:xfrm>
        </p:grpSpPr>
        <p:sp>
          <p:nvSpPr>
            <p:cNvPr id="11366" name="Google Shape;11366;p7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7"/>
          <p:cNvGrpSpPr/>
          <p:nvPr/>
        </p:nvGrpSpPr>
        <p:grpSpPr>
          <a:xfrm>
            <a:off x="3516886" y="3263327"/>
            <a:ext cx="391854" cy="269922"/>
            <a:chOff x="3516850" y="3406526"/>
            <a:chExt cx="369674" cy="254644"/>
          </a:xfrm>
        </p:grpSpPr>
        <p:sp>
          <p:nvSpPr>
            <p:cNvPr id="11372" name="Google Shape;11372;p7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7"/>
          <p:cNvGrpSpPr/>
          <p:nvPr/>
        </p:nvGrpSpPr>
        <p:grpSpPr>
          <a:xfrm>
            <a:off x="1310655" y="3185127"/>
            <a:ext cx="306314" cy="347403"/>
            <a:chOff x="1310655" y="3360527"/>
            <a:chExt cx="306314" cy="347403"/>
          </a:xfrm>
        </p:grpSpPr>
        <p:sp>
          <p:nvSpPr>
            <p:cNvPr id="11377" name="Google Shape;11377;p7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7"/>
          <p:cNvGrpSpPr/>
          <p:nvPr/>
        </p:nvGrpSpPr>
        <p:grpSpPr>
          <a:xfrm>
            <a:off x="3119678" y="3184746"/>
            <a:ext cx="269343" cy="348543"/>
            <a:chOff x="3119678" y="3360146"/>
            <a:chExt cx="269343" cy="348543"/>
          </a:xfrm>
        </p:grpSpPr>
        <p:sp>
          <p:nvSpPr>
            <p:cNvPr id="11383" name="Google Shape;11383;p7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77"/>
          <p:cNvGrpSpPr/>
          <p:nvPr/>
        </p:nvGrpSpPr>
        <p:grpSpPr>
          <a:xfrm>
            <a:off x="3967213" y="3181547"/>
            <a:ext cx="368185" cy="354753"/>
            <a:chOff x="3967213" y="3356947"/>
            <a:chExt cx="368185" cy="354753"/>
          </a:xfrm>
        </p:grpSpPr>
        <p:sp>
          <p:nvSpPr>
            <p:cNvPr id="11391" name="Google Shape;11391;p7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77"/>
          <p:cNvGrpSpPr/>
          <p:nvPr/>
        </p:nvGrpSpPr>
        <p:grpSpPr>
          <a:xfrm>
            <a:off x="871254" y="3184746"/>
            <a:ext cx="285183" cy="347023"/>
            <a:chOff x="871254" y="3360146"/>
            <a:chExt cx="285183" cy="347023"/>
          </a:xfrm>
        </p:grpSpPr>
        <p:sp>
          <p:nvSpPr>
            <p:cNvPr id="11397" name="Google Shape;11397;p7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7"/>
          <p:cNvGrpSpPr/>
          <p:nvPr/>
        </p:nvGrpSpPr>
        <p:grpSpPr>
          <a:xfrm>
            <a:off x="2665165" y="3184746"/>
            <a:ext cx="281794" cy="349684"/>
            <a:chOff x="2665165" y="3360146"/>
            <a:chExt cx="281794" cy="349684"/>
          </a:xfrm>
        </p:grpSpPr>
        <p:sp>
          <p:nvSpPr>
            <p:cNvPr id="11402" name="Google Shape;11402;p7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7"/>
          <p:cNvGrpSpPr/>
          <p:nvPr/>
        </p:nvGrpSpPr>
        <p:grpSpPr>
          <a:xfrm>
            <a:off x="7156344" y="3172296"/>
            <a:ext cx="264465" cy="353074"/>
            <a:chOff x="7156344" y="3347696"/>
            <a:chExt cx="264465" cy="353074"/>
          </a:xfrm>
        </p:grpSpPr>
        <p:sp>
          <p:nvSpPr>
            <p:cNvPr id="11408" name="Google Shape;11408;p7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7"/>
          <p:cNvGrpSpPr/>
          <p:nvPr/>
        </p:nvGrpSpPr>
        <p:grpSpPr>
          <a:xfrm>
            <a:off x="6703732" y="3171536"/>
            <a:ext cx="264813" cy="352693"/>
            <a:chOff x="6703732" y="3346936"/>
            <a:chExt cx="264813" cy="352693"/>
          </a:xfrm>
        </p:grpSpPr>
        <p:sp>
          <p:nvSpPr>
            <p:cNvPr id="11414" name="Google Shape;11414;p7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7"/>
          <p:cNvGrpSpPr/>
          <p:nvPr/>
        </p:nvGrpSpPr>
        <p:grpSpPr>
          <a:xfrm>
            <a:off x="6252228" y="3171536"/>
            <a:ext cx="265193" cy="352693"/>
            <a:chOff x="6252228" y="3346936"/>
            <a:chExt cx="265193" cy="352693"/>
          </a:xfrm>
        </p:grpSpPr>
        <p:sp>
          <p:nvSpPr>
            <p:cNvPr id="11420" name="Google Shape;11420;p7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77"/>
          <p:cNvGrpSpPr/>
          <p:nvPr/>
        </p:nvGrpSpPr>
        <p:grpSpPr>
          <a:xfrm>
            <a:off x="5801105" y="3172296"/>
            <a:ext cx="264813" cy="351933"/>
            <a:chOff x="5801105" y="3347696"/>
            <a:chExt cx="264813" cy="351933"/>
          </a:xfrm>
        </p:grpSpPr>
        <p:sp>
          <p:nvSpPr>
            <p:cNvPr id="11424" name="Google Shape;11424;p7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7"/>
          <p:cNvGrpSpPr/>
          <p:nvPr/>
        </p:nvGrpSpPr>
        <p:grpSpPr>
          <a:xfrm>
            <a:off x="5349253" y="3171536"/>
            <a:ext cx="265922" cy="352693"/>
            <a:chOff x="5349253" y="3346936"/>
            <a:chExt cx="265922" cy="352693"/>
          </a:xfrm>
        </p:grpSpPr>
        <p:sp>
          <p:nvSpPr>
            <p:cNvPr id="11429" name="Google Shape;11429;p7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77"/>
          <p:cNvGrpSpPr/>
          <p:nvPr/>
        </p:nvGrpSpPr>
        <p:grpSpPr>
          <a:xfrm>
            <a:off x="4907159" y="3171536"/>
            <a:ext cx="264845" cy="354214"/>
            <a:chOff x="4907159" y="3346936"/>
            <a:chExt cx="264845" cy="354214"/>
          </a:xfrm>
        </p:grpSpPr>
        <p:sp>
          <p:nvSpPr>
            <p:cNvPr id="11436" name="Google Shape;11436;p7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77"/>
          <p:cNvGrpSpPr/>
          <p:nvPr/>
        </p:nvGrpSpPr>
        <p:grpSpPr>
          <a:xfrm>
            <a:off x="8048421" y="3159086"/>
            <a:ext cx="276503" cy="369674"/>
            <a:chOff x="8048421" y="3334486"/>
            <a:chExt cx="276503" cy="369674"/>
          </a:xfrm>
        </p:grpSpPr>
        <p:sp>
          <p:nvSpPr>
            <p:cNvPr id="11439" name="Google Shape;11439;p7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77"/>
          <p:cNvGrpSpPr/>
          <p:nvPr/>
        </p:nvGrpSpPr>
        <p:grpSpPr>
          <a:xfrm>
            <a:off x="7575787" y="3154555"/>
            <a:ext cx="295384" cy="376834"/>
            <a:chOff x="7575787" y="3329955"/>
            <a:chExt cx="295384" cy="376834"/>
          </a:xfrm>
        </p:grpSpPr>
        <p:sp>
          <p:nvSpPr>
            <p:cNvPr id="11446" name="Google Shape;11446;p7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7"/>
          <p:cNvGrpSpPr/>
          <p:nvPr/>
        </p:nvGrpSpPr>
        <p:grpSpPr>
          <a:xfrm>
            <a:off x="864062" y="2709103"/>
            <a:ext cx="264084" cy="347783"/>
            <a:chOff x="864062" y="2884503"/>
            <a:chExt cx="264084" cy="347783"/>
          </a:xfrm>
        </p:grpSpPr>
        <p:sp>
          <p:nvSpPr>
            <p:cNvPr id="11453" name="Google Shape;11453;p7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77"/>
          <p:cNvGrpSpPr/>
          <p:nvPr/>
        </p:nvGrpSpPr>
        <p:grpSpPr>
          <a:xfrm>
            <a:off x="3978523" y="2709261"/>
            <a:ext cx="348955" cy="346516"/>
            <a:chOff x="3978523" y="2884661"/>
            <a:chExt cx="348955" cy="346516"/>
          </a:xfrm>
        </p:grpSpPr>
        <p:sp>
          <p:nvSpPr>
            <p:cNvPr id="11464" name="Google Shape;11464;p7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77"/>
          <p:cNvGrpSpPr/>
          <p:nvPr/>
        </p:nvGrpSpPr>
        <p:grpSpPr>
          <a:xfrm>
            <a:off x="3556255" y="2709863"/>
            <a:ext cx="347435" cy="345534"/>
            <a:chOff x="3527780" y="2885263"/>
            <a:chExt cx="347435" cy="345534"/>
          </a:xfrm>
        </p:grpSpPr>
        <p:sp>
          <p:nvSpPr>
            <p:cNvPr id="11473" name="Google Shape;11473;p7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77"/>
          <p:cNvGrpSpPr/>
          <p:nvPr/>
        </p:nvGrpSpPr>
        <p:grpSpPr>
          <a:xfrm>
            <a:off x="2239671" y="2709103"/>
            <a:ext cx="218053" cy="348543"/>
            <a:chOff x="2239671" y="2884503"/>
            <a:chExt cx="218053" cy="348543"/>
          </a:xfrm>
        </p:grpSpPr>
        <p:sp>
          <p:nvSpPr>
            <p:cNvPr id="11497" name="Google Shape;11497;p7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77"/>
          <p:cNvGrpSpPr/>
          <p:nvPr/>
        </p:nvGrpSpPr>
        <p:grpSpPr>
          <a:xfrm>
            <a:off x="2691555" y="2709103"/>
            <a:ext cx="215044" cy="348924"/>
            <a:chOff x="2691555" y="2884503"/>
            <a:chExt cx="215044" cy="348924"/>
          </a:xfrm>
        </p:grpSpPr>
        <p:sp>
          <p:nvSpPr>
            <p:cNvPr id="11503" name="Google Shape;11503;p7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77"/>
          <p:cNvGrpSpPr/>
          <p:nvPr/>
        </p:nvGrpSpPr>
        <p:grpSpPr>
          <a:xfrm>
            <a:off x="1770459" y="2709103"/>
            <a:ext cx="254644" cy="348828"/>
            <a:chOff x="1770459" y="2884503"/>
            <a:chExt cx="254644" cy="348828"/>
          </a:xfrm>
        </p:grpSpPr>
        <p:sp>
          <p:nvSpPr>
            <p:cNvPr id="11507" name="Google Shape;11507;p7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77"/>
          <p:cNvGrpSpPr/>
          <p:nvPr/>
        </p:nvGrpSpPr>
        <p:grpSpPr>
          <a:xfrm>
            <a:off x="1317466" y="2709483"/>
            <a:ext cx="258382" cy="348543"/>
            <a:chOff x="1317466" y="2884883"/>
            <a:chExt cx="258382" cy="348543"/>
          </a:xfrm>
        </p:grpSpPr>
        <p:sp>
          <p:nvSpPr>
            <p:cNvPr id="11516" name="Google Shape;11516;p7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77"/>
          <p:cNvGrpSpPr/>
          <p:nvPr/>
        </p:nvGrpSpPr>
        <p:grpSpPr>
          <a:xfrm>
            <a:off x="3121167" y="2709483"/>
            <a:ext cx="258414" cy="348543"/>
            <a:chOff x="3121167" y="2884883"/>
            <a:chExt cx="258414" cy="348543"/>
          </a:xfrm>
        </p:grpSpPr>
        <p:sp>
          <p:nvSpPr>
            <p:cNvPr id="11525" name="Google Shape;11525;p7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77"/>
          <p:cNvGrpSpPr/>
          <p:nvPr/>
        </p:nvGrpSpPr>
        <p:grpSpPr>
          <a:xfrm>
            <a:off x="4899999" y="2706695"/>
            <a:ext cx="271244" cy="346801"/>
            <a:chOff x="4899999" y="2882095"/>
            <a:chExt cx="271244" cy="346801"/>
          </a:xfrm>
        </p:grpSpPr>
        <p:sp>
          <p:nvSpPr>
            <p:cNvPr id="11534" name="Google Shape;11534;p7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77"/>
          <p:cNvGrpSpPr/>
          <p:nvPr/>
        </p:nvGrpSpPr>
        <p:grpSpPr>
          <a:xfrm>
            <a:off x="7162775" y="2705713"/>
            <a:ext cx="259523" cy="346294"/>
            <a:chOff x="7162775" y="2881113"/>
            <a:chExt cx="259523" cy="346294"/>
          </a:xfrm>
        </p:grpSpPr>
        <p:sp>
          <p:nvSpPr>
            <p:cNvPr id="11545" name="Google Shape;11545;p7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7"/>
          <p:cNvGrpSpPr/>
          <p:nvPr/>
        </p:nvGrpSpPr>
        <p:grpSpPr>
          <a:xfrm>
            <a:off x="6709751" y="2706442"/>
            <a:ext cx="261075" cy="347815"/>
            <a:chOff x="6709751" y="2881842"/>
            <a:chExt cx="261075" cy="347815"/>
          </a:xfrm>
        </p:grpSpPr>
        <p:sp>
          <p:nvSpPr>
            <p:cNvPr id="11552" name="Google Shape;11552;p7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77"/>
          <p:cNvGrpSpPr/>
          <p:nvPr/>
        </p:nvGrpSpPr>
        <p:grpSpPr>
          <a:xfrm>
            <a:off x="5807156" y="2705713"/>
            <a:ext cx="261043" cy="348163"/>
            <a:chOff x="5807156" y="2881113"/>
            <a:chExt cx="261043" cy="348163"/>
          </a:xfrm>
        </p:grpSpPr>
        <p:sp>
          <p:nvSpPr>
            <p:cNvPr id="11559" name="Google Shape;11559;p7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4" name="Google Shape;11564;p77"/>
          <p:cNvGrpSpPr/>
          <p:nvPr/>
        </p:nvGrpSpPr>
        <p:grpSpPr>
          <a:xfrm>
            <a:off x="5355653" y="2706093"/>
            <a:ext cx="262184" cy="346643"/>
            <a:chOff x="5355653" y="2881493"/>
            <a:chExt cx="262184" cy="346643"/>
          </a:xfrm>
        </p:grpSpPr>
        <p:sp>
          <p:nvSpPr>
            <p:cNvPr id="11565" name="Google Shape;11565;p7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77"/>
          <p:cNvGrpSpPr/>
          <p:nvPr/>
        </p:nvGrpSpPr>
        <p:grpSpPr>
          <a:xfrm>
            <a:off x="8055961" y="2706442"/>
            <a:ext cx="260283" cy="345914"/>
            <a:chOff x="8055961" y="2881842"/>
            <a:chExt cx="260283" cy="345914"/>
          </a:xfrm>
        </p:grpSpPr>
        <p:sp>
          <p:nvSpPr>
            <p:cNvPr id="11571" name="Google Shape;11571;p7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7"/>
          <p:cNvGrpSpPr/>
          <p:nvPr/>
        </p:nvGrpSpPr>
        <p:grpSpPr>
          <a:xfrm>
            <a:off x="7609368" y="2718512"/>
            <a:ext cx="264813" cy="353105"/>
            <a:chOff x="7609368" y="2893912"/>
            <a:chExt cx="264813" cy="353105"/>
          </a:xfrm>
        </p:grpSpPr>
        <p:sp>
          <p:nvSpPr>
            <p:cNvPr id="11576" name="Google Shape;11576;p7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77"/>
          <p:cNvGrpSpPr/>
          <p:nvPr/>
        </p:nvGrpSpPr>
        <p:grpSpPr>
          <a:xfrm>
            <a:off x="6248458" y="2694372"/>
            <a:ext cx="270864" cy="360645"/>
            <a:chOff x="6248458" y="2869772"/>
            <a:chExt cx="270864" cy="360645"/>
          </a:xfrm>
        </p:grpSpPr>
        <p:sp>
          <p:nvSpPr>
            <p:cNvPr id="11583" name="Google Shape;11583;p7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77"/>
          <p:cNvGrpSpPr/>
          <p:nvPr/>
        </p:nvGrpSpPr>
        <p:grpSpPr>
          <a:xfrm>
            <a:off x="3075928" y="2270398"/>
            <a:ext cx="363243" cy="300675"/>
            <a:chOff x="3075928" y="2445798"/>
            <a:chExt cx="363243" cy="300675"/>
          </a:xfrm>
        </p:grpSpPr>
        <p:sp>
          <p:nvSpPr>
            <p:cNvPr id="11589" name="Google Shape;11589;p7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77"/>
          <p:cNvGrpSpPr/>
          <p:nvPr/>
        </p:nvGrpSpPr>
        <p:grpSpPr>
          <a:xfrm>
            <a:off x="2633105" y="2256459"/>
            <a:ext cx="363243" cy="328585"/>
            <a:chOff x="2633105" y="2431859"/>
            <a:chExt cx="363243" cy="328585"/>
          </a:xfrm>
        </p:grpSpPr>
        <p:sp>
          <p:nvSpPr>
            <p:cNvPr id="11601" name="Google Shape;11601;p7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77"/>
          <p:cNvGrpSpPr/>
          <p:nvPr/>
        </p:nvGrpSpPr>
        <p:grpSpPr>
          <a:xfrm>
            <a:off x="2189142" y="2245910"/>
            <a:ext cx="365904" cy="350064"/>
            <a:chOff x="2189142" y="2421310"/>
            <a:chExt cx="365904" cy="350064"/>
          </a:xfrm>
        </p:grpSpPr>
        <p:sp>
          <p:nvSpPr>
            <p:cNvPr id="11610" name="Google Shape;11610;p7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7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0" name="Google Shape;11620;p77"/>
          <p:cNvGrpSpPr/>
          <p:nvPr/>
        </p:nvGrpSpPr>
        <p:grpSpPr>
          <a:xfrm>
            <a:off x="3961923" y="2310917"/>
            <a:ext cx="364415" cy="220936"/>
            <a:chOff x="3961923" y="2486317"/>
            <a:chExt cx="364415" cy="220936"/>
          </a:xfrm>
        </p:grpSpPr>
        <p:sp>
          <p:nvSpPr>
            <p:cNvPr id="11621" name="Google Shape;11621;p7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5" name="Google Shape;11625;p7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6" name="Google Shape;11626;p77"/>
          <p:cNvGrpSpPr/>
          <p:nvPr/>
        </p:nvGrpSpPr>
        <p:grpSpPr>
          <a:xfrm>
            <a:off x="1303876" y="2243977"/>
            <a:ext cx="363275" cy="354626"/>
            <a:chOff x="1303876" y="2419377"/>
            <a:chExt cx="363275" cy="354626"/>
          </a:xfrm>
        </p:grpSpPr>
        <p:sp>
          <p:nvSpPr>
            <p:cNvPr id="11627" name="Google Shape;11627;p7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77"/>
          <p:cNvGrpSpPr/>
          <p:nvPr/>
        </p:nvGrpSpPr>
        <p:grpSpPr>
          <a:xfrm>
            <a:off x="861053" y="2239510"/>
            <a:ext cx="362134" cy="363623"/>
            <a:chOff x="861053" y="2414910"/>
            <a:chExt cx="362134" cy="363623"/>
          </a:xfrm>
        </p:grpSpPr>
        <p:sp>
          <p:nvSpPr>
            <p:cNvPr id="11636" name="Google Shape;11636;p7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77"/>
          <p:cNvGrpSpPr/>
          <p:nvPr/>
        </p:nvGrpSpPr>
        <p:grpSpPr>
          <a:xfrm>
            <a:off x="7594288" y="2239859"/>
            <a:ext cx="279513" cy="355735"/>
            <a:chOff x="7594288" y="2415259"/>
            <a:chExt cx="279513" cy="355735"/>
          </a:xfrm>
        </p:grpSpPr>
        <p:sp>
          <p:nvSpPr>
            <p:cNvPr id="11642" name="Google Shape;11642;p7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77"/>
          <p:cNvGrpSpPr/>
          <p:nvPr/>
        </p:nvGrpSpPr>
        <p:grpSpPr>
          <a:xfrm>
            <a:off x="7145794" y="2240239"/>
            <a:ext cx="278784" cy="355735"/>
            <a:chOff x="7145794" y="2415639"/>
            <a:chExt cx="278784" cy="355735"/>
          </a:xfrm>
        </p:grpSpPr>
        <p:sp>
          <p:nvSpPr>
            <p:cNvPr id="11649" name="Google Shape;11649;p7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77"/>
          <p:cNvGrpSpPr/>
          <p:nvPr/>
        </p:nvGrpSpPr>
        <p:grpSpPr>
          <a:xfrm>
            <a:off x="6698441" y="2239130"/>
            <a:ext cx="277644" cy="357984"/>
            <a:chOff x="6698441" y="2414530"/>
            <a:chExt cx="277644" cy="357984"/>
          </a:xfrm>
        </p:grpSpPr>
        <p:sp>
          <p:nvSpPr>
            <p:cNvPr id="11660" name="Google Shape;11660;p7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77"/>
          <p:cNvGrpSpPr/>
          <p:nvPr/>
        </p:nvGrpSpPr>
        <p:grpSpPr>
          <a:xfrm>
            <a:off x="4897750" y="2240239"/>
            <a:ext cx="279513" cy="357255"/>
            <a:chOff x="4897750" y="2415639"/>
            <a:chExt cx="279513" cy="357255"/>
          </a:xfrm>
        </p:grpSpPr>
        <p:sp>
          <p:nvSpPr>
            <p:cNvPr id="11667" name="Google Shape;11667;p7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77"/>
          <p:cNvGrpSpPr/>
          <p:nvPr/>
        </p:nvGrpSpPr>
        <p:grpSpPr>
          <a:xfrm>
            <a:off x="5812066" y="2240619"/>
            <a:ext cx="264813" cy="353454"/>
            <a:chOff x="5812066" y="2416019"/>
            <a:chExt cx="264813" cy="353454"/>
          </a:xfrm>
        </p:grpSpPr>
        <p:sp>
          <p:nvSpPr>
            <p:cNvPr id="11676" name="Google Shape;11676;p7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77"/>
          <p:cNvGrpSpPr/>
          <p:nvPr/>
        </p:nvGrpSpPr>
        <p:grpSpPr>
          <a:xfrm>
            <a:off x="8054820" y="2240999"/>
            <a:ext cx="264433" cy="353454"/>
            <a:chOff x="8054820" y="2416399"/>
            <a:chExt cx="264433" cy="353454"/>
          </a:xfrm>
        </p:grpSpPr>
        <p:sp>
          <p:nvSpPr>
            <p:cNvPr id="11684" name="Google Shape;11684;p7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77"/>
          <p:cNvGrpSpPr/>
          <p:nvPr/>
        </p:nvGrpSpPr>
        <p:grpSpPr>
          <a:xfrm>
            <a:off x="5356413" y="2237990"/>
            <a:ext cx="271212" cy="361374"/>
            <a:chOff x="5356413" y="2413390"/>
            <a:chExt cx="271212" cy="361374"/>
          </a:xfrm>
        </p:grpSpPr>
        <p:sp>
          <p:nvSpPr>
            <p:cNvPr id="11691" name="Google Shape;11691;p7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77"/>
          <p:cNvGrpSpPr/>
          <p:nvPr/>
        </p:nvGrpSpPr>
        <p:grpSpPr>
          <a:xfrm>
            <a:off x="6255238" y="2236849"/>
            <a:ext cx="271244" cy="360994"/>
            <a:chOff x="6255238" y="2412249"/>
            <a:chExt cx="271244" cy="360994"/>
          </a:xfrm>
        </p:grpSpPr>
        <p:sp>
          <p:nvSpPr>
            <p:cNvPr id="11697" name="Google Shape;11697;p7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77"/>
          <p:cNvGrpSpPr/>
          <p:nvPr/>
        </p:nvGrpSpPr>
        <p:grpSpPr>
          <a:xfrm>
            <a:off x="2185372" y="1782399"/>
            <a:ext cx="366664" cy="366981"/>
            <a:chOff x="2185372" y="1957799"/>
            <a:chExt cx="366664" cy="366981"/>
          </a:xfrm>
        </p:grpSpPr>
        <p:sp>
          <p:nvSpPr>
            <p:cNvPr id="11704" name="Google Shape;11704;p7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7"/>
          <p:cNvGrpSpPr/>
          <p:nvPr/>
        </p:nvGrpSpPr>
        <p:grpSpPr>
          <a:xfrm>
            <a:off x="1737258" y="1812971"/>
            <a:ext cx="370814" cy="307359"/>
            <a:chOff x="1737258" y="1988371"/>
            <a:chExt cx="370814" cy="307359"/>
          </a:xfrm>
        </p:grpSpPr>
        <p:sp>
          <p:nvSpPr>
            <p:cNvPr id="11713" name="Google Shape;11713;p7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77"/>
          <p:cNvGrpSpPr/>
          <p:nvPr/>
        </p:nvGrpSpPr>
        <p:grpSpPr>
          <a:xfrm>
            <a:off x="848983" y="1814111"/>
            <a:ext cx="369294" cy="304350"/>
            <a:chOff x="848983" y="1989511"/>
            <a:chExt cx="369294" cy="304350"/>
          </a:xfrm>
        </p:grpSpPr>
        <p:sp>
          <p:nvSpPr>
            <p:cNvPr id="11718" name="Google Shape;11718;p7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77"/>
          <p:cNvGrpSpPr/>
          <p:nvPr/>
        </p:nvGrpSpPr>
        <p:grpSpPr>
          <a:xfrm>
            <a:off x="3074027" y="1808377"/>
            <a:ext cx="380604" cy="313854"/>
            <a:chOff x="3074027" y="1983777"/>
            <a:chExt cx="380604" cy="313854"/>
          </a:xfrm>
        </p:grpSpPr>
        <p:sp>
          <p:nvSpPr>
            <p:cNvPr id="11724" name="Google Shape;11724;p7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77"/>
          <p:cNvGrpSpPr/>
          <p:nvPr/>
        </p:nvGrpSpPr>
        <p:grpSpPr>
          <a:xfrm>
            <a:off x="3522521" y="1800457"/>
            <a:ext cx="367013" cy="331278"/>
            <a:chOff x="3522521" y="1975857"/>
            <a:chExt cx="367013" cy="331278"/>
          </a:xfrm>
        </p:grpSpPr>
        <p:sp>
          <p:nvSpPr>
            <p:cNvPr id="11730" name="Google Shape;11730;p7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77"/>
          <p:cNvGrpSpPr/>
          <p:nvPr/>
        </p:nvGrpSpPr>
        <p:grpSpPr>
          <a:xfrm>
            <a:off x="2630824" y="1801566"/>
            <a:ext cx="368185" cy="330454"/>
            <a:chOff x="2630824" y="1976966"/>
            <a:chExt cx="368185" cy="330454"/>
          </a:xfrm>
        </p:grpSpPr>
        <p:sp>
          <p:nvSpPr>
            <p:cNvPr id="11738" name="Google Shape;11738;p7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77"/>
          <p:cNvGrpSpPr/>
          <p:nvPr/>
        </p:nvGrpSpPr>
        <p:grpSpPr>
          <a:xfrm>
            <a:off x="1293706" y="1791016"/>
            <a:ext cx="369294" cy="350444"/>
            <a:chOff x="1293706" y="1966416"/>
            <a:chExt cx="369294" cy="350444"/>
          </a:xfrm>
        </p:grpSpPr>
        <p:sp>
          <p:nvSpPr>
            <p:cNvPr id="11747" name="Google Shape;11747;p7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77"/>
          <p:cNvGrpSpPr/>
          <p:nvPr/>
        </p:nvGrpSpPr>
        <p:grpSpPr>
          <a:xfrm>
            <a:off x="3967213" y="1800077"/>
            <a:ext cx="368185" cy="331816"/>
            <a:chOff x="3967213" y="1975477"/>
            <a:chExt cx="368185" cy="331816"/>
          </a:xfrm>
        </p:grpSpPr>
        <p:sp>
          <p:nvSpPr>
            <p:cNvPr id="11756" name="Google Shape;11756;p7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77"/>
          <p:cNvGrpSpPr/>
          <p:nvPr/>
        </p:nvGrpSpPr>
        <p:grpSpPr>
          <a:xfrm>
            <a:off x="8047661" y="1793646"/>
            <a:ext cx="279132" cy="356875"/>
            <a:chOff x="8047661" y="1969046"/>
            <a:chExt cx="279132" cy="356875"/>
          </a:xfrm>
        </p:grpSpPr>
        <p:sp>
          <p:nvSpPr>
            <p:cNvPr id="11760" name="Google Shape;11760;p7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77"/>
          <p:cNvGrpSpPr/>
          <p:nvPr/>
        </p:nvGrpSpPr>
        <p:grpSpPr>
          <a:xfrm>
            <a:off x="7596157" y="1792759"/>
            <a:ext cx="279544" cy="358142"/>
            <a:chOff x="7596157" y="1968159"/>
            <a:chExt cx="279544" cy="358142"/>
          </a:xfrm>
        </p:grpSpPr>
        <p:sp>
          <p:nvSpPr>
            <p:cNvPr id="11765" name="Google Shape;11765;p7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77"/>
          <p:cNvGrpSpPr/>
          <p:nvPr/>
        </p:nvGrpSpPr>
        <p:grpSpPr>
          <a:xfrm>
            <a:off x="7147315" y="1793646"/>
            <a:ext cx="279513" cy="357636"/>
            <a:chOff x="7147315" y="1969046"/>
            <a:chExt cx="279513" cy="357636"/>
          </a:xfrm>
        </p:grpSpPr>
        <p:sp>
          <p:nvSpPr>
            <p:cNvPr id="11772" name="Google Shape;11772;p7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77"/>
          <p:cNvGrpSpPr/>
          <p:nvPr/>
        </p:nvGrpSpPr>
        <p:grpSpPr>
          <a:xfrm>
            <a:off x="6697681" y="1792917"/>
            <a:ext cx="280305" cy="359093"/>
            <a:chOff x="6697681" y="1968317"/>
            <a:chExt cx="280305" cy="359093"/>
          </a:xfrm>
        </p:grpSpPr>
        <p:sp>
          <p:nvSpPr>
            <p:cNvPr id="11780" name="Google Shape;11780;p7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7"/>
          <p:cNvGrpSpPr/>
          <p:nvPr/>
        </p:nvGrpSpPr>
        <p:grpSpPr>
          <a:xfrm>
            <a:off x="6248839" y="1792537"/>
            <a:ext cx="280273" cy="358744"/>
            <a:chOff x="6248839" y="1967937"/>
            <a:chExt cx="280273" cy="358744"/>
          </a:xfrm>
        </p:grpSpPr>
        <p:sp>
          <p:nvSpPr>
            <p:cNvPr id="11788" name="Google Shape;11788;p7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7"/>
          <p:cNvGrpSpPr/>
          <p:nvPr/>
        </p:nvGrpSpPr>
        <p:grpSpPr>
          <a:xfrm>
            <a:off x="5801485" y="1793646"/>
            <a:ext cx="279164" cy="357794"/>
            <a:chOff x="5801485" y="1969046"/>
            <a:chExt cx="279164" cy="357794"/>
          </a:xfrm>
        </p:grpSpPr>
        <p:sp>
          <p:nvSpPr>
            <p:cNvPr id="11795" name="Google Shape;11795;p7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7"/>
          <p:cNvGrpSpPr/>
          <p:nvPr/>
        </p:nvGrpSpPr>
        <p:grpSpPr>
          <a:xfrm>
            <a:off x="5352643" y="1793646"/>
            <a:ext cx="278404" cy="358364"/>
            <a:chOff x="5352643" y="1969046"/>
            <a:chExt cx="278404" cy="358364"/>
          </a:xfrm>
        </p:grpSpPr>
        <p:sp>
          <p:nvSpPr>
            <p:cNvPr id="11809" name="Google Shape;11809;p7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77"/>
          <p:cNvGrpSpPr/>
          <p:nvPr/>
        </p:nvGrpSpPr>
        <p:grpSpPr>
          <a:xfrm>
            <a:off x="4897750" y="1792917"/>
            <a:ext cx="279132" cy="358364"/>
            <a:chOff x="4897750" y="1968317"/>
            <a:chExt cx="279132" cy="358364"/>
          </a:xfrm>
        </p:grpSpPr>
        <p:sp>
          <p:nvSpPr>
            <p:cNvPr id="11814" name="Google Shape;11814;p7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7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77"/>
          <p:cNvGrpSpPr/>
          <p:nvPr/>
        </p:nvGrpSpPr>
        <p:grpSpPr>
          <a:xfrm>
            <a:off x="1767449" y="1337644"/>
            <a:ext cx="324403" cy="347783"/>
            <a:chOff x="1767449" y="1513044"/>
            <a:chExt cx="324403" cy="347783"/>
          </a:xfrm>
        </p:grpSpPr>
        <p:sp>
          <p:nvSpPr>
            <p:cNvPr id="11829" name="Google Shape;11829;p7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8" name="Google Shape;11838;p77"/>
          <p:cNvGrpSpPr/>
          <p:nvPr/>
        </p:nvGrpSpPr>
        <p:grpSpPr>
          <a:xfrm>
            <a:off x="4007193" y="1337327"/>
            <a:ext cx="320633" cy="348100"/>
            <a:chOff x="4007193" y="1512727"/>
            <a:chExt cx="320633" cy="348100"/>
          </a:xfrm>
        </p:grpSpPr>
        <p:sp>
          <p:nvSpPr>
            <p:cNvPr id="11839" name="Google Shape;11839;p7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77"/>
          <p:cNvGrpSpPr/>
          <p:nvPr/>
        </p:nvGrpSpPr>
        <p:grpSpPr>
          <a:xfrm>
            <a:off x="3530425" y="1333347"/>
            <a:ext cx="368175" cy="344594"/>
            <a:chOff x="3530425" y="1508747"/>
            <a:chExt cx="368175" cy="344594"/>
          </a:xfrm>
        </p:grpSpPr>
        <p:sp>
          <p:nvSpPr>
            <p:cNvPr id="11845" name="Google Shape;11845;p7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77"/>
          <p:cNvGrpSpPr/>
          <p:nvPr/>
        </p:nvGrpSpPr>
        <p:grpSpPr>
          <a:xfrm>
            <a:off x="3127598" y="1337834"/>
            <a:ext cx="289714" cy="347593"/>
            <a:chOff x="3127598" y="1513234"/>
            <a:chExt cx="289714" cy="347593"/>
          </a:xfrm>
        </p:grpSpPr>
        <p:sp>
          <p:nvSpPr>
            <p:cNvPr id="11850" name="Google Shape;11850;p7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77"/>
          <p:cNvGrpSpPr/>
          <p:nvPr/>
        </p:nvGrpSpPr>
        <p:grpSpPr>
          <a:xfrm>
            <a:off x="2662884" y="1337644"/>
            <a:ext cx="322914" cy="348543"/>
            <a:chOff x="2662884" y="1513044"/>
            <a:chExt cx="322914" cy="348543"/>
          </a:xfrm>
        </p:grpSpPr>
        <p:sp>
          <p:nvSpPr>
            <p:cNvPr id="11856" name="Google Shape;11856;p7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7"/>
          <p:cNvGrpSpPr/>
          <p:nvPr/>
        </p:nvGrpSpPr>
        <p:grpSpPr>
          <a:xfrm>
            <a:off x="2232511" y="1337359"/>
            <a:ext cx="299534" cy="348068"/>
            <a:chOff x="2232511" y="1512759"/>
            <a:chExt cx="299534" cy="348068"/>
          </a:xfrm>
        </p:grpSpPr>
        <p:sp>
          <p:nvSpPr>
            <p:cNvPr id="11867" name="Google Shape;11867;p7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77"/>
          <p:cNvGrpSpPr/>
          <p:nvPr/>
        </p:nvGrpSpPr>
        <p:grpSpPr>
          <a:xfrm>
            <a:off x="1331406" y="1337961"/>
            <a:ext cx="301784" cy="348607"/>
            <a:chOff x="1331406" y="1513361"/>
            <a:chExt cx="301784" cy="348607"/>
          </a:xfrm>
        </p:grpSpPr>
        <p:sp>
          <p:nvSpPr>
            <p:cNvPr id="11879" name="Google Shape;11879;p7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77"/>
          <p:cNvGrpSpPr/>
          <p:nvPr/>
        </p:nvGrpSpPr>
        <p:grpSpPr>
          <a:xfrm>
            <a:off x="7144274" y="1324814"/>
            <a:ext cx="282174" cy="355735"/>
            <a:chOff x="7144274" y="1500214"/>
            <a:chExt cx="282174" cy="355735"/>
          </a:xfrm>
        </p:grpSpPr>
        <p:sp>
          <p:nvSpPr>
            <p:cNvPr id="11884" name="Google Shape;11884;p7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77"/>
          <p:cNvGrpSpPr/>
          <p:nvPr/>
        </p:nvGrpSpPr>
        <p:grpSpPr>
          <a:xfrm>
            <a:off x="6685262" y="1324814"/>
            <a:ext cx="289682" cy="354594"/>
            <a:chOff x="6685262" y="1500214"/>
            <a:chExt cx="289682" cy="354594"/>
          </a:xfrm>
        </p:grpSpPr>
        <p:sp>
          <p:nvSpPr>
            <p:cNvPr id="11891" name="Google Shape;11891;p7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77"/>
          <p:cNvGrpSpPr/>
          <p:nvPr/>
        </p:nvGrpSpPr>
        <p:grpSpPr>
          <a:xfrm>
            <a:off x="6200938" y="1325194"/>
            <a:ext cx="322154" cy="355355"/>
            <a:chOff x="6200938" y="1500594"/>
            <a:chExt cx="322154" cy="355355"/>
          </a:xfrm>
        </p:grpSpPr>
        <p:sp>
          <p:nvSpPr>
            <p:cNvPr id="11896" name="Google Shape;11896;p7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77"/>
          <p:cNvGrpSpPr/>
          <p:nvPr/>
        </p:nvGrpSpPr>
        <p:grpSpPr>
          <a:xfrm>
            <a:off x="5289631" y="1324814"/>
            <a:ext cx="332355" cy="354974"/>
            <a:chOff x="5289631" y="1500214"/>
            <a:chExt cx="332355" cy="354974"/>
          </a:xfrm>
        </p:grpSpPr>
        <p:sp>
          <p:nvSpPr>
            <p:cNvPr id="11902" name="Google Shape;11902;p7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77"/>
          <p:cNvGrpSpPr/>
          <p:nvPr/>
        </p:nvGrpSpPr>
        <p:grpSpPr>
          <a:xfrm>
            <a:off x="5748295" y="1324433"/>
            <a:ext cx="323294" cy="356115"/>
            <a:chOff x="5748295" y="1499833"/>
            <a:chExt cx="323294" cy="356115"/>
          </a:xfrm>
        </p:grpSpPr>
        <p:sp>
          <p:nvSpPr>
            <p:cNvPr id="11909" name="Google Shape;11909;p7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77"/>
          <p:cNvGrpSpPr/>
          <p:nvPr/>
        </p:nvGrpSpPr>
        <p:grpSpPr>
          <a:xfrm>
            <a:off x="8047661" y="1325637"/>
            <a:ext cx="278404" cy="355260"/>
            <a:chOff x="8047661" y="1501037"/>
            <a:chExt cx="278404" cy="355260"/>
          </a:xfrm>
        </p:grpSpPr>
        <p:sp>
          <p:nvSpPr>
            <p:cNvPr id="11917" name="Google Shape;11917;p7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77"/>
          <p:cNvGrpSpPr/>
          <p:nvPr/>
        </p:nvGrpSpPr>
        <p:grpSpPr>
          <a:xfrm>
            <a:off x="4903389" y="1324814"/>
            <a:ext cx="267854" cy="355735"/>
            <a:chOff x="4903389" y="1500214"/>
            <a:chExt cx="267854" cy="355735"/>
          </a:xfrm>
        </p:grpSpPr>
        <p:sp>
          <p:nvSpPr>
            <p:cNvPr id="11922" name="Google Shape;11922;p7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77"/>
          <p:cNvGrpSpPr/>
          <p:nvPr/>
        </p:nvGrpSpPr>
        <p:grpSpPr>
          <a:xfrm>
            <a:off x="7613518" y="1325954"/>
            <a:ext cx="264433" cy="353074"/>
            <a:chOff x="7613518" y="1501354"/>
            <a:chExt cx="264433" cy="353074"/>
          </a:xfrm>
        </p:grpSpPr>
        <p:sp>
          <p:nvSpPr>
            <p:cNvPr id="11928" name="Google Shape;11928;p7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4" name="Google Shape;11934;p7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935" name="Google Shape;11935;p7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10" name="Google Shape;710;p41"/>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Dimensional</a:t>
            </a:r>
            <a:r>
              <a:rPr lang="en" sz="3000" dirty="0"/>
              <a:t> </a:t>
            </a:r>
            <a:r>
              <a:rPr lang="en" dirty="0">
                <a:latin typeface="Sora ExtraBold"/>
                <a:cs typeface="Sora ExtraBold"/>
                <a:sym typeface="Sora ExtraBold"/>
              </a:rPr>
              <a:t>bus matrix</a:t>
            </a:r>
            <a:endParaRPr sz="3000" dirty="0">
              <a:latin typeface="Sora ExtraBold"/>
              <a:ea typeface="Sora ExtraBold"/>
              <a:cs typeface="Sora ExtraBold"/>
              <a:sym typeface="Sora ExtraBold"/>
            </a:endParaRPr>
          </a:p>
        </p:txBody>
      </p:sp>
      <p:sp>
        <p:nvSpPr>
          <p:cNvPr id="784" name="Google Shape;784;p41"/>
          <p:cNvSpPr/>
          <p:nvPr/>
        </p:nvSpPr>
        <p:spPr>
          <a:xfrm rot="5400000">
            <a:off x="278650" y="339238"/>
            <a:ext cx="1083488" cy="722325"/>
          </a:xfrm>
          <a:prstGeom prst="flowChartDecision">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 name="Picture 1" descr="Chart&#10;&#10;Description automatically generated">
            <a:extLst>
              <a:ext uri="{FF2B5EF4-FFF2-40B4-BE49-F238E27FC236}">
                <a16:creationId xmlns:a16="http://schemas.microsoft.com/office/drawing/2014/main" id="{B6BCC815-A84E-E460-E688-4736098C6F43}"/>
              </a:ext>
            </a:extLst>
          </p:cNvPr>
          <p:cNvPicPr>
            <a:picLocks noChangeAspect="1"/>
          </p:cNvPicPr>
          <p:nvPr/>
        </p:nvPicPr>
        <p:blipFill>
          <a:blip r:embed="rId3"/>
          <a:stretch>
            <a:fillRect/>
          </a:stretch>
        </p:blipFill>
        <p:spPr>
          <a:xfrm>
            <a:off x="1445517" y="1242144"/>
            <a:ext cx="5841402" cy="1349904"/>
          </a:xfrm>
          <a:prstGeom prst="rect">
            <a:avLst/>
          </a:prstGeom>
        </p:spPr>
      </p:pic>
      <p:graphicFrame>
        <p:nvGraphicFramePr>
          <p:cNvPr id="3" name="Google Shape;1295;p52">
            <a:extLst>
              <a:ext uri="{FF2B5EF4-FFF2-40B4-BE49-F238E27FC236}">
                <a16:creationId xmlns:a16="http://schemas.microsoft.com/office/drawing/2014/main" id="{BBCAA89E-3E66-7DDD-3685-D4757240999F}"/>
              </a:ext>
            </a:extLst>
          </p:cNvPr>
          <p:cNvGraphicFramePr/>
          <p:nvPr>
            <p:extLst>
              <p:ext uri="{D42A27DB-BD31-4B8C-83A1-F6EECF244321}">
                <p14:modId xmlns:p14="http://schemas.microsoft.com/office/powerpoint/2010/main" val="3585360934"/>
              </p:ext>
            </p:extLst>
          </p:nvPr>
        </p:nvGraphicFramePr>
        <p:xfrm>
          <a:off x="751350" y="2818576"/>
          <a:ext cx="7703974" cy="1742825"/>
        </p:xfrm>
        <a:graphic>
          <a:graphicData uri="http://schemas.openxmlformats.org/drawingml/2006/table">
            <a:tbl>
              <a:tblPr>
                <a:noFill/>
                <a:tableStyleId>{02A7CECA-3D7A-4611-AA93-9E6DD80BE2B1}</a:tableStyleId>
              </a:tblPr>
              <a:tblGrid>
                <a:gridCol w="1073334">
                  <a:extLst>
                    <a:ext uri="{9D8B030D-6E8A-4147-A177-3AD203B41FA5}">
                      <a16:colId xmlns:a16="http://schemas.microsoft.com/office/drawing/2014/main" val="20000"/>
                    </a:ext>
                  </a:extLst>
                </a:gridCol>
                <a:gridCol w="1657660">
                  <a:extLst>
                    <a:ext uri="{9D8B030D-6E8A-4147-A177-3AD203B41FA5}">
                      <a16:colId xmlns:a16="http://schemas.microsoft.com/office/drawing/2014/main" val="20001"/>
                    </a:ext>
                  </a:extLst>
                </a:gridCol>
                <a:gridCol w="1657660">
                  <a:extLst>
                    <a:ext uri="{9D8B030D-6E8A-4147-A177-3AD203B41FA5}">
                      <a16:colId xmlns:a16="http://schemas.microsoft.com/office/drawing/2014/main" val="2052866601"/>
                    </a:ext>
                  </a:extLst>
                </a:gridCol>
                <a:gridCol w="1657660">
                  <a:extLst>
                    <a:ext uri="{9D8B030D-6E8A-4147-A177-3AD203B41FA5}">
                      <a16:colId xmlns:a16="http://schemas.microsoft.com/office/drawing/2014/main" val="20002"/>
                    </a:ext>
                  </a:extLst>
                </a:gridCol>
                <a:gridCol w="1657660">
                  <a:extLst>
                    <a:ext uri="{9D8B030D-6E8A-4147-A177-3AD203B41FA5}">
                      <a16:colId xmlns:a16="http://schemas.microsoft.com/office/drawing/2014/main" val="20003"/>
                    </a:ext>
                  </a:extLst>
                </a:gridCol>
              </a:tblGrid>
              <a:tr h="559625">
                <a:tc>
                  <a:txBody>
                    <a:bodyPr/>
                    <a:lstStyle/>
                    <a:p>
                      <a:pPr marL="0" lvl="0" indent="0" algn="ctr" rtl="0">
                        <a:spcBef>
                          <a:spcPts val="0"/>
                        </a:spcBef>
                        <a:spcAft>
                          <a:spcPts val="0"/>
                        </a:spcAft>
                        <a:buNone/>
                      </a:pPr>
                      <a:endParaRPr dirty="0">
                        <a:solidFill>
                          <a:schemeClr val="dk1"/>
                        </a:solidFill>
                        <a:latin typeface="Sora"/>
                        <a:ea typeface="Sora"/>
                        <a:cs typeface="Sora"/>
                        <a:sym typeface="Sora"/>
                      </a:endParaRPr>
                    </a:p>
                  </a:txBody>
                  <a:tcPr marL="91425" marR="91425" marT="91425" marB="91425" anchor="ctr">
                    <a:lnL w="38100" cap="flat" cmpd="sng">
                      <a:solidFill>
                        <a:srgbClr val="9E9E9E">
                          <a:alpha val="0"/>
                        </a:srgbClr>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dk2">
                          <a:alpha val="0"/>
                        </a:schemeClr>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dirty="0">
                          <a:solidFill>
                            <a:schemeClr val="accent2"/>
                          </a:solidFill>
                          <a:latin typeface="Sora SemiBold"/>
                          <a:ea typeface="Sora SemiBold"/>
                          <a:cs typeface="Sora SemiBold"/>
                          <a:sym typeface="Sora SemiBold"/>
                        </a:rPr>
                        <a:t>Location</a:t>
                      </a:r>
                      <a:endParaRPr sz="1600" dirty="0">
                        <a:solidFill>
                          <a:schemeClr val="accent2"/>
                        </a:solidFill>
                        <a:latin typeface="Sora SemiBold"/>
                        <a:ea typeface="Sora SemiBold"/>
                        <a:cs typeface="Sora SemiBold"/>
                        <a:sym typeface="Sora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dk1">
                          <a:alpha val="0"/>
                        </a:schemeClr>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pt-PT" sz="1600" dirty="0" err="1">
                          <a:solidFill>
                            <a:schemeClr val="accent2"/>
                          </a:solidFill>
                          <a:latin typeface="Sora SemiBold"/>
                          <a:ea typeface="Sora SemiBold"/>
                          <a:cs typeface="Sora SemiBold"/>
                          <a:sym typeface="Sora SemiBold"/>
                        </a:rPr>
                        <a:t>Profile</a:t>
                      </a:r>
                      <a:endParaRPr sz="1600" dirty="0">
                        <a:solidFill>
                          <a:schemeClr val="accent2"/>
                        </a:solidFill>
                        <a:latin typeface="Sora SemiBold"/>
                        <a:ea typeface="Sora SemiBold"/>
                        <a:cs typeface="Sora SemiBold"/>
                        <a:sym typeface="Sora SemiBold"/>
                      </a:endParaRPr>
                    </a:p>
                  </a:txBody>
                  <a:tcPr marL="91425" marR="91425" marT="91425" marB="91425" anchor="ctr">
                    <a:lnL w="38100" cap="flat" cmpd="sng">
                      <a:solidFill>
                        <a:schemeClr val="accent6"/>
                      </a:solidFill>
                      <a:prstDash val="solid"/>
                      <a:round/>
                      <a:headEnd type="none" w="sm" len="sm"/>
                      <a:tailEnd type="none" w="sm" len="sm"/>
                    </a:lnL>
                    <a:lnR w="38100" cap="flat" cmpd="sng" algn="ctr">
                      <a:solidFill>
                        <a:schemeClr val="accent6"/>
                      </a:solidFill>
                      <a:prstDash val="solid"/>
                      <a:round/>
                      <a:headEnd type="none" w="sm" len="sm"/>
                      <a:tailEnd type="none" w="sm" len="sm"/>
                    </a:lnR>
                    <a:lnT w="38100" cap="flat" cmpd="sng">
                      <a:solidFill>
                        <a:schemeClr val="dk1">
                          <a:alpha val="0"/>
                        </a:schemeClr>
                      </a:solidFill>
                      <a:prstDash val="solid"/>
                      <a:round/>
                      <a:headEnd type="none" w="sm" len="sm"/>
                      <a:tailEnd type="none" w="sm" len="sm"/>
                    </a:lnT>
                    <a:lnB w="3810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dirty="0">
                          <a:solidFill>
                            <a:schemeClr val="accent2"/>
                          </a:solidFill>
                          <a:latin typeface="Sora SemiBold"/>
                          <a:ea typeface="Sora SemiBold"/>
                          <a:cs typeface="Sora SemiBold"/>
                          <a:sym typeface="Sora SemiBold"/>
                        </a:rPr>
                        <a:t>Day</a:t>
                      </a:r>
                      <a:endParaRPr sz="1600" dirty="0">
                        <a:solidFill>
                          <a:schemeClr val="accent2"/>
                        </a:solidFill>
                        <a:latin typeface="Sora SemiBold"/>
                        <a:ea typeface="Sora SemiBold"/>
                        <a:cs typeface="Sora SemiBold"/>
                        <a:sym typeface="Sora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dk1">
                          <a:alpha val="0"/>
                        </a:schemeClr>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dirty="0">
                          <a:solidFill>
                            <a:schemeClr val="accent2"/>
                          </a:solidFill>
                          <a:latin typeface="Sora SemiBold"/>
                          <a:ea typeface="Sora SemiBold"/>
                          <a:cs typeface="Sora SemiBold"/>
                          <a:sym typeface="Sora SemiBold"/>
                        </a:rPr>
                        <a:t>Time</a:t>
                      </a:r>
                      <a:endParaRPr sz="1600" dirty="0">
                        <a:solidFill>
                          <a:schemeClr val="accent2"/>
                        </a:solidFill>
                        <a:latin typeface="Sora SemiBold"/>
                        <a:ea typeface="Sora SemiBold"/>
                        <a:cs typeface="Sora SemiBold"/>
                        <a:sym typeface="Sora SemiBold"/>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dk1">
                          <a:alpha val="0"/>
                        </a:schemeClr>
                      </a:solidFill>
                      <a:prstDash val="solid"/>
                      <a:round/>
                      <a:headEnd type="none" w="sm" len="sm"/>
                      <a:tailEnd type="none" w="sm" len="sm"/>
                    </a:lnR>
                    <a:lnT w="38100" cap="flat" cmpd="sng">
                      <a:solidFill>
                        <a:schemeClr val="dk1">
                          <a:alpha val="0"/>
                        </a:schemeClr>
                      </a:solidFill>
                      <a:prstDash val="solid"/>
                      <a:round/>
                      <a:headEnd type="none" w="sm" len="sm"/>
                      <a:tailEnd type="none" w="sm" len="sm"/>
                    </a:lnT>
                    <a:lnB w="38100"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591600">
                <a:tc>
                  <a:txBody>
                    <a:bodyPr/>
                    <a:lstStyle/>
                    <a:p>
                      <a:pPr marL="0" lvl="0" indent="0" algn="ctr" rtl="0">
                        <a:spcBef>
                          <a:spcPts val="0"/>
                        </a:spcBef>
                        <a:spcAft>
                          <a:spcPts val="0"/>
                        </a:spcAft>
                        <a:buNone/>
                      </a:pPr>
                      <a:r>
                        <a:rPr lang="en" dirty="0">
                          <a:solidFill>
                            <a:schemeClr val="accent3"/>
                          </a:solidFill>
                          <a:latin typeface="Sora SemiBold"/>
                          <a:ea typeface="Sora SemiBold"/>
                          <a:cs typeface="Sora SemiBold"/>
                          <a:sym typeface="Sora SemiBold"/>
                        </a:rPr>
                        <a:t>Post</a:t>
                      </a:r>
                      <a:endParaRPr dirty="0">
                        <a:solidFill>
                          <a:schemeClr val="accent3"/>
                        </a:solidFill>
                        <a:latin typeface="Sora SemiBold"/>
                        <a:ea typeface="Sora SemiBold"/>
                        <a:cs typeface="Sora SemiBold"/>
                        <a:sym typeface="Sora SemiBold"/>
                      </a:endParaRPr>
                    </a:p>
                  </a:txBody>
                  <a:tcPr marL="91425" marR="91425" marT="91425" marB="91425" anchor="ctr">
                    <a:lnL w="38100" cap="flat" cmpd="sng">
                      <a:solidFill>
                        <a:schemeClr val="lt1">
                          <a:alpha val="0"/>
                        </a:schemeClr>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pt-PT" dirty="0" err="1">
                          <a:solidFill>
                            <a:schemeClr val="dk1"/>
                          </a:solidFill>
                          <a:latin typeface="Sora"/>
                          <a:ea typeface="Sora"/>
                          <a:cs typeface="Sora"/>
                          <a:sym typeface="Sora"/>
                        </a:rPr>
                        <a:t>xxxxx</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pt-PT" dirty="0" err="1">
                          <a:solidFill>
                            <a:schemeClr val="dk1"/>
                          </a:solidFill>
                          <a:latin typeface="Sora"/>
                          <a:ea typeface="Sora"/>
                          <a:cs typeface="Sora"/>
                          <a:sym typeface="Sora"/>
                        </a:rPr>
                        <a:t>xxxxx</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lgn="ctr">
                      <a:solidFill>
                        <a:schemeClr val="accent6"/>
                      </a:solidFill>
                      <a:prstDash val="solid"/>
                      <a:round/>
                      <a:headEnd type="none" w="sm" len="sm"/>
                      <a:tailEnd type="none" w="sm" len="sm"/>
                    </a:lnR>
                    <a:lnT w="38100" cap="flat" cmpd="sng" algn="ctr">
                      <a:solidFill>
                        <a:schemeClr val="accent6"/>
                      </a:solidFill>
                      <a:prstDash val="solid"/>
                      <a:round/>
                      <a:headEnd type="none" w="sm" len="sm"/>
                      <a:tailEnd type="none" w="sm" len="sm"/>
                    </a:lnT>
                    <a:lnB w="3810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err="1">
                          <a:solidFill>
                            <a:schemeClr val="dk1"/>
                          </a:solidFill>
                          <a:latin typeface="Sora"/>
                          <a:ea typeface="Sora"/>
                          <a:cs typeface="Sora"/>
                          <a:sym typeface="Sora"/>
                        </a:rPr>
                        <a:t>xxxxx</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err="1">
                          <a:solidFill>
                            <a:schemeClr val="dk1"/>
                          </a:solidFill>
                          <a:latin typeface="Sora"/>
                          <a:ea typeface="Sora"/>
                          <a:cs typeface="Sora"/>
                          <a:sym typeface="Sora"/>
                        </a:rPr>
                        <a:t>xxxxx</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591600">
                <a:tc>
                  <a:txBody>
                    <a:bodyPr/>
                    <a:lstStyle/>
                    <a:p>
                      <a:pPr marL="0" lvl="0" indent="0" algn="ctr" rtl="0">
                        <a:spcBef>
                          <a:spcPts val="0"/>
                        </a:spcBef>
                        <a:spcAft>
                          <a:spcPts val="0"/>
                        </a:spcAft>
                        <a:buNone/>
                      </a:pPr>
                      <a:r>
                        <a:rPr lang="en" dirty="0">
                          <a:solidFill>
                            <a:schemeClr val="accent3"/>
                          </a:solidFill>
                          <a:latin typeface="Sora SemiBold"/>
                          <a:ea typeface="Sora SemiBold"/>
                          <a:cs typeface="Sora SemiBold"/>
                          <a:sym typeface="Sora SemiBold"/>
                        </a:rPr>
                        <a:t>Statistics</a:t>
                      </a:r>
                      <a:endParaRPr dirty="0">
                        <a:solidFill>
                          <a:schemeClr val="accent3"/>
                        </a:solidFill>
                        <a:latin typeface="Sora SemiBold"/>
                        <a:ea typeface="Sora SemiBold"/>
                        <a:cs typeface="Sora SemiBold"/>
                        <a:sym typeface="Sora SemiBold"/>
                      </a:endParaRPr>
                    </a:p>
                  </a:txBody>
                  <a:tcPr marL="91425" marR="91425" marT="91425" marB="91425" anchor="ctr">
                    <a:lnL w="38100" cap="flat" cmpd="sng">
                      <a:solidFill>
                        <a:schemeClr val="lt1">
                          <a:alpha val="0"/>
                        </a:schemeClr>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pt-PT" dirty="0" err="1">
                          <a:solidFill>
                            <a:schemeClr val="dk1"/>
                          </a:solidFill>
                          <a:latin typeface="Sora"/>
                          <a:ea typeface="Sora"/>
                          <a:cs typeface="Sora"/>
                          <a:sym typeface="Sora"/>
                        </a:rPr>
                        <a:t>xxxxxx</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pt-PT" dirty="0" err="1">
                          <a:solidFill>
                            <a:schemeClr val="dk1"/>
                          </a:solidFill>
                          <a:latin typeface="Sora"/>
                          <a:ea typeface="Sora"/>
                          <a:cs typeface="Sora"/>
                          <a:sym typeface="Sora"/>
                        </a:rPr>
                        <a:t>xxxxxx</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lgn="ctr">
                      <a:solidFill>
                        <a:schemeClr val="accent6"/>
                      </a:solidFill>
                      <a:prstDash val="solid"/>
                      <a:round/>
                      <a:headEnd type="none" w="sm" len="sm"/>
                      <a:tailEnd type="none" w="sm" len="sm"/>
                    </a:lnR>
                    <a:lnT w="38100" cap="flat" cmpd="sng" algn="ctr">
                      <a:solidFill>
                        <a:schemeClr val="accent6"/>
                      </a:solidFill>
                      <a:prstDash val="solid"/>
                      <a:round/>
                      <a:headEnd type="none" w="sm" len="sm"/>
                      <a:tailEnd type="none" w="sm" len="sm"/>
                    </a:lnT>
                    <a:lnB w="3810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err="1">
                          <a:solidFill>
                            <a:schemeClr val="dk1"/>
                          </a:solidFill>
                          <a:latin typeface="Sora"/>
                          <a:ea typeface="Sora"/>
                          <a:cs typeface="Sora"/>
                          <a:sym typeface="Sora"/>
                        </a:rPr>
                        <a:t>xxxxx</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accent6"/>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err="1">
                          <a:solidFill>
                            <a:schemeClr val="dk1"/>
                          </a:solidFill>
                          <a:latin typeface="Sora"/>
                          <a:ea typeface="Sora"/>
                          <a:cs typeface="Sora"/>
                          <a:sym typeface="Sora"/>
                        </a:rPr>
                        <a:t>xxxxxx</a:t>
                      </a:r>
                      <a:endParaRPr dirty="0">
                        <a:solidFill>
                          <a:schemeClr val="dk1"/>
                        </a:solidFill>
                        <a:latin typeface="Sora"/>
                        <a:ea typeface="Sora"/>
                        <a:cs typeface="Sora"/>
                        <a:sym typeface="Sora"/>
                      </a:endParaRPr>
                    </a:p>
                  </a:txBody>
                  <a:tcPr marL="91425" marR="91425" marT="91425" marB="91425" anchor="ctr">
                    <a:lnL w="38100" cap="flat" cmpd="sng">
                      <a:solidFill>
                        <a:schemeClr val="accent6"/>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accent6"/>
                      </a:solidFill>
                      <a:prstDash val="solid"/>
                      <a:round/>
                      <a:headEnd type="none" w="sm" len="sm"/>
                      <a:tailEnd type="none" w="sm" len="sm"/>
                    </a:lnT>
                    <a:lnB w="38100"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8155977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39"/>
        <p:cNvGrpSpPr/>
        <p:nvPr/>
      </p:nvGrpSpPr>
      <p:grpSpPr>
        <a:xfrm>
          <a:off x="0" y="0"/>
          <a:ext cx="0" cy="0"/>
          <a:chOff x="0" y="0"/>
          <a:chExt cx="0" cy="0"/>
        </a:xfrm>
      </p:grpSpPr>
      <p:grpSp>
        <p:nvGrpSpPr>
          <p:cNvPr id="11940" name="Google Shape;11940;p78"/>
          <p:cNvGrpSpPr/>
          <p:nvPr/>
        </p:nvGrpSpPr>
        <p:grpSpPr>
          <a:xfrm>
            <a:off x="1757085" y="1325225"/>
            <a:ext cx="371069" cy="359396"/>
            <a:chOff x="1757085" y="1500675"/>
            <a:chExt cx="371069" cy="359396"/>
          </a:xfrm>
        </p:grpSpPr>
        <p:sp>
          <p:nvSpPr>
            <p:cNvPr id="11941" name="Google Shape;11941;p7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8"/>
          <p:cNvGrpSpPr/>
          <p:nvPr/>
        </p:nvGrpSpPr>
        <p:grpSpPr>
          <a:xfrm>
            <a:off x="2774209" y="1779241"/>
            <a:ext cx="116693" cy="374186"/>
            <a:chOff x="2774209" y="1954691"/>
            <a:chExt cx="116693" cy="374186"/>
          </a:xfrm>
        </p:grpSpPr>
        <p:sp>
          <p:nvSpPr>
            <p:cNvPr id="11971" name="Google Shape;11971;p7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78"/>
          <p:cNvGrpSpPr/>
          <p:nvPr/>
        </p:nvGrpSpPr>
        <p:grpSpPr>
          <a:xfrm>
            <a:off x="4017435" y="1324462"/>
            <a:ext cx="315092" cy="359397"/>
            <a:chOff x="4017435" y="1499912"/>
            <a:chExt cx="315092" cy="359397"/>
          </a:xfrm>
        </p:grpSpPr>
        <p:sp>
          <p:nvSpPr>
            <p:cNvPr id="11974" name="Google Shape;11974;p7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78"/>
          <p:cNvGrpSpPr/>
          <p:nvPr/>
        </p:nvGrpSpPr>
        <p:grpSpPr>
          <a:xfrm>
            <a:off x="3963652" y="1824309"/>
            <a:ext cx="374154" cy="284050"/>
            <a:chOff x="3963652" y="1999759"/>
            <a:chExt cx="374154" cy="284050"/>
          </a:xfrm>
        </p:grpSpPr>
        <p:sp>
          <p:nvSpPr>
            <p:cNvPr id="11977" name="Google Shape;11977;p7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78"/>
          <p:cNvGrpSpPr/>
          <p:nvPr/>
        </p:nvGrpSpPr>
        <p:grpSpPr>
          <a:xfrm>
            <a:off x="1777536" y="1839416"/>
            <a:ext cx="376444" cy="253772"/>
            <a:chOff x="1777536" y="2014866"/>
            <a:chExt cx="376444" cy="253772"/>
          </a:xfrm>
        </p:grpSpPr>
        <p:sp>
          <p:nvSpPr>
            <p:cNvPr id="11981" name="Google Shape;11981;p7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8"/>
          <p:cNvGrpSpPr/>
          <p:nvPr/>
        </p:nvGrpSpPr>
        <p:grpSpPr>
          <a:xfrm>
            <a:off x="1309875" y="1881876"/>
            <a:ext cx="374154" cy="169680"/>
            <a:chOff x="1309875" y="2057326"/>
            <a:chExt cx="374154" cy="169680"/>
          </a:xfrm>
        </p:grpSpPr>
        <p:sp>
          <p:nvSpPr>
            <p:cNvPr id="11987" name="Google Shape;11987;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8" name="Google Shape;11998;p7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9" name="Google Shape;11999;p78"/>
          <p:cNvGrpSpPr/>
          <p:nvPr/>
        </p:nvGrpSpPr>
        <p:grpSpPr>
          <a:xfrm>
            <a:off x="2347450" y="1779114"/>
            <a:ext cx="113639" cy="373168"/>
            <a:chOff x="2347450" y="1954564"/>
            <a:chExt cx="113639" cy="373168"/>
          </a:xfrm>
        </p:grpSpPr>
        <p:sp>
          <p:nvSpPr>
            <p:cNvPr id="12000" name="Google Shape;12000;p7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2" name="Google Shape;12002;p7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3" name="Google Shape;12003;p78"/>
          <p:cNvGrpSpPr/>
          <p:nvPr/>
        </p:nvGrpSpPr>
        <p:grpSpPr>
          <a:xfrm>
            <a:off x="3110102" y="1324430"/>
            <a:ext cx="330613" cy="358379"/>
            <a:chOff x="3110102" y="1499880"/>
            <a:chExt cx="330613" cy="358379"/>
          </a:xfrm>
        </p:grpSpPr>
        <p:sp>
          <p:nvSpPr>
            <p:cNvPr id="12004" name="Google Shape;12004;p7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1" name="Google Shape;12011;p7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2" name="Google Shape;12012;p78"/>
          <p:cNvGrpSpPr/>
          <p:nvPr/>
        </p:nvGrpSpPr>
        <p:grpSpPr>
          <a:xfrm>
            <a:off x="3485575" y="1824309"/>
            <a:ext cx="373772" cy="284050"/>
            <a:chOff x="3531200" y="1999759"/>
            <a:chExt cx="373772" cy="284050"/>
          </a:xfrm>
        </p:grpSpPr>
        <p:sp>
          <p:nvSpPr>
            <p:cNvPr id="12013" name="Google Shape;12013;p7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78"/>
          <p:cNvGrpSpPr/>
          <p:nvPr/>
        </p:nvGrpSpPr>
        <p:grpSpPr>
          <a:xfrm>
            <a:off x="2667058" y="1324843"/>
            <a:ext cx="330231" cy="359015"/>
            <a:chOff x="2667058" y="1500293"/>
            <a:chExt cx="330231" cy="359015"/>
          </a:xfrm>
        </p:grpSpPr>
        <p:sp>
          <p:nvSpPr>
            <p:cNvPr id="12018" name="Google Shape;12018;p7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8"/>
          <p:cNvGrpSpPr/>
          <p:nvPr/>
        </p:nvGrpSpPr>
        <p:grpSpPr>
          <a:xfrm>
            <a:off x="3567553" y="1324462"/>
            <a:ext cx="320022" cy="359778"/>
            <a:chOff x="3567553" y="1499912"/>
            <a:chExt cx="320022" cy="359778"/>
          </a:xfrm>
        </p:grpSpPr>
        <p:sp>
          <p:nvSpPr>
            <p:cNvPr id="12037" name="Google Shape;12037;p7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78"/>
          <p:cNvGrpSpPr/>
          <p:nvPr/>
        </p:nvGrpSpPr>
        <p:grpSpPr>
          <a:xfrm>
            <a:off x="1309875" y="1324462"/>
            <a:ext cx="359015" cy="358633"/>
            <a:chOff x="1309875" y="1499912"/>
            <a:chExt cx="359015" cy="358633"/>
          </a:xfrm>
        </p:grpSpPr>
        <p:sp>
          <p:nvSpPr>
            <p:cNvPr id="12044" name="Google Shape;12044;p7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78"/>
          <p:cNvGrpSpPr/>
          <p:nvPr/>
        </p:nvGrpSpPr>
        <p:grpSpPr>
          <a:xfrm>
            <a:off x="2219466" y="1324843"/>
            <a:ext cx="330613" cy="359015"/>
            <a:chOff x="2219466" y="1500293"/>
            <a:chExt cx="330613" cy="359015"/>
          </a:xfrm>
        </p:grpSpPr>
        <p:sp>
          <p:nvSpPr>
            <p:cNvPr id="12054" name="Google Shape;12054;p7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8"/>
          <p:cNvGrpSpPr/>
          <p:nvPr/>
        </p:nvGrpSpPr>
        <p:grpSpPr>
          <a:xfrm>
            <a:off x="5343544" y="1333908"/>
            <a:ext cx="244676" cy="351095"/>
            <a:chOff x="5343544" y="1509358"/>
            <a:chExt cx="244676" cy="351095"/>
          </a:xfrm>
        </p:grpSpPr>
        <p:sp>
          <p:nvSpPr>
            <p:cNvPr id="12057" name="Google Shape;12057;p7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78"/>
          <p:cNvGrpSpPr/>
          <p:nvPr/>
        </p:nvGrpSpPr>
        <p:grpSpPr>
          <a:xfrm>
            <a:off x="4882340" y="1333908"/>
            <a:ext cx="246171" cy="351095"/>
            <a:chOff x="4882340" y="1509358"/>
            <a:chExt cx="246171" cy="351095"/>
          </a:xfrm>
        </p:grpSpPr>
        <p:sp>
          <p:nvSpPr>
            <p:cNvPr id="12061" name="Google Shape;12061;p7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78"/>
          <p:cNvGrpSpPr/>
          <p:nvPr/>
        </p:nvGrpSpPr>
        <p:grpSpPr>
          <a:xfrm>
            <a:off x="6273204" y="1333558"/>
            <a:ext cx="236343" cy="351445"/>
            <a:chOff x="6273204" y="1509008"/>
            <a:chExt cx="236343" cy="351445"/>
          </a:xfrm>
        </p:grpSpPr>
        <p:sp>
          <p:nvSpPr>
            <p:cNvPr id="12067" name="Google Shape;12067;p7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9" name="Google Shape;12069;p7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0" name="Google Shape;12070;p78"/>
          <p:cNvGrpSpPr/>
          <p:nvPr/>
        </p:nvGrpSpPr>
        <p:grpSpPr>
          <a:xfrm>
            <a:off x="7219530" y="1332794"/>
            <a:ext cx="191625" cy="352209"/>
            <a:chOff x="7219530" y="1508244"/>
            <a:chExt cx="191625" cy="352209"/>
          </a:xfrm>
        </p:grpSpPr>
        <p:sp>
          <p:nvSpPr>
            <p:cNvPr id="12071" name="Google Shape;12071;p7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78"/>
          <p:cNvGrpSpPr/>
          <p:nvPr/>
        </p:nvGrpSpPr>
        <p:grpSpPr>
          <a:xfrm>
            <a:off x="7699309" y="1333176"/>
            <a:ext cx="154922" cy="351827"/>
            <a:chOff x="7699309" y="1508626"/>
            <a:chExt cx="154922" cy="351827"/>
          </a:xfrm>
        </p:grpSpPr>
        <p:sp>
          <p:nvSpPr>
            <p:cNvPr id="12074" name="Google Shape;12074;p7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78"/>
          <p:cNvGrpSpPr/>
          <p:nvPr/>
        </p:nvGrpSpPr>
        <p:grpSpPr>
          <a:xfrm>
            <a:off x="8161690" y="1333558"/>
            <a:ext cx="153396" cy="351064"/>
            <a:chOff x="8161690" y="1509008"/>
            <a:chExt cx="153396" cy="351064"/>
          </a:xfrm>
        </p:grpSpPr>
        <p:sp>
          <p:nvSpPr>
            <p:cNvPr id="12082" name="Google Shape;12082;p7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78"/>
          <p:cNvGrpSpPr/>
          <p:nvPr/>
        </p:nvGrpSpPr>
        <p:grpSpPr>
          <a:xfrm>
            <a:off x="6746940" y="1333431"/>
            <a:ext cx="213221" cy="352304"/>
            <a:chOff x="6746940" y="1508881"/>
            <a:chExt cx="213221" cy="352304"/>
          </a:xfrm>
        </p:grpSpPr>
        <p:sp>
          <p:nvSpPr>
            <p:cNvPr id="12087" name="Google Shape;12087;p7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78"/>
          <p:cNvGrpSpPr/>
          <p:nvPr/>
        </p:nvGrpSpPr>
        <p:grpSpPr>
          <a:xfrm>
            <a:off x="5770336" y="1832165"/>
            <a:ext cx="350682" cy="292097"/>
            <a:chOff x="5770336" y="2007615"/>
            <a:chExt cx="350682" cy="292097"/>
          </a:xfrm>
        </p:grpSpPr>
        <p:sp>
          <p:nvSpPr>
            <p:cNvPr id="12092" name="Google Shape;12092;p7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78"/>
          <p:cNvGrpSpPr/>
          <p:nvPr/>
        </p:nvGrpSpPr>
        <p:grpSpPr>
          <a:xfrm>
            <a:off x="5326878" y="1804908"/>
            <a:ext cx="350332" cy="346229"/>
            <a:chOff x="5326878" y="1980358"/>
            <a:chExt cx="350332" cy="346229"/>
          </a:xfrm>
        </p:grpSpPr>
        <p:sp>
          <p:nvSpPr>
            <p:cNvPr id="12097" name="Google Shape;12097;p7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1" name="Google Shape;12101;p7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2" name="Google Shape;12102;p78"/>
          <p:cNvGrpSpPr/>
          <p:nvPr/>
        </p:nvGrpSpPr>
        <p:grpSpPr>
          <a:xfrm>
            <a:off x="4883835" y="1817121"/>
            <a:ext cx="350300" cy="323043"/>
            <a:chOff x="4883835" y="1992571"/>
            <a:chExt cx="350300" cy="323043"/>
          </a:xfrm>
        </p:grpSpPr>
        <p:sp>
          <p:nvSpPr>
            <p:cNvPr id="12103" name="Google Shape;12103;p7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78"/>
          <p:cNvGrpSpPr/>
          <p:nvPr/>
        </p:nvGrpSpPr>
        <p:grpSpPr>
          <a:xfrm>
            <a:off x="7548967" y="1803477"/>
            <a:ext cx="333285" cy="349950"/>
            <a:chOff x="7548967" y="1978927"/>
            <a:chExt cx="333285" cy="349950"/>
          </a:xfrm>
        </p:grpSpPr>
        <p:sp>
          <p:nvSpPr>
            <p:cNvPr id="12110" name="Google Shape;12110;p7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8"/>
          <p:cNvGrpSpPr/>
          <p:nvPr/>
        </p:nvGrpSpPr>
        <p:grpSpPr>
          <a:xfrm>
            <a:off x="6214142" y="1803477"/>
            <a:ext cx="346515" cy="350300"/>
            <a:chOff x="6214142" y="1978927"/>
            <a:chExt cx="346515" cy="350300"/>
          </a:xfrm>
        </p:grpSpPr>
        <p:sp>
          <p:nvSpPr>
            <p:cNvPr id="12118" name="Google Shape;12118;p7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78"/>
          <p:cNvGrpSpPr/>
          <p:nvPr/>
        </p:nvGrpSpPr>
        <p:grpSpPr>
          <a:xfrm>
            <a:off x="7105923" y="1803095"/>
            <a:ext cx="333285" cy="350682"/>
            <a:chOff x="7105923" y="1978545"/>
            <a:chExt cx="333285" cy="350682"/>
          </a:xfrm>
        </p:grpSpPr>
        <p:sp>
          <p:nvSpPr>
            <p:cNvPr id="12121" name="Google Shape;12121;p7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8" name="Google Shape;12128;p7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0" name="Google Shape;12130;p78"/>
          <p:cNvGrpSpPr/>
          <p:nvPr/>
        </p:nvGrpSpPr>
        <p:grpSpPr>
          <a:xfrm>
            <a:off x="3616406" y="2246902"/>
            <a:ext cx="203393" cy="351827"/>
            <a:chOff x="3616406" y="2422352"/>
            <a:chExt cx="203393" cy="351827"/>
          </a:xfrm>
        </p:grpSpPr>
        <p:sp>
          <p:nvSpPr>
            <p:cNvPr id="12131" name="Google Shape;12131;p7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78"/>
          <p:cNvGrpSpPr/>
          <p:nvPr/>
        </p:nvGrpSpPr>
        <p:grpSpPr>
          <a:xfrm>
            <a:off x="878187" y="2246520"/>
            <a:ext cx="272696" cy="351827"/>
            <a:chOff x="913012" y="2421970"/>
            <a:chExt cx="272696" cy="351827"/>
          </a:xfrm>
        </p:grpSpPr>
        <p:sp>
          <p:nvSpPr>
            <p:cNvPr id="12134" name="Google Shape;12134;p7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78"/>
          <p:cNvGrpSpPr/>
          <p:nvPr/>
        </p:nvGrpSpPr>
        <p:grpSpPr>
          <a:xfrm>
            <a:off x="2274743" y="2246902"/>
            <a:ext cx="255649" cy="351445"/>
            <a:chOff x="2274743" y="2422352"/>
            <a:chExt cx="255649" cy="351445"/>
          </a:xfrm>
        </p:grpSpPr>
        <p:sp>
          <p:nvSpPr>
            <p:cNvPr id="12139" name="Google Shape;12139;p7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78"/>
          <p:cNvGrpSpPr/>
          <p:nvPr/>
        </p:nvGrpSpPr>
        <p:grpSpPr>
          <a:xfrm>
            <a:off x="2708723" y="2245789"/>
            <a:ext cx="246552" cy="352558"/>
            <a:chOff x="2708723" y="2421239"/>
            <a:chExt cx="246552" cy="352558"/>
          </a:xfrm>
        </p:grpSpPr>
        <p:sp>
          <p:nvSpPr>
            <p:cNvPr id="12143" name="Google Shape;12143;p7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78"/>
          <p:cNvGrpSpPr/>
          <p:nvPr/>
        </p:nvGrpSpPr>
        <p:grpSpPr>
          <a:xfrm>
            <a:off x="1835485" y="2246902"/>
            <a:ext cx="259433" cy="350714"/>
            <a:chOff x="1835485" y="2422352"/>
            <a:chExt cx="259433" cy="350714"/>
          </a:xfrm>
        </p:grpSpPr>
        <p:sp>
          <p:nvSpPr>
            <p:cNvPr id="12146" name="Google Shape;12146;p7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78"/>
          <p:cNvGrpSpPr/>
          <p:nvPr/>
        </p:nvGrpSpPr>
        <p:grpSpPr>
          <a:xfrm>
            <a:off x="3150240" y="2246902"/>
            <a:ext cx="212489" cy="351445"/>
            <a:chOff x="3150240" y="2422352"/>
            <a:chExt cx="212489" cy="351445"/>
          </a:xfrm>
        </p:grpSpPr>
        <p:sp>
          <p:nvSpPr>
            <p:cNvPr id="12154" name="Google Shape;12154;p7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78"/>
          <p:cNvGrpSpPr/>
          <p:nvPr/>
        </p:nvGrpSpPr>
        <p:grpSpPr>
          <a:xfrm>
            <a:off x="1367060" y="2246679"/>
            <a:ext cx="269261" cy="352050"/>
            <a:chOff x="1367060" y="2422129"/>
            <a:chExt cx="269261" cy="352050"/>
          </a:xfrm>
        </p:grpSpPr>
        <p:sp>
          <p:nvSpPr>
            <p:cNvPr id="12157" name="Google Shape;12157;p7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1" name="Google Shape;12171;p7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2" name="Google Shape;12172;p78"/>
          <p:cNvGrpSpPr/>
          <p:nvPr/>
        </p:nvGrpSpPr>
        <p:grpSpPr>
          <a:xfrm>
            <a:off x="4882690" y="2249955"/>
            <a:ext cx="274573" cy="350682"/>
            <a:chOff x="4882690" y="2425405"/>
            <a:chExt cx="274573" cy="350682"/>
          </a:xfrm>
        </p:grpSpPr>
        <p:sp>
          <p:nvSpPr>
            <p:cNvPr id="12173" name="Google Shape;12173;p7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78"/>
          <p:cNvGrpSpPr/>
          <p:nvPr/>
        </p:nvGrpSpPr>
        <p:grpSpPr>
          <a:xfrm>
            <a:off x="6627639" y="2268434"/>
            <a:ext cx="355993" cy="313247"/>
            <a:chOff x="6627639" y="2443884"/>
            <a:chExt cx="355993" cy="313247"/>
          </a:xfrm>
        </p:grpSpPr>
        <p:sp>
          <p:nvSpPr>
            <p:cNvPr id="12176" name="Google Shape;12176;p7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78"/>
          <p:cNvGrpSpPr/>
          <p:nvPr/>
        </p:nvGrpSpPr>
        <p:grpSpPr>
          <a:xfrm>
            <a:off x="6183451" y="2286690"/>
            <a:ext cx="351445" cy="277976"/>
            <a:chOff x="6183451" y="2462140"/>
            <a:chExt cx="351445" cy="277976"/>
          </a:xfrm>
        </p:grpSpPr>
        <p:sp>
          <p:nvSpPr>
            <p:cNvPr id="12180" name="Google Shape;12180;p7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78"/>
          <p:cNvGrpSpPr/>
          <p:nvPr/>
        </p:nvGrpSpPr>
        <p:grpSpPr>
          <a:xfrm>
            <a:off x="5735477" y="2254408"/>
            <a:ext cx="353354" cy="341299"/>
            <a:chOff x="5735477" y="2429858"/>
            <a:chExt cx="353354" cy="341299"/>
          </a:xfrm>
        </p:grpSpPr>
        <p:sp>
          <p:nvSpPr>
            <p:cNvPr id="12188" name="Google Shape;12188;p7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8"/>
          <p:cNvGrpSpPr/>
          <p:nvPr/>
        </p:nvGrpSpPr>
        <p:grpSpPr>
          <a:xfrm>
            <a:off x="5243735" y="2271523"/>
            <a:ext cx="405255" cy="275499"/>
            <a:chOff x="5283337" y="2478774"/>
            <a:chExt cx="358633" cy="243913"/>
          </a:xfrm>
        </p:grpSpPr>
        <p:sp>
          <p:nvSpPr>
            <p:cNvPr id="12195" name="Google Shape;12195;p7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8"/>
          <p:cNvGrpSpPr/>
          <p:nvPr/>
        </p:nvGrpSpPr>
        <p:grpSpPr>
          <a:xfrm>
            <a:off x="7964753" y="2295373"/>
            <a:ext cx="362068" cy="258670"/>
            <a:chOff x="7964753" y="2470823"/>
            <a:chExt cx="362068" cy="258670"/>
          </a:xfrm>
        </p:grpSpPr>
        <p:sp>
          <p:nvSpPr>
            <p:cNvPr id="12213" name="Google Shape;12213;p7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78"/>
          <p:cNvGrpSpPr/>
          <p:nvPr/>
        </p:nvGrpSpPr>
        <p:grpSpPr>
          <a:xfrm>
            <a:off x="7524349" y="2280997"/>
            <a:ext cx="350332" cy="288948"/>
            <a:chOff x="7524349" y="2456447"/>
            <a:chExt cx="350332" cy="288948"/>
          </a:xfrm>
        </p:grpSpPr>
        <p:sp>
          <p:nvSpPr>
            <p:cNvPr id="12223" name="Google Shape;12223;p7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8"/>
          <p:cNvGrpSpPr/>
          <p:nvPr/>
        </p:nvGrpSpPr>
        <p:grpSpPr>
          <a:xfrm>
            <a:off x="3972749" y="2718761"/>
            <a:ext cx="355230" cy="356725"/>
            <a:chOff x="3972749" y="2894211"/>
            <a:chExt cx="355230" cy="356725"/>
          </a:xfrm>
        </p:grpSpPr>
        <p:sp>
          <p:nvSpPr>
            <p:cNvPr id="12229" name="Google Shape;12229;p7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78"/>
          <p:cNvGrpSpPr/>
          <p:nvPr/>
        </p:nvGrpSpPr>
        <p:grpSpPr>
          <a:xfrm>
            <a:off x="3527797" y="2743346"/>
            <a:ext cx="355993" cy="307904"/>
            <a:chOff x="3527797" y="2918796"/>
            <a:chExt cx="355993" cy="307904"/>
          </a:xfrm>
        </p:grpSpPr>
        <p:sp>
          <p:nvSpPr>
            <p:cNvPr id="12235" name="Google Shape;12235;p7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8"/>
          <p:cNvGrpSpPr/>
          <p:nvPr/>
        </p:nvGrpSpPr>
        <p:grpSpPr>
          <a:xfrm>
            <a:off x="3082845" y="2745509"/>
            <a:ext cx="356375" cy="302338"/>
            <a:chOff x="3082845" y="2920959"/>
            <a:chExt cx="356375" cy="302338"/>
          </a:xfrm>
        </p:grpSpPr>
        <p:sp>
          <p:nvSpPr>
            <p:cNvPr id="12246" name="Google Shape;12246;p7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78"/>
          <p:cNvGrpSpPr/>
          <p:nvPr/>
        </p:nvGrpSpPr>
        <p:grpSpPr>
          <a:xfrm>
            <a:off x="2639038" y="2719492"/>
            <a:ext cx="355612" cy="355612"/>
            <a:chOff x="2639038" y="2894942"/>
            <a:chExt cx="355612" cy="355612"/>
          </a:xfrm>
        </p:grpSpPr>
        <p:sp>
          <p:nvSpPr>
            <p:cNvPr id="12249" name="Google Shape;12249;p7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78"/>
          <p:cNvGrpSpPr/>
          <p:nvPr/>
        </p:nvGrpSpPr>
        <p:grpSpPr>
          <a:xfrm>
            <a:off x="2194468" y="2763415"/>
            <a:ext cx="355993" cy="267766"/>
            <a:chOff x="2194468" y="2938865"/>
            <a:chExt cx="355993" cy="267766"/>
          </a:xfrm>
        </p:grpSpPr>
        <p:sp>
          <p:nvSpPr>
            <p:cNvPr id="12252" name="Google Shape;12252;p7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78"/>
          <p:cNvGrpSpPr/>
          <p:nvPr/>
        </p:nvGrpSpPr>
        <p:grpSpPr>
          <a:xfrm>
            <a:off x="1749897" y="2719111"/>
            <a:ext cx="355993" cy="355612"/>
            <a:chOff x="1749897" y="2894561"/>
            <a:chExt cx="355993" cy="355612"/>
          </a:xfrm>
        </p:grpSpPr>
        <p:sp>
          <p:nvSpPr>
            <p:cNvPr id="12273" name="Google Shape;12273;p7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8"/>
          <p:cNvGrpSpPr/>
          <p:nvPr/>
        </p:nvGrpSpPr>
        <p:grpSpPr>
          <a:xfrm>
            <a:off x="1305327" y="2718761"/>
            <a:ext cx="357520" cy="357488"/>
            <a:chOff x="1305327" y="2894211"/>
            <a:chExt cx="357520" cy="357488"/>
          </a:xfrm>
        </p:grpSpPr>
        <p:sp>
          <p:nvSpPr>
            <p:cNvPr id="12285" name="Google Shape;12285;p7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0" name="Google Shape;12290;p78"/>
          <p:cNvGrpSpPr/>
          <p:nvPr/>
        </p:nvGrpSpPr>
        <p:grpSpPr>
          <a:xfrm>
            <a:off x="853950" y="2719270"/>
            <a:ext cx="364104" cy="353290"/>
            <a:chOff x="853950" y="2894720"/>
            <a:chExt cx="364104" cy="353290"/>
          </a:xfrm>
        </p:grpSpPr>
        <p:sp>
          <p:nvSpPr>
            <p:cNvPr id="12291" name="Google Shape;12291;p7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78"/>
          <p:cNvGrpSpPr/>
          <p:nvPr/>
        </p:nvGrpSpPr>
        <p:grpSpPr>
          <a:xfrm>
            <a:off x="7066548" y="2737144"/>
            <a:ext cx="352209" cy="334938"/>
            <a:chOff x="7066548" y="2912594"/>
            <a:chExt cx="352209" cy="334938"/>
          </a:xfrm>
        </p:grpSpPr>
        <p:sp>
          <p:nvSpPr>
            <p:cNvPr id="12299" name="Google Shape;12299;p7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5" name="Google Shape;12305;p7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7" name="Google Shape;12307;p78"/>
          <p:cNvGrpSpPr/>
          <p:nvPr/>
        </p:nvGrpSpPr>
        <p:grpSpPr>
          <a:xfrm>
            <a:off x="7541397" y="2729352"/>
            <a:ext cx="318495" cy="352209"/>
            <a:chOff x="7541397" y="2904802"/>
            <a:chExt cx="318495" cy="352209"/>
          </a:xfrm>
        </p:grpSpPr>
        <p:sp>
          <p:nvSpPr>
            <p:cNvPr id="12308" name="Google Shape;12308;p7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78"/>
          <p:cNvGrpSpPr/>
          <p:nvPr/>
        </p:nvGrpSpPr>
        <p:grpSpPr>
          <a:xfrm>
            <a:off x="8003015" y="2728589"/>
            <a:ext cx="306759" cy="351445"/>
            <a:chOff x="8003015" y="2904039"/>
            <a:chExt cx="306759" cy="351445"/>
          </a:xfrm>
        </p:grpSpPr>
        <p:sp>
          <p:nvSpPr>
            <p:cNvPr id="12311" name="Google Shape;12311;p7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78"/>
          <p:cNvGrpSpPr/>
          <p:nvPr/>
        </p:nvGrpSpPr>
        <p:grpSpPr>
          <a:xfrm>
            <a:off x="5687770" y="2710046"/>
            <a:ext cx="369638" cy="369606"/>
            <a:chOff x="5687770" y="2885496"/>
            <a:chExt cx="369638" cy="369606"/>
          </a:xfrm>
        </p:grpSpPr>
        <p:sp>
          <p:nvSpPr>
            <p:cNvPr id="12318" name="Google Shape;12318;p7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78"/>
          <p:cNvGrpSpPr/>
          <p:nvPr/>
        </p:nvGrpSpPr>
        <p:grpSpPr>
          <a:xfrm>
            <a:off x="4881958" y="2729352"/>
            <a:ext cx="156417" cy="349537"/>
            <a:chOff x="4881958" y="2904802"/>
            <a:chExt cx="156417" cy="349537"/>
          </a:xfrm>
        </p:grpSpPr>
        <p:sp>
          <p:nvSpPr>
            <p:cNvPr id="12329" name="Google Shape;12329;p7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8"/>
          <p:cNvGrpSpPr/>
          <p:nvPr/>
        </p:nvGrpSpPr>
        <p:grpSpPr>
          <a:xfrm>
            <a:off x="5230318" y="2711064"/>
            <a:ext cx="371133" cy="367443"/>
            <a:chOff x="5230318" y="2886514"/>
            <a:chExt cx="371133" cy="367443"/>
          </a:xfrm>
        </p:grpSpPr>
        <p:sp>
          <p:nvSpPr>
            <p:cNvPr id="12337" name="Google Shape;12337;p7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78"/>
          <p:cNvGrpSpPr/>
          <p:nvPr/>
        </p:nvGrpSpPr>
        <p:grpSpPr>
          <a:xfrm>
            <a:off x="5748358" y="3259128"/>
            <a:ext cx="352590" cy="182561"/>
            <a:chOff x="5748358" y="3434578"/>
            <a:chExt cx="352590" cy="182561"/>
          </a:xfrm>
        </p:grpSpPr>
        <p:sp>
          <p:nvSpPr>
            <p:cNvPr id="12347" name="Google Shape;12347;p7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78"/>
          <p:cNvGrpSpPr/>
          <p:nvPr/>
        </p:nvGrpSpPr>
        <p:grpSpPr>
          <a:xfrm>
            <a:off x="862283" y="4099321"/>
            <a:ext cx="341204" cy="359301"/>
            <a:chOff x="862283" y="4274771"/>
            <a:chExt cx="341204" cy="359301"/>
          </a:xfrm>
        </p:grpSpPr>
        <p:sp>
          <p:nvSpPr>
            <p:cNvPr id="12354" name="Google Shape;12354;p7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8"/>
          <p:cNvGrpSpPr/>
          <p:nvPr/>
        </p:nvGrpSpPr>
        <p:grpSpPr>
          <a:xfrm>
            <a:off x="1396957" y="4111915"/>
            <a:ext cx="301861" cy="332871"/>
            <a:chOff x="1396957" y="4287365"/>
            <a:chExt cx="301861" cy="332871"/>
          </a:xfrm>
        </p:grpSpPr>
        <p:sp>
          <p:nvSpPr>
            <p:cNvPr id="12358" name="Google Shape;12358;p7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8"/>
          <p:cNvGrpSpPr/>
          <p:nvPr/>
        </p:nvGrpSpPr>
        <p:grpSpPr>
          <a:xfrm>
            <a:off x="1865381" y="4102056"/>
            <a:ext cx="396131" cy="355612"/>
            <a:chOff x="1865381" y="4277506"/>
            <a:chExt cx="396131" cy="355612"/>
          </a:xfrm>
        </p:grpSpPr>
        <p:sp>
          <p:nvSpPr>
            <p:cNvPr id="12374" name="Google Shape;12374;p7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78"/>
          <p:cNvGrpSpPr/>
          <p:nvPr/>
        </p:nvGrpSpPr>
        <p:grpSpPr>
          <a:xfrm>
            <a:off x="2411823" y="4128549"/>
            <a:ext cx="334398" cy="299953"/>
            <a:chOff x="2411823" y="4303999"/>
            <a:chExt cx="334398" cy="299953"/>
          </a:xfrm>
        </p:grpSpPr>
        <p:sp>
          <p:nvSpPr>
            <p:cNvPr id="12381" name="Google Shape;12381;p7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78"/>
          <p:cNvGrpSpPr/>
          <p:nvPr/>
        </p:nvGrpSpPr>
        <p:grpSpPr>
          <a:xfrm>
            <a:off x="2903337" y="4103582"/>
            <a:ext cx="382519" cy="350682"/>
            <a:chOff x="2903337" y="4279032"/>
            <a:chExt cx="382519" cy="350682"/>
          </a:xfrm>
        </p:grpSpPr>
        <p:sp>
          <p:nvSpPr>
            <p:cNvPr id="12389" name="Google Shape;12389;p7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78"/>
          <p:cNvGrpSpPr/>
          <p:nvPr/>
        </p:nvGrpSpPr>
        <p:grpSpPr>
          <a:xfrm>
            <a:off x="3933342" y="4140317"/>
            <a:ext cx="383632" cy="276449"/>
            <a:chOff x="3933342" y="4315767"/>
            <a:chExt cx="383632" cy="276449"/>
          </a:xfrm>
        </p:grpSpPr>
        <p:sp>
          <p:nvSpPr>
            <p:cNvPr id="12405" name="Google Shape;12405;p7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78"/>
          <p:cNvGrpSpPr/>
          <p:nvPr/>
        </p:nvGrpSpPr>
        <p:grpSpPr>
          <a:xfrm>
            <a:off x="3441065" y="4127055"/>
            <a:ext cx="337069" cy="302593"/>
            <a:chOff x="3441065" y="4302505"/>
            <a:chExt cx="337069" cy="302593"/>
          </a:xfrm>
        </p:grpSpPr>
        <p:sp>
          <p:nvSpPr>
            <p:cNvPr id="12412" name="Google Shape;12412;p7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78"/>
          <p:cNvGrpSpPr/>
          <p:nvPr/>
        </p:nvGrpSpPr>
        <p:grpSpPr>
          <a:xfrm>
            <a:off x="3532345" y="3187185"/>
            <a:ext cx="339328" cy="336274"/>
            <a:chOff x="3532345" y="3362635"/>
            <a:chExt cx="339328" cy="336274"/>
          </a:xfrm>
        </p:grpSpPr>
        <p:sp>
          <p:nvSpPr>
            <p:cNvPr id="12426" name="Google Shape;12426;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1" name="Google Shape;12431;p7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2" name="Google Shape;12432;p78"/>
          <p:cNvGrpSpPr/>
          <p:nvPr/>
        </p:nvGrpSpPr>
        <p:grpSpPr>
          <a:xfrm>
            <a:off x="1883955" y="3633250"/>
            <a:ext cx="162873" cy="351445"/>
            <a:chOff x="1883955" y="3808700"/>
            <a:chExt cx="162873" cy="351445"/>
          </a:xfrm>
        </p:grpSpPr>
        <p:sp>
          <p:nvSpPr>
            <p:cNvPr id="12433" name="Google Shape;12433;p7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78"/>
          <p:cNvGrpSpPr/>
          <p:nvPr/>
        </p:nvGrpSpPr>
        <p:grpSpPr>
          <a:xfrm>
            <a:off x="939156" y="3633759"/>
            <a:ext cx="192007" cy="351318"/>
            <a:chOff x="939156" y="3809209"/>
            <a:chExt cx="192007" cy="351318"/>
          </a:xfrm>
        </p:grpSpPr>
        <p:sp>
          <p:nvSpPr>
            <p:cNvPr id="12436" name="Google Shape;12436;p7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78"/>
          <p:cNvGrpSpPr/>
          <p:nvPr/>
        </p:nvGrpSpPr>
        <p:grpSpPr>
          <a:xfrm>
            <a:off x="2306167" y="3634395"/>
            <a:ext cx="193915" cy="349155"/>
            <a:chOff x="2306167" y="3809845"/>
            <a:chExt cx="193915" cy="349155"/>
          </a:xfrm>
        </p:grpSpPr>
        <p:sp>
          <p:nvSpPr>
            <p:cNvPr id="12439" name="Google Shape;12439;p7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78"/>
          <p:cNvGrpSpPr/>
          <p:nvPr/>
        </p:nvGrpSpPr>
        <p:grpSpPr>
          <a:xfrm>
            <a:off x="1323901" y="3631723"/>
            <a:ext cx="356343" cy="356757"/>
            <a:chOff x="1323901" y="3807173"/>
            <a:chExt cx="356343" cy="356757"/>
          </a:xfrm>
        </p:grpSpPr>
        <p:sp>
          <p:nvSpPr>
            <p:cNvPr id="12447" name="Google Shape;12447;p7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1" name="Google Shape;12471;p7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2" name="Google Shape;12472;p78"/>
          <p:cNvGrpSpPr/>
          <p:nvPr/>
        </p:nvGrpSpPr>
        <p:grpSpPr>
          <a:xfrm>
            <a:off x="859262" y="3178470"/>
            <a:ext cx="306759" cy="351445"/>
            <a:chOff x="859262" y="3353920"/>
            <a:chExt cx="306759" cy="351445"/>
          </a:xfrm>
        </p:grpSpPr>
        <p:sp>
          <p:nvSpPr>
            <p:cNvPr id="12473" name="Google Shape;12473;p7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8" name="Google Shape;12478;p7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9" name="Google Shape;12479;p78"/>
          <p:cNvGrpSpPr/>
          <p:nvPr/>
        </p:nvGrpSpPr>
        <p:grpSpPr>
          <a:xfrm>
            <a:off x="3967437" y="3661652"/>
            <a:ext cx="364708" cy="295405"/>
            <a:chOff x="3967437" y="3837102"/>
            <a:chExt cx="364708" cy="295405"/>
          </a:xfrm>
        </p:grpSpPr>
        <p:sp>
          <p:nvSpPr>
            <p:cNvPr id="12480" name="Google Shape;12480;p7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5" name="Google Shape;12485;p7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8" name="Google Shape;12488;p78"/>
          <p:cNvGrpSpPr/>
          <p:nvPr/>
        </p:nvGrpSpPr>
        <p:grpSpPr>
          <a:xfrm>
            <a:off x="5811827" y="3631001"/>
            <a:ext cx="283743" cy="308444"/>
            <a:chOff x="5964227" y="3858701"/>
            <a:chExt cx="283743" cy="308444"/>
          </a:xfrm>
        </p:grpSpPr>
        <p:sp>
          <p:nvSpPr>
            <p:cNvPr id="12489" name="Google Shape;12489;p7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78"/>
          <p:cNvGrpSpPr/>
          <p:nvPr/>
        </p:nvGrpSpPr>
        <p:grpSpPr>
          <a:xfrm>
            <a:off x="6243508" y="3697623"/>
            <a:ext cx="320372" cy="213602"/>
            <a:chOff x="6395908" y="3873073"/>
            <a:chExt cx="320372" cy="213602"/>
          </a:xfrm>
        </p:grpSpPr>
        <p:sp>
          <p:nvSpPr>
            <p:cNvPr id="12494" name="Google Shape;12494;p7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78"/>
          <p:cNvGrpSpPr/>
          <p:nvPr/>
        </p:nvGrpSpPr>
        <p:grpSpPr>
          <a:xfrm>
            <a:off x="7262890" y="3627366"/>
            <a:ext cx="357138" cy="352018"/>
            <a:chOff x="7415290" y="3802816"/>
            <a:chExt cx="357138" cy="352018"/>
          </a:xfrm>
        </p:grpSpPr>
        <p:sp>
          <p:nvSpPr>
            <p:cNvPr id="12505" name="Google Shape;12505;p7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78"/>
          <p:cNvGrpSpPr/>
          <p:nvPr/>
        </p:nvGrpSpPr>
        <p:grpSpPr>
          <a:xfrm>
            <a:off x="6737312" y="3657963"/>
            <a:ext cx="355230" cy="293401"/>
            <a:chOff x="6889712" y="3833413"/>
            <a:chExt cx="355230" cy="293401"/>
          </a:xfrm>
        </p:grpSpPr>
        <p:sp>
          <p:nvSpPr>
            <p:cNvPr id="12514" name="Google Shape;12514;p7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78"/>
          <p:cNvGrpSpPr/>
          <p:nvPr/>
        </p:nvGrpSpPr>
        <p:grpSpPr>
          <a:xfrm>
            <a:off x="7707152" y="3660420"/>
            <a:ext cx="282318" cy="337168"/>
            <a:chOff x="1635875" y="237775"/>
            <a:chExt cx="4370250" cy="5219325"/>
          </a:xfrm>
        </p:grpSpPr>
        <p:sp>
          <p:nvSpPr>
            <p:cNvPr id="12520" name="Google Shape;12520;p7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78"/>
          <p:cNvGrpSpPr/>
          <p:nvPr/>
        </p:nvGrpSpPr>
        <p:grpSpPr>
          <a:xfrm>
            <a:off x="3103963" y="3185690"/>
            <a:ext cx="297886" cy="337578"/>
            <a:chOff x="3103963" y="3361140"/>
            <a:chExt cx="297886" cy="337578"/>
          </a:xfrm>
        </p:grpSpPr>
        <p:sp>
          <p:nvSpPr>
            <p:cNvPr id="12523" name="Google Shape;12523;p7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78"/>
          <p:cNvGrpSpPr/>
          <p:nvPr/>
        </p:nvGrpSpPr>
        <p:grpSpPr>
          <a:xfrm>
            <a:off x="2667821" y="3185658"/>
            <a:ext cx="273046" cy="337801"/>
            <a:chOff x="2667821" y="3361108"/>
            <a:chExt cx="273046" cy="337801"/>
          </a:xfrm>
        </p:grpSpPr>
        <p:sp>
          <p:nvSpPr>
            <p:cNvPr id="12548" name="Google Shape;12548;p7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78"/>
          <p:cNvGrpSpPr/>
          <p:nvPr/>
        </p:nvGrpSpPr>
        <p:grpSpPr>
          <a:xfrm>
            <a:off x="2212469" y="3184863"/>
            <a:ext cx="282715" cy="338660"/>
            <a:chOff x="2212469" y="3360313"/>
            <a:chExt cx="282715" cy="338660"/>
          </a:xfrm>
        </p:grpSpPr>
        <p:sp>
          <p:nvSpPr>
            <p:cNvPr id="12568" name="Google Shape;12568;p7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78"/>
          <p:cNvGrpSpPr/>
          <p:nvPr/>
        </p:nvGrpSpPr>
        <p:grpSpPr>
          <a:xfrm>
            <a:off x="1768821" y="3185658"/>
            <a:ext cx="278739" cy="339073"/>
            <a:chOff x="1768821" y="3361108"/>
            <a:chExt cx="278739" cy="339073"/>
          </a:xfrm>
        </p:grpSpPr>
        <p:sp>
          <p:nvSpPr>
            <p:cNvPr id="12572" name="Google Shape;12572;p7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78"/>
          <p:cNvGrpSpPr/>
          <p:nvPr/>
        </p:nvGrpSpPr>
        <p:grpSpPr>
          <a:xfrm>
            <a:off x="5337883" y="3161423"/>
            <a:ext cx="307141" cy="376826"/>
            <a:chOff x="5337883" y="3336873"/>
            <a:chExt cx="307141" cy="376826"/>
          </a:xfrm>
        </p:grpSpPr>
        <p:sp>
          <p:nvSpPr>
            <p:cNvPr id="12584" name="Google Shape;12584;p7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78"/>
          <p:cNvGrpSpPr/>
          <p:nvPr/>
        </p:nvGrpSpPr>
        <p:grpSpPr>
          <a:xfrm>
            <a:off x="4883835" y="3161805"/>
            <a:ext cx="323425" cy="377557"/>
            <a:chOff x="4883835" y="3337255"/>
            <a:chExt cx="323425" cy="377557"/>
          </a:xfrm>
        </p:grpSpPr>
        <p:sp>
          <p:nvSpPr>
            <p:cNvPr id="12587" name="Google Shape;12587;p7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8"/>
          <p:cNvGrpSpPr/>
          <p:nvPr/>
        </p:nvGrpSpPr>
        <p:grpSpPr>
          <a:xfrm>
            <a:off x="6193310" y="3231839"/>
            <a:ext cx="352590" cy="237488"/>
            <a:chOff x="6193310" y="3407289"/>
            <a:chExt cx="352590" cy="237488"/>
          </a:xfrm>
        </p:grpSpPr>
        <p:sp>
          <p:nvSpPr>
            <p:cNvPr id="12591" name="Google Shape;12591;p7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78"/>
          <p:cNvGrpSpPr/>
          <p:nvPr/>
        </p:nvGrpSpPr>
        <p:grpSpPr>
          <a:xfrm>
            <a:off x="6637117" y="3222393"/>
            <a:ext cx="353735" cy="254504"/>
            <a:chOff x="6637117" y="3397843"/>
            <a:chExt cx="353735" cy="254504"/>
          </a:xfrm>
        </p:grpSpPr>
        <p:sp>
          <p:nvSpPr>
            <p:cNvPr id="12597" name="Google Shape;12597;p7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78"/>
          <p:cNvGrpSpPr/>
          <p:nvPr/>
        </p:nvGrpSpPr>
        <p:grpSpPr>
          <a:xfrm>
            <a:off x="7075994" y="3174081"/>
            <a:ext cx="360637" cy="352336"/>
            <a:chOff x="7075994" y="3349531"/>
            <a:chExt cx="360637" cy="352336"/>
          </a:xfrm>
        </p:grpSpPr>
        <p:sp>
          <p:nvSpPr>
            <p:cNvPr id="12604" name="Google Shape;12604;p7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78"/>
          <p:cNvGrpSpPr/>
          <p:nvPr/>
        </p:nvGrpSpPr>
        <p:grpSpPr>
          <a:xfrm>
            <a:off x="7651983" y="3173731"/>
            <a:ext cx="107183" cy="352399"/>
            <a:chOff x="7651983" y="3349181"/>
            <a:chExt cx="107183" cy="352399"/>
          </a:xfrm>
        </p:grpSpPr>
        <p:sp>
          <p:nvSpPr>
            <p:cNvPr id="12612" name="Google Shape;12612;p7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78"/>
          <p:cNvGrpSpPr/>
          <p:nvPr/>
        </p:nvGrpSpPr>
        <p:grpSpPr>
          <a:xfrm>
            <a:off x="7973468" y="3206872"/>
            <a:ext cx="352590" cy="287072"/>
            <a:chOff x="7973468" y="3382322"/>
            <a:chExt cx="352590" cy="287072"/>
          </a:xfrm>
        </p:grpSpPr>
        <p:sp>
          <p:nvSpPr>
            <p:cNvPr id="12615" name="Google Shape;12615;p7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7" name="Google Shape;12627;p7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628" name="Google Shape;12628;p7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32"/>
        <p:cNvGrpSpPr/>
        <p:nvPr/>
      </p:nvGrpSpPr>
      <p:grpSpPr>
        <a:xfrm>
          <a:off x="0" y="0"/>
          <a:ext cx="0" cy="0"/>
          <a:chOff x="0" y="0"/>
          <a:chExt cx="0" cy="0"/>
        </a:xfrm>
      </p:grpSpPr>
      <p:grpSp>
        <p:nvGrpSpPr>
          <p:cNvPr id="12633" name="Google Shape;12633;p79"/>
          <p:cNvGrpSpPr/>
          <p:nvPr/>
        </p:nvGrpSpPr>
        <p:grpSpPr>
          <a:xfrm>
            <a:off x="849677" y="1576858"/>
            <a:ext cx="347872" cy="347488"/>
            <a:chOff x="849677" y="1500658"/>
            <a:chExt cx="347872" cy="347488"/>
          </a:xfrm>
        </p:grpSpPr>
        <p:sp>
          <p:nvSpPr>
            <p:cNvPr id="12634" name="Google Shape;12634;p7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79"/>
          <p:cNvGrpSpPr/>
          <p:nvPr/>
        </p:nvGrpSpPr>
        <p:grpSpPr>
          <a:xfrm>
            <a:off x="1415853" y="1576858"/>
            <a:ext cx="315872" cy="347488"/>
            <a:chOff x="1415853" y="1500658"/>
            <a:chExt cx="315872" cy="347488"/>
          </a:xfrm>
        </p:grpSpPr>
        <p:sp>
          <p:nvSpPr>
            <p:cNvPr id="12641" name="Google Shape;12641;p7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79"/>
          <p:cNvGrpSpPr/>
          <p:nvPr/>
        </p:nvGrpSpPr>
        <p:grpSpPr>
          <a:xfrm>
            <a:off x="4697389" y="1576858"/>
            <a:ext cx="347520" cy="347104"/>
            <a:chOff x="4697389" y="1500658"/>
            <a:chExt cx="347520" cy="347104"/>
          </a:xfrm>
        </p:grpSpPr>
        <p:sp>
          <p:nvSpPr>
            <p:cNvPr id="12646" name="Google Shape;12646;p7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79"/>
          <p:cNvGrpSpPr/>
          <p:nvPr/>
        </p:nvGrpSpPr>
        <p:grpSpPr>
          <a:xfrm>
            <a:off x="3603533" y="2041146"/>
            <a:ext cx="347520" cy="353760"/>
            <a:chOff x="3603533" y="1964946"/>
            <a:chExt cx="347520" cy="353760"/>
          </a:xfrm>
        </p:grpSpPr>
        <p:sp>
          <p:nvSpPr>
            <p:cNvPr id="12650" name="Google Shape;12650;p7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79"/>
          <p:cNvGrpSpPr/>
          <p:nvPr/>
        </p:nvGrpSpPr>
        <p:grpSpPr>
          <a:xfrm>
            <a:off x="1950765" y="2040538"/>
            <a:ext cx="357792" cy="352448"/>
            <a:chOff x="1950765" y="1964338"/>
            <a:chExt cx="357792" cy="352448"/>
          </a:xfrm>
        </p:grpSpPr>
        <p:sp>
          <p:nvSpPr>
            <p:cNvPr id="12654" name="Google Shape;12654;p7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9"/>
          <p:cNvGrpSpPr/>
          <p:nvPr/>
        </p:nvGrpSpPr>
        <p:grpSpPr>
          <a:xfrm>
            <a:off x="7435629" y="2040890"/>
            <a:ext cx="367712" cy="353248"/>
            <a:chOff x="7435629" y="1964690"/>
            <a:chExt cx="367712" cy="353248"/>
          </a:xfrm>
        </p:grpSpPr>
        <p:sp>
          <p:nvSpPr>
            <p:cNvPr id="12659" name="Google Shape;12659;p7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79"/>
          <p:cNvGrpSpPr/>
          <p:nvPr/>
        </p:nvGrpSpPr>
        <p:grpSpPr>
          <a:xfrm>
            <a:off x="2512749" y="2041242"/>
            <a:ext cx="333024" cy="352896"/>
            <a:chOff x="2512749" y="1965042"/>
            <a:chExt cx="333024" cy="352896"/>
          </a:xfrm>
        </p:grpSpPr>
        <p:sp>
          <p:nvSpPr>
            <p:cNvPr id="12664" name="Google Shape;12664;p7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79"/>
          <p:cNvGrpSpPr/>
          <p:nvPr/>
        </p:nvGrpSpPr>
        <p:grpSpPr>
          <a:xfrm>
            <a:off x="1398317" y="2057978"/>
            <a:ext cx="365792" cy="335392"/>
            <a:chOff x="1398317" y="1981778"/>
            <a:chExt cx="365792" cy="335392"/>
          </a:xfrm>
        </p:grpSpPr>
        <p:sp>
          <p:nvSpPr>
            <p:cNvPr id="12670" name="Google Shape;12670;p7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79"/>
          <p:cNvGrpSpPr/>
          <p:nvPr/>
        </p:nvGrpSpPr>
        <p:grpSpPr>
          <a:xfrm>
            <a:off x="3052237" y="2079770"/>
            <a:ext cx="353600" cy="314752"/>
            <a:chOff x="3052237" y="2003570"/>
            <a:chExt cx="353600" cy="314752"/>
          </a:xfrm>
        </p:grpSpPr>
        <p:sp>
          <p:nvSpPr>
            <p:cNvPr id="12677" name="Google Shape;12677;p7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79"/>
          <p:cNvGrpSpPr/>
          <p:nvPr/>
        </p:nvGrpSpPr>
        <p:grpSpPr>
          <a:xfrm>
            <a:off x="1404013" y="3034266"/>
            <a:ext cx="368096" cy="223968"/>
            <a:chOff x="1404013" y="2958066"/>
            <a:chExt cx="368096" cy="223968"/>
          </a:xfrm>
        </p:grpSpPr>
        <p:sp>
          <p:nvSpPr>
            <p:cNvPr id="12681" name="Google Shape;12681;p7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3" name="Google Shape;12683;p79"/>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9"/>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5" name="Google Shape;12685;p79"/>
          <p:cNvGrpSpPr/>
          <p:nvPr/>
        </p:nvGrpSpPr>
        <p:grpSpPr>
          <a:xfrm>
            <a:off x="1951149" y="2961402"/>
            <a:ext cx="370368" cy="367328"/>
            <a:chOff x="1951149" y="2885202"/>
            <a:chExt cx="370368" cy="367328"/>
          </a:xfrm>
        </p:grpSpPr>
        <p:sp>
          <p:nvSpPr>
            <p:cNvPr id="12686" name="Google Shape;12686;p7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79"/>
          <p:cNvGrpSpPr/>
          <p:nvPr/>
        </p:nvGrpSpPr>
        <p:grpSpPr>
          <a:xfrm>
            <a:off x="2501677" y="2982362"/>
            <a:ext cx="367328" cy="327296"/>
            <a:chOff x="2501677" y="2906162"/>
            <a:chExt cx="367328" cy="327296"/>
          </a:xfrm>
        </p:grpSpPr>
        <p:sp>
          <p:nvSpPr>
            <p:cNvPr id="12690" name="Google Shape;12690;p7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3" name="Google Shape;12693;p79"/>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4" name="Google Shape;12694;p79"/>
          <p:cNvGrpSpPr/>
          <p:nvPr/>
        </p:nvGrpSpPr>
        <p:grpSpPr>
          <a:xfrm>
            <a:off x="3050317" y="2969914"/>
            <a:ext cx="367712" cy="354240"/>
            <a:chOff x="3050317" y="2893714"/>
            <a:chExt cx="367712" cy="354240"/>
          </a:xfrm>
        </p:grpSpPr>
        <p:sp>
          <p:nvSpPr>
            <p:cNvPr id="12695" name="Google Shape;12695;p7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7" name="Google Shape;12697;p79"/>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9"/>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9" name="Google Shape;12699;p79"/>
          <p:cNvGrpSpPr/>
          <p:nvPr/>
        </p:nvGrpSpPr>
        <p:grpSpPr>
          <a:xfrm>
            <a:off x="7531277" y="2962554"/>
            <a:ext cx="185184" cy="367296"/>
            <a:chOff x="7531277" y="2886354"/>
            <a:chExt cx="185184" cy="367296"/>
          </a:xfrm>
        </p:grpSpPr>
        <p:sp>
          <p:nvSpPr>
            <p:cNvPr id="12700" name="Google Shape;12700;p7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79"/>
          <p:cNvGrpSpPr/>
          <p:nvPr/>
        </p:nvGrpSpPr>
        <p:grpSpPr>
          <a:xfrm>
            <a:off x="6926637" y="2962938"/>
            <a:ext cx="297184" cy="367296"/>
            <a:chOff x="6926637" y="2886738"/>
            <a:chExt cx="297184" cy="367296"/>
          </a:xfrm>
        </p:grpSpPr>
        <p:sp>
          <p:nvSpPr>
            <p:cNvPr id="12704" name="Google Shape;12704;p7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7" name="Google Shape;12707;p79"/>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9"/>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9" name="Google Shape;12709;p79"/>
          <p:cNvGrpSpPr/>
          <p:nvPr/>
        </p:nvGrpSpPr>
        <p:grpSpPr>
          <a:xfrm>
            <a:off x="6340653" y="2962554"/>
            <a:ext cx="370368" cy="368064"/>
            <a:chOff x="6340653" y="2886354"/>
            <a:chExt cx="370368" cy="368064"/>
          </a:xfrm>
        </p:grpSpPr>
        <p:sp>
          <p:nvSpPr>
            <p:cNvPr id="12710" name="Google Shape;12710;p7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79"/>
          <p:cNvGrpSpPr/>
          <p:nvPr/>
        </p:nvGrpSpPr>
        <p:grpSpPr>
          <a:xfrm>
            <a:off x="5246797" y="2057626"/>
            <a:ext cx="354752" cy="336512"/>
            <a:chOff x="5246797" y="1981426"/>
            <a:chExt cx="354752" cy="336512"/>
          </a:xfrm>
        </p:grpSpPr>
        <p:sp>
          <p:nvSpPr>
            <p:cNvPr id="12717" name="Google Shape;12717;p7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9" name="Google Shape;12719;p79"/>
          <p:cNvGrpSpPr/>
          <p:nvPr/>
        </p:nvGrpSpPr>
        <p:grpSpPr>
          <a:xfrm>
            <a:off x="4148749" y="2178266"/>
            <a:ext cx="355136" cy="216256"/>
            <a:chOff x="4148749" y="2102066"/>
            <a:chExt cx="355136" cy="216256"/>
          </a:xfrm>
        </p:grpSpPr>
        <p:sp>
          <p:nvSpPr>
            <p:cNvPr id="12720" name="Google Shape;12720;p7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79"/>
          <p:cNvGrpSpPr/>
          <p:nvPr/>
        </p:nvGrpSpPr>
        <p:grpSpPr>
          <a:xfrm>
            <a:off x="5794669" y="2077626"/>
            <a:ext cx="354752" cy="315360"/>
            <a:chOff x="5794669" y="2001426"/>
            <a:chExt cx="354752" cy="315360"/>
          </a:xfrm>
        </p:grpSpPr>
        <p:sp>
          <p:nvSpPr>
            <p:cNvPr id="12723" name="Google Shape;12723;p7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79"/>
          <p:cNvGrpSpPr/>
          <p:nvPr/>
        </p:nvGrpSpPr>
        <p:grpSpPr>
          <a:xfrm>
            <a:off x="6345229" y="2106042"/>
            <a:ext cx="352832" cy="289216"/>
            <a:chOff x="6345229" y="2029842"/>
            <a:chExt cx="352832" cy="289216"/>
          </a:xfrm>
        </p:grpSpPr>
        <p:sp>
          <p:nvSpPr>
            <p:cNvPr id="12726" name="Google Shape;12726;p7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79"/>
          <p:cNvGrpSpPr/>
          <p:nvPr/>
        </p:nvGrpSpPr>
        <p:grpSpPr>
          <a:xfrm>
            <a:off x="4697389" y="2112538"/>
            <a:ext cx="354752" cy="281984"/>
            <a:chOff x="4697389" y="2036338"/>
            <a:chExt cx="354752" cy="281984"/>
          </a:xfrm>
        </p:grpSpPr>
        <p:sp>
          <p:nvSpPr>
            <p:cNvPr id="12729" name="Google Shape;12729;p7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79"/>
          <p:cNvGrpSpPr/>
          <p:nvPr/>
        </p:nvGrpSpPr>
        <p:grpSpPr>
          <a:xfrm>
            <a:off x="1404013" y="2500954"/>
            <a:ext cx="353600" cy="354944"/>
            <a:chOff x="1404013" y="2424754"/>
            <a:chExt cx="353600" cy="354944"/>
          </a:xfrm>
        </p:grpSpPr>
        <p:sp>
          <p:nvSpPr>
            <p:cNvPr id="12732" name="Google Shape;12732;p7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79"/>
          <p:cNvGrpSpPr/>
          <p:nvPr/>
        </p:nvGrpSpPr>
        <p:grpSpPr>
          <a:xfrm>
            <a:off x="854253" y="2504474"/>
            <a:ext cx="355104" cy="351040"/>
            <a:chOff x="854253" y="2428274"/>
            <a:chExt cx="355104" cy="351040"/>
          </a:xfrm>
        </p:grpSpPr>
        <p:sp>
          <p:nvSpPr>
            <p:cNvPr id="12738" name="Google Shape;12738;p7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79"/>
          <p:cNvGrpSpPr/>
          <p:nvPr/>
        </p:nvGrpSpPr>
        <p:grpSpPr>
          <a:xfrm>
            <a:off x="6896909" y="2517146"/>
            <a:ext cx="354752" cy="275904"/>
            <a:chOff x="6896909" y="2440946"/>
            <a:chExt cx="354752" cy="275904"/>
          </a:xfrm>
        </p:grpSpPr>
        <p:sp>
          <p:nvSpPr>
            <p:cNvPr id="12741" name="Google Shape;12741;p7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3" name="Google Shape;12743;p79"/>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4" name="Google Shape;12744;p79"/>
          <p:cNvGrpSpPr/>
          <p:nvPr/>
        </p:nvGrpSpPr>
        <p:grpSpPr>
          <a:xfrm>
            <a:off x="5265069" y="2500954"/>
            <a:ext cx="321984" cy="354560"/>
            <a:chOff x="5265069" y="2424754"/>
            <a:chExt cx="321984" cy="354560"/>
          </a:xfrm>
        </p:grpSpPr>
        <p:sp>
          <p:nvSpPr>
            <p:cNvPr id="12745" name="Google Shape;12745;p7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79"/>
          <p:cNvGrpSpPr/>
          <p:nvPr/>
        </p:nvGrpSpPr>
        <p:grpSpPr>
          <a:xfrm>
            <a:off x="4150669" y="2542970"/>
            <a:ext cx="355104" cy="259584"/>
            <a:chOff x="4150669" y="2466770"/>
            <a:chExt cx="355104" cy="259584"/>
          </a:xfrm>
        </p:grpSpPr>
        <p:sp>
          <p:nvSpPr>
            <p:cNvPr id="12748" name="Google Shape;12748;p7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79"/>
          <p:cNvGrpSpPr/>
          <p:nvPr/>
        </p:nvGrpSpPr>
        <p:grpSpPr>
          <a:xfrm>
            <a:off x="4699693" y="2501146"/>
            <a:ext cx="354336" cy="353984"/>
            <a:chOff x="4699693" y="2424946"/>
            <a:chExt cx="354336" cy="353984"/>
          </a:xfrm>
        </p:grpSpPr>
        <p:sp>
          <p:nvSpPr>
            <p:cNvPr id="12753" name="Google Shape;12753;p7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5" name="Google Shape;12755;p79"/>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9"/>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7" name="Google Shape;12757;p79"/>
          <p:cNvGrpSpPr/>
          <p:nvPr/>
        </p:nvGrpSpPr>
        <p:grpSpPr>
          <a:xfrm>
            <a:off x="1953037" y="2628442"/>
            <a:ext cx="355136" cy="227072"/>
            <a:chOff x="1953037" y="2552242"/>
            <a:chExt cx="355136" cy="227072"/>
          </a:xfrm>
        </p:grpSpPr>
        <p:sp>
          <p:nvSpPr>
            <p:cNvPr id="12758" name="Google Shape;12758;p7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0" name="Google Shape;12760;p79"/>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1" name="Google Shape;12761;p79"/>
          <p:cNvGrpSpPr/>
          <p:nvPr/>
        </p:nvGrpSpPr>
        <p:grpSpPr>
          <a:xfrm>
            <a:off x="2500941" y="2603418"/>
            <a:ext cx="355104" cy="250944"/>
            <a:chOff x="2500941" y="2527218"/>
            <a:chExt cx="355104" cy="250944"/>
          </a:xfrm>
        </p:grpSpPr>
        <p:sp>
          <p:nvSpPr>
            <p:cNvPr id="12762" name="Google Shape;12762;p7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7" name="Google Shape;12767;p79"/>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8" name="Google Shape;12768;p79"/>
          <p:cNvGrpSpPr/>
          <p:nvPr/>
        </p:nvGrpSpPr>
        <p:grpSpPr>
          <a:xfrm>
            <a:off x="7993805" y="2503322"/>
            <a:ext cx="356256" cy="351808"/>
            <a:chOff x="7993805" y="2427122"/>
            <a:chExt cx="356256" cy="351808"/>
          </a:xfrm>
        </p:grpSpPr>
        <p:sp>
          <p:nvSpPr>
            <p:cNvPr id="12769" name="Google Shape;12769;p7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79"/>
          <p:cNvGrpSpPr/>
          <p:nvPr/>
        </p:nvGrpSpPr>
        <p:grpSpPr>
          <a:xfrm>
            <a:off x="878637" y="2041210"/>
            <a:ext cx="308640" cy="353312"/>
            <a:chOff x="878637" y="1965010"/>
            <a:chExt cx="308640" cy="353312"/>
          </a:xfrm>
        </p:grpSpPr>
        <p:sp>
          <p:nvSpPr>
            <p:cNvPr id="12773" name="Google Shape;12773;p7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79"/>
          <p:cNvGrpSpPr/>
          <p:nvPr/>
        </p:nvGrpSpPr>
        <p:grpSpPr>
          <a:xfrm>
            <a:off x="6896141" y="2040922"/>
            <a:ext cx="348256" cy="352448"/>
            <a:chOff x="6896141" y="1964722"/>
            <a:chExt cx="348256" cy="352448"/>
          </a:xfrm>
        </p:grpSpPr>
        <p:sp>
          <p:nvSpPr>
            <p:cNvPr id="12777" name="Google Shape;12777;p7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0" name="Google Shape;12780;p79"/>
          <p:cNvGrpSpPr/>
          <p:nvPr/>
        </p:nvGrpSpPr>
        <p:grpSpPr>
          <a:xfrm>
            <a:off x="7989997" y="2091578"/>
            <a:ext cx="355136" cy="303328"/>
            <a:chOff x="7989997" y="2015378"/>
            <a:chExt cx="355136" cy="303328"/>
          </a:xfrm>
        </p:grpSpPr>
        <p:sp>
          <p:nvSpPr>
            <p:cNvPr id="12781" name="Google Shape;12781;p7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9"/>
          <p:cNvGrpSpPr/>
          <p:nvPr/>
        </p:nvGrpSpPr>
        <p:grpSpPr>
          <a:xfrm>
            <a:off x="3598221" y="1585562"/>
            <a:ext cx="348640" cy="330784"/>
            <a:chOff x="3598221" y="1509362"/>
            <a:chExt cx="348640" cy="330784"/>
          </a:xfrm>
        </p:grpSpPr>
        <p:sp>
          <p:nvSpPr>
            <p:cNvPr id="12785" name="Google Shape;12785;p7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79"/>
          <p:cNvGrpSpPr/>
          <p:nvPr/>
        </p:nvGrpSpPr>
        <p:grpSpPr>
          <a:xfrm>
            <a:off x="5246797" y="1576858"/>
            <a:ext cx="347872" cy="347488"/>
            <a:chOff x="5246797" y="1500658"/>
            <a:chExt cx="347872" cy="347488"/>
          </a:xfrm>
        </p:grpSpPr>
        <p:sp>
          <p:nvSpPr>
            <p:cNvPr id="12790" name="Google Shape;12790;p7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79"/>
          <p:cNvGrpSpPr/>
          <p:nvPr/>
        </p:nvGrpSpPr>
        <p:grpSpPr>
          <a:xfrm>
            <a:off x="5796589" y="1576858"/>
            <a:ext cx="349024" cy="346752"/>
            <a:chOff x="5796589" y="1500658"/>
            <a:chExt cx="349024" cy="346752"/>
          </a:xfrm>
        </p:grpSpPr>
        <p:sp>
          <p:nvSpPr>
            <p:cNvPr id="12795" name="Google Shape;12795;p7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6" name="Google Shape;12796;p79"/>
            <p:cNvGrpSpPr/>
            <p:nvPr/>
          </p:nvGrpSpPr>
          <p:grpSpPr>
            <a:xfrm>
              <a:off x="5796589" y="1500658"/>
              <a:ext cx="349024" cy="346752"/>
              <a:chOff x="5796589" y="1500658"/>
              <a:chExt cx="349024" cy="346752"/>
            </a:xfrm>
          </p:grpSpPr>
          <p:sp>
            <p:nvSpPr>
              <p:cNvPr id="12797" name="Google Shape;12797;p7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01" name="Google Shape;12801;p79"/>
          <p:cNvGrpSpPr/>
          <p:nvPr/>
        </p:nvGrpSpPr>
        <p:grpSpPr>
          <a:xfrm>
            <a:off x="6895373" y="1578778"/>
            <a:ext cx="348640" cy="343296"/>
            <a:chOff x="6895373" y="1502578"/>
            <a:chExt cx="348640" cy="343296"/>
          </a:xfrm>
        </p:grpSpPr>
        <p:sp>
          <p:nvSpPr>
            <p:cNvPr id="12802" name="Google Shape;12802;p7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79"/>
          <p:cNvGrpSpPr/>
          <p:nvPr/>
        </p:nvGrpSpPr>
        <p:grpSpPr>
          <a:xfrm>
            <a:off x="4147597" y="1581658"/>
            <a:ext cx="347904" cy="336992"/>
            <a:chOff x="4147597" y="1505458"/>
            <a:chExt cx="347904" cy="336992"/>
          </a:xfrm>
        </p:grpSpPr>
        <p:sp>
          <p:nvSpPr>
            <p:cNvPr id="12806" name="Google Shape;12806;p7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79"/>
          <p:cNvGrpSpPr/>
          <p:nvPr/>
        </p:nvGrpSpPr>
        <p:grpSpPr>
          <a:xfrm>
            <a:off x="2499405" y="1576090"/>
            <a:ext cx="347488" cy="348256"/>
            <a:chOff x="2499405" y="1499890"/>
            <a:chExt cx="347488" cy="348256"/>
          </a:xfrm>
        </p:grpSpPr>
        <p:sp>
          <p:nvSpPr>
            <p:cNvPr id="12814" name="Google Shape;12814;p7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79"/>
          <p:cNvGrpSpPr/>
          <p:nvPr/>
        </p:nvGrpSpPr>
        <p:grpSpPr>
          <a:xfrm>
            <a:off x="1956845" y="1576698"/>
            <a:ext cx="331520" cy="348032"/>
            <a:chOff x="1956845" y="1500498"/>
            <a:chExt cx="331520" cy="348032"/>
          </a:xfrm>
        </p:grpSpPr>
        <p:sp>
          <p:nvSpPr>
            <p:cNvPr id="12820" name="Google Shape;12820;p7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79"/>
          <p:cNvGrpSpPr/>
          <p:nvPr/>
        </p:nvGrpSpPr>
        <p:grpSpPr>
          <a:xfrm>
            <a:off x="6345613" y="1626074"/>
            <a:ext cx="348640" cy="250656"/>
            <a:chOff x="6345613" y="1549874"/>
            <a:chExt cx="348640" cy="250656"/>
          </a:xfrm>
        </p:grpSpPr>
        <p:sp>
          <p:nvSpPr>
            <p:cNvPr id="12833" name="Google Shape;12833;p7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79"/>
          <p:cNvGrpSpPr/>
          <p:nvPr/>
        </p:nvGrpSpPr>
        <p:grpSpPr>
          <a:xfrm>
            <a:off x="7444781" y="1583226"/>
            <a:ext cx="348640" cy="334272"/>
            <a:chOff x="7444781" y="1507026"/>
            <a:chExt cx="348640" cy="334272"/>
          </a:xfrm>
        </p:grpSpPr>
        <p:sp>
          <p:nvSpPr>
            <p:cNvPr id="12840" name="Google Shape;12840;p7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79"/>
          <p:cNvGrpSpPr/>
          <p:nvPr/>
        </p:nvGrpSpPr>
        <p:grpSpPr>
          <a:xfrm>
            <a:off x="7995341" y="1582938"/>
            <a:ext cx="347872" cy="334944"/>
            <a:chOff x="7995341" y="1506738"/>
            <a:chExt cx="347872" cy="334944"/>
          </a:xfrm>
        </p:grpSpPr>
        <p:sp>
          <p:nvSpPr>
            <p:cNvPr id="12846" name="Google Shape;12846;p7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79"/>
          <p:cNvGrpSpPr/>
          <p:nvPr/>
        </p:nvGrpSpPr>
        <p:grpSpPr>
          <a:xfrm>
            <a:off x="3048045" y="1599130"/>
            <a:ext cx="347872" cy="303904"/>
            <a:chOff x="3048045" y="1522930"/>
            <a:chExt cx="347872" cy="303904"/>
          </a:xfrm>
        </p:grpSpPr>
        <p:sp>
          <p:nvSpPr>
            <p:cNvPr id="12853" name="Google Shape;12853;p7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4" name="Google Shape;12854;p79"/>
            <p:cNvGrpSpPr/>
            <p:nvPr/>
          </p:nvGrpSpPr>
          <p:grpSpPr>
            <a:xfrm>
              <a:off x="3048045" y="1522930"/>
              <a:ext cx="347872" cy="303904"/>
              <a:chOff x="3048045" y="1522930"/>
              <a:chExt cx="347872" cy="303904"/>
            </a:xfrm>
          </p:grpSpPr>
          <p:sp>
            <p:nvSpPr>
              <p:cNvPr id="12855" name="Google Shape;12855;p7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57" name="Google Shape;12857;p79"/>
          <p:cNvGrpSpPr/>
          <p:nvPr/>
        </p:nvGrpSpPr>
        <p:grpSpPr>
          <a:xfrm>
            <a:off x="1133133" y="3428122"/>
            <a:ext cx="313984" cy="358560"/>
            <a:chOff x="1133133" y="3351922"/>
            <a:chExt cx="313984" cy="358560"/>
          </a:xfrm>
        </p:grpSpPr>
        <p:sp>
          <p:nvSpPr>
            <p:cNvPr id="12858" name="Google Shape;12858;p7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4" name="Google Shape;12874;p79"/>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5" name="Google Shape;12875;p79"/>
          <p:cNvGrpSpPr/>
          <p:nvPr/>
        </p:nvGrpSpPr>
        <p:grpSpPr>
          <a:xfrm>
            <a:off x="2795053" y="3428794"/>
            <a:ext cx="288448" cy="357120"/>
            <a:chOff x="2795053" y="3352594"/>
            <a:chExt cx="288448" cy="357120"/>
          </a:xfrm>
        </p:grpSpPr>
        <p:sp>
          <p:nvSpPr>
            <p:cNvPr id="12876" name="Google Shape;12876;p7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79"/>
          <p:cNvGrpSpPr/>
          <p:nvPr/>
        </p:nvGrpSpPr>
        <p:grpSpPr>
          <a:xfrm>
            <a:off x="2236525" y="3429402"/>
            <a:ext cx="304832" cy="356512"/>
            <a:chOff x="2236525" y="3353202"/>
            <a:chExt cx="304832" cy="356512"/>
          </a:xfrm>
        </p:grpSpPr>
        <p:sp>
          <p:nvSpPr>
            <p:cNvPr id="12886" name="Google Shape;12886;p7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79"/>
          <p:cNvGrpSpPr/>
          <p:nvPr/>
        </p:nvGrpSpPr>
        <p:grpSpPr>
          <a:xfrm>
            <a:off x="3910637" y="3428890"/>
            <a:ext cx="256800" cy="357024"/>
            <a:chOff x="3910637" y="3352690"/>
            <a:chExt cx="256800" cy="357024"/>
          </a:xfrm>
        </p:grpSpPr>
        <p:sp>
          <p:nvSpPr>
            <p:cNvPr id="12890" name="Google Shape;12890;p7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3" name="Google Shape;12893;p79"/>
          <p:cNvGrpSpPr/>
          <p:nvPr/>
        </p:nvGrpSpPr>
        <p:grpSpPr>
          <a:xfrm>
            <a:off x="6056429" y="3428122"/>
            <a:ext cx="360064" cy="360096"/>
            <a:chOff x="6056429" y="3351922"/>
            <a:chExt cx="360064" cy="360096"/>
          </a:xfrm>
        </p:grpSpPr>
        <p:sp>
          <p:nvSpPr>
            <p:cNvPr id="12894" name="Google Shape;12894;p7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7" name="Google Shape;12897;p79"/>
          <p:cNvGrpSpPr/>
          <p:nvPr/>
        </p:nvGrpSpPr>
        <p:grpSpPr>
          <a:xfrm>
            <a:off x="6608877" y="3429274"/>
            <a:ext cx="357408" cy="357408"/>
            <a:chOff x="6608877" y="3353074"/>
            <a:chExt cx="357408" cy="357408"/>
          </a:xfrm>
        </p:grpSpPr>
        <p:sp>
          <p:nvSpPr>
            <p:cNvPr id="12898" name="Google Shape;12898;p7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5" name="Google Shape;12905;p79"/>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9"/>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7" name="Google Shape;12907;p79"/>
          <p:cNvGrpSpPr/>
          <p:nvPr/>
        </p:nvGrpSpPr>
        <p:grpSpPr>
          <a:xfrm>
            <a:off x="4959533" y="3446426"/>
            <a:ext cx="357408" cy="323488"/>
            <a:chOff x="4959533" y="3370226"/>
            <a:chExt cx="357408" cy="323488"/>
          </a:xfrm>
        </p:grpSpPr>
        <p:sp>
          <p:nvSpPr>
            <p:cNvPr id="12908" name="Google Shape;12908;p7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79"/>
          <p:cNvGrpSpPr/>
          <p:nvPr/>
        </p:nvGrpSpPr>
        <p:grpSpPr>
          <a:xfrm>
            <a:off x="7158637" y="3429274"/>
            <a:ext cx="357056" cy="357408"/>
            <a:chOff x="7158637" y="3353074"/>
            <a:chExt cx="357056" cy="357408"/>
          </a:xfrm>
        </p:grpSpPr>
        <p:sp>
          <p:nvSpPr>
            <p:cNvPr id="12911" name="Google Shape;12911;p7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79"/>
          <p:cNvGrpSpPr/>
          <p:nvPr/>
        </p:nvGrpSpPr>
        <p:grpSpPr>
          <a:xfrm>
            <a:off x="3316269" y="3428602"/>
            <a:ext cx="344832" cy="356544"/>
            <a:chOff x="3316269" y="3352402"/>
            <a:chExt cx="344832" cy="356544"/>
          </a:xfrm>
        </p:grpSpPr>
        <p:sp>
          <p:nvSpPr>
            <p:cNvPr id="12916" name="Google Shape;12916;p7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9" name="Google Shape;12919;p79"/>
          <p:cNvGrpSpPr/>
          <p:nvPr/>
        </p:nvGrpSpPr>
        <p:grpSpPr>
          <a:xfrm>
            <a:off x="5508909" y="3447706"/>
            <a:ext cx="358560" cy="319552"/>
            <a:chOff x="5508909" y="3371506"/>
            <a:chExt cx="358560" cy="319552"/>
          </a:xfrm>
        </p:grpSpPr>
        <p:sp>
          <p:nvSpPr>
            <p:cNvPr id="12920" name="Google Shape;12920;p7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0" name="Google Shape;12930;p7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34"/>
        <p:cNvGrpSpPr/>
        <p:nvPr/>
      </p:nvGrpSpPr>
      <p:grpSpPr>
        <a:xfrm>
          <a:off x="0" y="0"/>
          <a:ext cx="0" cy="0"/>
          <a:chOff x="0" y="0"/>
          <a:chExt cx="0" cy="0"/>
        </a:xfrm>
      </p:grpSpPr>
      <p:sp>
        <p:nvSpPr>
          <p:cNvPr id="12935" name="Google Shape;12935;p80"/>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6" name="Google Shape;12936;p80"/>
          <p:cNvGrpSpPr/>
          <p:nvPr/>
        </p:nvGrpSpPr>
        <p:grpSpPr>
          <a:xfrm>
            <a:off x="3051327" y="3893352"/>
            <a:ext cx="346056" cy="345674"/>
            <a:chOff x="3303268" y="3817349"/>
            <a:chExt cx="346056" cy="345674"/>
          </a:xfrm>
        </p:grpSpPr>
        <p:sp>
          <p:nvSpPr>
            <p:cNvPr id="12937" name="Google Shape;12937;p8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80"/>
          <p:cNvGrpSpPr/>
          <p:nvPr/>
        </p:nvGrpSpPr>
        <p:grpSpPr>
          <a:xfrm>
            <a:off x="3500416" y="3893352"/>
            <a:ext cx="346056" cy="345674"/>
            <a:chOff x="3752358" y="3817349"/>
            <a:chExt cx="346056" cy="345674"/>
          </a:xfrm>
        </p:grpSpPr>
        <p:sp>
          <p:nvSpPr>
            <p:cNvPr id="12942" name="Google Shape;12942;p8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80"/>
          <p:cNvGrpSpPr/>
          <p:nvPr/>
        </p:nvGrpSpPr>
        <p:grpSpPr>
          <a:xfrm>
            <a:off x="4848066" y="3893352"/>
            <a:ext cx="346024" cy="345674"/>
            <a:chOff x="5100008" y="3817349"/>
            <a:chExt cx="346024" cy="345674"/>
          </a:xfrm>
        </p:grpSpPr>
        <p:sp>
          <p:nvSpPr>
            <p:cNvPr id="12947" name="Google Shape;12947;p8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0"/>
          <p:cNvGrpSpPr/>
          <p:nvPr/>
        </p:nvGrpSpPr>
        <p:grpSpPr>
          <a:xfrm>
            <a:off x="5746977" y="3893352"/>
            <a:ext cx="345674" cy="345674"/>
            <a:chOff x="5998919" y="3817349"/>
            <a:chExt cx="345674" cy="345674"/>
          </a:xfrm>
        </p:grpSpPr>
        <p:sp>
          <p:nvSpPr>
            <p:cNvPr id="12951" name="Google Shape;12951;p8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0"/>
          <p:cNvGrpSpPr/>
          <p:nvPr/>
        </p:nvGrpSpPr>
        <p:grpSpPr>
          <a:xfrm>
            <a:off x="3949506" y="3893352"/>
            <a:ext cx="346024" cy="345674"/>
            <a:chOff x="4201447" y="3817349"/>
            <a:chExt cx="346024" cy="345674"/>
          </a:xfrm>
        </p:grpSpPr>
        <p:sp>
          <p:nvSpPr>
            <p:cNvPr id="12955" name="Google Shape;12955;p8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80"/>
          <p:cNvGrpSpPr/>
          <p:nvPr/>
        </p:nvGrpSpPr>
        <p:grpSpPr>
          <a:xfrm>
            <a:off x="4398977" y="3893352"/>
            <a:ext cx="346024" cy="345674"/>
            <a:chOff x="4650919" y="3817349"/>
            <a:chExt cx="346024" cy="345674"/>
          </a:xfrm>
        </p:grpSpPr>
        <p:sp>
          <p:nvSpPr>
            <p:cNvPr id="12958" name="Google Shape;12958;p8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80"/>
          <p:cNvGrpSpPr/>
          <p:nvPr/>
        </p:nvGrpSpPr>
        <p:grpSpPr>
          <a:xfrm>
            <a:off x="5297920" y="3893352"/>
            <a:ext cx="345642" cy="345674"/>
            <a:chOff x="5549861" y="3817349"/>
            <a:chExt cx="345642" cy="345674"/>
          </a:xfrm>
        </p:grpSpPr>
        <p:sp>
          <p:nvSpPr>
            <p:cNvPr id="12962" name="Google Shape;12962;p8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80"/>
          <p:cNvGrpSpPr/>
          <p:nvPr/>
        </p:nvGrpSpPr>
        <p:grpSpPr>
          <a:xfrm>
            <a:off x="1306445" y="3474029"/>
            <a:ext cx="367255" cy="269855"/>
            <a:chOff x="1306445" y="3397829"/>
            <a:chExt cx="367255" cy="269855"/>
          </a:xfrm>
        </p:grpSpPr>
        <p:sp>
          <p:nvSpPr>
            <p:cNvPr id="12966" name="Google Shape;12966;p8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80"/>
          <p:cNvGrpSpPr/>
          <p:nvPr/>
        </p:nvGrpSpPr>
        <p:grpSpPr>
          <a:xfrm>
            <a:off x="1781317" y="3467600"/>
            <a:ext cx="367255" cy="282364"/>
            <a:chOff x="1781317" y="3391400"/>
            <a:chExt cx="367255" cy="282364"/>
          </a:xfrm>
        </p:grpSpPr>
        <p:sp>
          <p:nvSpPr>
            <p:cNvPr id="12973" name="Google Shape;12973;p8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80"/>
          <p:cNvGrpSpPr/>
          <p:nvPr/>
        </p:nvGrpSpPr>
        <p:grpSpPr>
          <a:xfrm>
            <a:off x="3678830" y="3447133"/>
            <a:ext cx="369164" cy="323297"/>
            <a:chOff x="3678830" y="3370933"/>
            <a:chExt cx="369164" cy="323297"/>
          </a:xfrm>
        </p:grpSpPr>
        <p:sp>
          <p:nvSpPr>
            <p:cNvPr id="12980" name="Google Shape;12980;p8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80"/>
          <p:cNvGrpSpPr/>
          <p:nvPr/>
        </p:nvGrpSpPr>
        <p:grpSpPr>
          <a:xfrm>
            <a:off x="859265" y="3424375"/>
            <a:ext cx="312316" cy="368400"/>
            <a:chOff x="859265" y="3348175"/>
            <a:chExt cx="312316" cy="368400"/>
          </a:xfrm>
        </p:grpSpPr>
        <p:sp>
          <p:nvSpPr>
            <p:cNvPr id="12992" name="Google Shape;12992;p8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7" name="Google Shape;12997;p80"/>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8" name="Google Shape;12998;p80"/>
          <p:cNvGrpSpPr/>
          <p:nvPr/>
        </p:nvGrpSpPr>
        <p:grpSpPr>
          <a:xfrm>
            <a:off x="2766374" y="3437213"/>
            <a:ext cx="330110" cy="308908"/>
            <a:chOff x="2766264" y="3394042"/>
            <a:chExt cx="294873" cy="275934"/>
          </a:xfrm>
        </p:grpSpPr>
        <p:sp>
          <p:nvSpPr>
            <p:cNvPr id="12999" name="Google Shape;12999;p8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80"/>
          <p:cNvGrpSpPr/>
          <p:nvPr/>
        </p:nvGrpSpPr>
        <p:grpSpPr>
          <a:xfrm>
            <a:off x="3214972" y="3435388"/>
            <a:ext cx="346406" cy="347552"/>
            <a:chOff x="3214972" y="3359188"/>
            <a:chExt cx="346406" cy="347552"/>
          </a:xfrm>
        </p:grpSpPr>
        <p:sp>
          <p:nvSpPr>
            <p:cNvPr id="13004" name="Google Shape;13004;p8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80"/>
          <p:cNvGrpSpPr/>
          <p:nvPr/>
        </p:nvGrpSpPr>
        <p:grpSpPr>
          <a:xfrm>
            <a:off x="4629306" y="3485393"/>
            <a:ext cx="367255" cy="244486"/>
            <a:chOff x="4629306" y="3409193"/>
            <a:chExt cx="367255" cy="244486"/>
          </a:xfrm>
        </p:grpSpPr>
        <p:sp>
          <p:nvSpPr>
            <p:cNvPr id="13019" name="Google Shape;13019;p8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0"/>
          <p:cNvGrpSpPr/>
          <p:nvPr/>
        </p:nvGrpSpPr>
        <p:grpSpPr>
          <a:xfrm>
            <a:off x="4193490" y="3426284"/>
            <a:ext cx="289939" cy="334661"/>
            <a:chOff x="4193490" y="3350084"/>
            <a:chExt cx="289939" cy="334661"/>
          </a:xfrm>
        </p:grpSpPr>
        <p:sp>
          <p:nvSpPr>
            <p:cNvPr id="13030" name="Google Shape;13030;p8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0"/>
          <p:cNvGrpSpPr/>
          <p:nvPr/>
        </p:nvGrpSpPr>
        <p:grpSpPr>
          <a:xfrm>
            <a:off x="6533281" y="3427430"/>
            <a:ext cx="357037" cy="357005"/>
            <a:chOff x="6533281" y="3351230"/>
            <a:chExt cx="357037" cy="357005"/>
          </a:xfrm>
        </p:grpSpPr>
        <p:sp>
          <p:nvSpPr>
            <p:cNvPr id="13041" name="Google Shape;13041;p8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80"/>
          <p:cNvGrpSpPr/>
          <p:nvPr/>
        </p:nvGrpSpPr>
        <p:grpSpPr>
          <a:xfrm>
            <a:off x="6058441" y="3427430"/>
            <a:ext cx="357387" cy="357005"/>
            <a:chOff x="6058441" y="3351230"/>
            <a:chExt cx="357387" cy="357005"/>
          </a:xfrm>
        </p:grpSpPr>
        <p:sp>
          <p:nvSpPr>
            <p:cNvPr id="13045" name="Google Shape;13045;p8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80"/>
          <p:cNvGrpSpPr/>
          <p:nvPr/>
        </p:nvGrpSpPr>
        <p:grpSpPr>
          <a:xfrm>
            <a:off x="7957483" y="3427048"/>
            <a:ext cx="357387" cy="357387"/>
            <a:chOff x="7957483" y="3350848"/>
            <a:chExt cx="357387" cy="357387"/>
          </a:xfrm>
        </p:grpSpPr>
        <p:sp>
          <p:nvSpPr>
            <p:cNvPr id="13048" name="Google Shape;13048;p8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0"/>
          <p:cNvGrpSpPr/>
          <p:nvPr/>
        </p:nvGrpSpPr>
        <p:grpSpPr>
          <a:xfrm>
            <a:off x="7007771" y="3427430"/>
            <a:ext cx="357387" cy="357005"/>
            <a:chOff x="7007771" y="3351230"/>
            <a:chExt cx="357387" cy="357005"/>
          </a:xfrm>
        </p:grpSpPr>
        <p:sp>
          <p:nvSpPr>
            <p:cNvPr id="13052" name="Google Shape;13052;p8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80"/>
          <p:cNvGrpSpPr/>
          <p:nvPr/>
        </p:nvGrpSpPr>
        <p:grpSpPr>
          <a:xfrm>
            <a:off x="5108729" y="3427430"/>
            <a:ext cx="357005" cy="357005"/>
            <a:chOff x="5108729" y="3351230"/>
            <a:chExt cx="357005" cy="357005"/>
          </a:xfrm>
        </p:grpSpPr>
        <p:sp>
          <p:nvSpPr>
            <p:cNvPr id="13058" name="Google Shape;13058;p8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80"/>
          <p:cNvGrpSpPr/>
          <p:nvPr/>
        </p:nvGrpSpPr>
        <p:grpSpPr>
          <a:xfrm>
            <a:off x="5583569" y="3427430"/>
            <a:ext cx="357419" cy="357005"/>
            <a:chOff x="5583569" y="3351230"/>
            <a:chExt cx="357419" cy="357005"/>
          </a:xfrm>
        </p:grpSpPr>
        <p:sp>
          <p:nvSpPr>
            <p:cNvPr id="13061" name="Google Shape;13061;p8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80"/>
          <p:cNvGrpSpPr/>
          <p:nvPr/>
        </p:nvGrpSpPr>
        <p:grpSpPr>
          <a:xfrm>
            <a:off x="7482229" y="3427430"/>
            <a:ext cx="357419" cy="357005"/>
            <a:chOff x="7482229" y="3351230"/>
            <a:chExt cx="357419" cy="357005"/>
          </a:xfrm>
        </p:grpSpPr>
        <p:sp>
          <p:nvSpPr>
            <p:cNvPr id="13064" name="Google Shape;13064;p8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80"/>
          <p:cNvGrpSpPr/>
          <p:nvPr/>
        </p:nvGrpSpPr>
        <p:grpSpPr>
          <a:xfrm>
            <a:off x="3764485" y="2966882"/>
            <a:ext cx="222874" cy="345737"/>
            <a:chOff x="3764485" y="2890682"/>
            <a:chExt cx="222874" cy="345737"/>
          </a:xfrm>
        </p:grpSpPr>
        <p:sp>
          <p:nvSpPr>
            <p:cNvPr id="13070" name="Google Shape;13070;p8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3" name="Google Shape;13073;p80"/>
          <p:cNvGrpSpPr/>
          <p:nvPr/>
        </p:nvGrpSpPr>
        <p:grpSpPr>
          <a:xfrm>
            <a:off x="2238616" y="2984331"/>
            <a:ext cx="422596" cy="310382"/>
            <a:chOff x="2278533" y="2937377"/>
            <a:chExt cx="346788" cy="254704"/>
          </a:xfrm>
        </p:grpSpPr>
        <p:sp>
          <p:nvSpPr>
            <p:cNvPr id="13074" name="Google Shape;13074;p8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6" name="Google Shape;13076;p80"/>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7" name="Google Shape;13077;p80"/>
          <p:cNvGrpSpPr/>
          <p:nvPr/>
        </p:nvGrpSpPr>
        <p:grpSpPr>
          <a:xfrm>
            <a:off x="1836637" y="2967710"/>
            <a:ext cx="286152" cy="346438"/>
            <a:chOff x="1836637" y="2891510"/>
            <a:chExt cx="286152" cy="346438"/>
          </a:xfrm>
        </p:grpSpPr>
        <p:sp>
          <p:nvSpPr>
            <p:cNvPr id="13078" name="Google Shape;13078;p8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0"/>
          <p:cNvGrpSpPr/>
          <p:nvPr/>
        </p:nvGrpSpPr>
        <p:grpSpPr>
          <a:xfrm>
            <a:off x="5585861" y="2982129"/>
            <a:ext cx="379764" cy="337684"/>
            <a:chOff x="5585861" y="2905929"/>
            <a:chExt cx="379764" cy="337684"/>
          </a:xfrm>
        </p:grpSpPr>
        <p:sp>
          <p:nvSpPr>
            <p:cNvPr id="13082" name="Google Shape;13082;p8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0"/>
          <p:cNvGrpSpPr/>
          <p:nvPr/>
        </p:nvGrpSpPr>
        <p:grpSpPr>
          <a:xfrm>
            <a:off x="1327676" y="2986680"/>
            <a:ext cx="347934" cy="310024"/>
            <a:chOff x="1327676" y="2910480"/>
            <a:chExt cx="347934" cy="310024"/>
          </a:xfrm>
        </p:grpSpPr>
        <p:sp>
          <p:nvSpPr>
            <p:cNvPr id="13087" name="Google Shape;13087;p8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2" name="Google Shape;13092;p80"/>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3" name="Google Shape;13093;p80"/>
          <p:cNvGrpSpPr/>
          <p:nvPr/>
        </p:nvGrpSpPr>
        <p:grpSpPr>
          <a:xfrm>
            <a:off x="2753401" y="2945764"/>
            <a:ext cx="382828" cy="358601"/>
            <a:chOff x="2753373" y="2902523"/>
            <a:chExt cx="347552" cy="325557"/>
          </a:xfrm>
        </p:grpSpPr>
        <p:sp>
          <p:nvSpPr>
            <p:cNvPr id="13094" name="Google Shape;13094;p8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80"/>
          <p:cNvGrpSpPr/>
          <p:nvPr/>
        </p:nvGrpSpPr>
        <p:grpSpPr>
          <a:xfrm>
            <a:off x="849016" y="2979455"/>
            <a:ext cx="356655" cy="335425"/>
            <a:chOff x="849016" y="2903255"/>
            <a:chExt cx="356655" cy="335425"/>
          </a:xfrm>
        </p:grpSpPr>
        <p:sp>
          <p:nvSpPr>
            <p:cNvPr id="13101" name="Google Shape;13101;p8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80"/>
          <p:cNvGrpSpPr/>
          <p:nvPr/>
        </p:nvGrpSpPr>
        <p:grpSpPr>
          <a:xfrm>
            <a:off x="4210933" y="3002977"/>
            <a:ext cx="280072" cy="275520"/>
            <a:chOff x="4210933" y="2926777"/>
            <a:chExt cx="280072" cy="275520"/>
          </a:xfrm>
        </p:grpSpPr>
        <p:sp>
          <p:nvSpPr>
            <p:cNvPr id="13113" name="Google Shape;13113;p8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0"/>
          <p:cNvGrpSpPr/>
          <p:nvPr/>
        </p:nvGrpSpPr>
        <p:grpSpPr>
          <a:xfrm>
            <a:off x="4667216" y="2991582"/>
            <a:ext cx="320273" cy="318395"/>
            <a:chOff x="4667216" y="2915382"/>
            <a:chExt cx="320273" cy="318395"/>
          </a:xfrm>
        </p:grpSpPr>
        <p:sp>
          <p:nvSpPr>
            <p:cNvPr id="13127" name="Google Shape;13127;p8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80"/>
          <p:cNvGrpSpPr/>
          <p:nvPr/>
        </p:nvGrpSpPr>
        <p:grpSpPr>
          <a:xfrm>
            <a:off x="5170480" y="3010839"/>
            <a:ext cx="261929" cy="280550"/>
            <a:chOff x="5170480" y="2934639"/>
            <a:chExt cx="261929" cy="280550"/>
          </a:xfrm>
        </p:grpSpPr>
        <p:sp>
          <p:nvSpPr>
            <p:cNvPr id="13132" name="Google Shape;13132;p8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80"/>
          <p:cNvGrpSpPr/>
          <p:nvPr/>
        </p:nvGrpSpPr>
        <p:grpSpPr>
          <a:xfrm>
            <a:off x="6069423" y="2968091"/>
            <a:ext cx="362321" cy="364231"/>
            <a:chOff x="6069423" y="2891892"/>
            <a:chExt cx="362321" cy="364231"/>
          </a:xfrm>
        </p:grpSpPr>
        <p:sp>
          <p:nvSpPr>
            <p:cNvPr id="13140" name="Google Shape;13140;p8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80"/>
          <p:cNvGrpSpPr/>
          <p:nvPr/>
        </p:nvGrpSpPr>
        <p:grpSpPr>
          <a:xfrm>
            <a:off x="6571955" y="2995370"/>
            <a:ext cx="308878" cy="311170"/>
            <a:chOff x="6571955" y="2919170"/>
            <a:chExt cx="308878" cy="311170"/>
          </a:xfrm>
        </p:grpSpPr>
        <p:sp>
          <p:nvSpPr>
            <p:cNvPr id="13147" name="Google Shape;13147;p8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80"/>
          <p:cNvGrpSpPr/>
          <p:nvPr/>
        </p:nvGrpSpPr>
        <p:grpSpPr>
          <a:xfrm>
            <a:off x="7500054" y="3010935"/>
            <a:ext cx="350576" cy="280454"/>
            <a:chOff x="7500054" y="2934735"/>
            <a:chExt cx="350576" cy="280454"/>
          </a:xfrm>
        </p:grpSpPr>
        <p:sp>
          <p:nvSpPr>
            <p:cNvPr id="13158" name="Google Shape;13158;p8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6" name="Google Shape;13166;p80"/>
          <p:cNvGrpSpPr/>
          <p:nvPr/>
        </p:nvGrpSpPr>
        <p:grpSpPr>
          <a:xfrm>
            <a:off x="7024430" y="2950862"/>
            <a:ext cx="332012" cy="355454"/>
            <a:chOff x="7055134" y="2919170"/>
            <a:chExt cx="290321" cy="310820"/>
          </a:xfrm>
        </p:grpSpPr>
        <p:sp>
          <p:nvSpPr>
            <p:cNvPr id="13167" name="Google Shape;13167;p8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80"/>
          <p:cNvGrpSpPr/>
          <p:nvPr/>
        </p:nvGrpSpPr>
        <p:grpSpPr>
          <a:xfrm>
            <a:off x="7985143" y="2976813"/>
            <a:ext cx="330109" cy="347552"/>
            <a:chOff x="7985143" y="2900613"/>
            <a:chExt cx="330109" cy="347552"/>
          </a:xfrm>
        </p:grpSpPr>
        <p:sp>
          <p:nvSpPr>
            <p:cNvPr id="13182" name="Google Shape;13182;p8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80"/>
          <p:cNvGrpSpPr/>
          <p:nvPr/>
        </p:nvGrpSpPr>
        <p:grpSpPr>
          <a:xfrm>
            <a:off x="7990840" y="2511426"/>
            <a:ext cx="354363" cy="353631"/>
            <a:chOff x="7990840" y="2435226"/>
            <a:chExt cx="354363" cy="353631"/>
          </a:xfrm>
        </p:grpSpPr>
        <p:sp>
          <p:nvSpPr>
            <p:cNvPr id="13191" name="Google Shape;13191;p8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80"/>
          <p:cNvGrpSpPr/>
          <p:nvPr/>
        </p:nvGrpSpPr>
        <p:grpSpPr>
          <a:xfrm>
            <a:off x="1817317" y="2556530"/>
            <a:ext cx="350958" cy="263043"/>
            <a:chOff x="1817317" y="2480330"/>
            <a:chExt cx="350958" cy="263043"/>
          </a:xfrm>
        </p:grpSpPr>
        <p:sp>
          <p:nvSpPr>
            <p:cNvPr id="13195" name="Google Shape;13195;p8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80"/>
          <p:cNvGrpSpPr/>
          <p:nvPr/>
        </p:nvGrpSpPr>
        <p:grpSpPr>
          <a:xfrm>
            <a:off x="1341727" y="2559549"/>
            <a:ext cx="419913" cy="308109"/>
            <a:chOff x="1341727" y="2483349"/>
            <a:chExt cx="419913" cy="308109"/>
          </a:xfrm>
        </p:grpSpPr>
        <p:sp>
          <p:nvSpPr>
            <p:cNvPr id="13201" name="Google Shape;13201;p8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80"/>
          <p:cNvGrpSpPr/>
          <p:nvPr/>
        </p:nvGrpSpPr>
        <p:grpSpPr>
          <a:xfrm>
            <a:off x="854332" y="2523936"/>
            <a:ext cx="376358" cy="330109"/>
            <a:chOff x="854332" y="2447736"/>
            <a:chExt cx="376358" cy="330109"/>
          </a:xfrm>
        </p:grpSpPr>
        <p:sp>
          <p:nvSpPr>
            <p:cNvPr id="13205" name="Google Shape;13205;p8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80"/>
          <p:cNvGrpSpPr/>
          <p:nvPr/>
        </p:nvGrpSpPr>
        <p:grpSpPr>
          <a:xfrm>
            <a:off x="4206763" y="2527151"/>
            <a:ext cx="322151" cy="322374"/>
            <a:chOff x="4206763" y="2450951"/>
            <a:chExt cx="322151" cy="322374"/>
          </a:xfrm>
        </p:grpSpPr>
        <p:sp>
          <p:nvSpPr>
            <p:cNvPr id="13214" name="Google Shape;13214;p8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80"/>
          <p:cNvGrpSpPr/>
          <p:nvPr/>
        </p:nvGrpSpPr>
        <p:grpSpPr>
          <a:xfrm>
            <a:off x="7528096" y="2526259"/>
            <a:ext cx="327976" cy="324316"/>
            <a:chOff x="7528096" y="2450059"/>
            <a:chExt cx="327976" cy="324316"/>
          </a:xfrm>
        </p:grpSpPr>
        <p:sp>
          <p:nvSpPr>
            <p:cNvPr id="13217" name="Google Shape;13217;p8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80"/>
          <p:cNvGrpSpPr/>
          <p:nvPr/>
        </p:nvGrpSpPr>
        <p:grpSpPr>
          <a:xfrm>
            <a:off x="7077129" y="2588742"/>
            <a:ext cx="282364" cy="198619"/>
            <a:chOff x="7077129" y="2512542"/>
            <a:chExt cx="282364" cy="198619"/>
          </a:xfrm>
        </p:grpSpPr>
        <p:sp>
          <p:nvSpPr>
            <p:cNvPr id="13223" name="Google Shape;13223;p8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80"/>
          <p:cNvGrpSpPr/>
          <p:nvPr/>
        </p:nvGrpSpPr>
        <p:grpSpPr>
          <a:xfrm>
            <a:off x="3725461" y="2520912"/>
            <a:ext cx="334279" cy="334661"/>
            <a:chOff x="3725461" y="2444712"/>
            <a:chExt cx="334279" cy="334661"/>
          </a:xfrm>
        </p:grpSpPr>
        <p:sp>
          <p:nvSpPr>
            <p:cNvPr id="13230" name="Google Shape;13230;p8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80"/>
          <p:cNvGrpSpPr/>
          <p:nvPr/>
        </p:nvGrpSpPr>
        <p:grpSpPr>
          <a:xfrm>
            <a:off x="6577238" y="2533421"/>
            <a:ext cx="332019" cy="310788"/>
            <a:chOff x="6577238" y="2457221"/>
            <a:chExt cx="332019" cy="310788"/>
          </a:xfrm>
        </p:grpSpPr>
        <p:sp>
          <p:nvSpPr>
            <p:cNvPr id="13238" name="Google Shape;13238;p8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80"/>
          <p:cNvGrpSpPr/>
          <p:nvPr/>
        </p:nvGrpSpPr>
        <p:grpSpPr>
          <a:xfrm>
            <a:off x="2818561" y="2515978"/>
            <a:ext cx="247892" cy="346024"/>
            <a:chOff x="2818561" y="2439778"/>
            <a:chExt cx="247892" cy="346024"/>
          </a:xfrm>
        </p:grpSpPr>
        <p:sp>
          <p:nvSpPr>
            <p:cNvPr id="13245" name="Google Shape;13245;p8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80"/>
          <p:cNvGrpSpPr/>
          <p:nvPr/>
        </p:nvGrpSpPr>
        <p:grpSpPr>
          <a:xfrm>
            <a:off x="3207778" y="2550832"/>
            <a:ext cx="419933" cy="275170"/>
            <a:chOff x="3207778" y="2474632"/>
            <a:chExt cx="419933" cy="275170"/>
          </a:xfrm>
        </p:grpSpPr>
        <p:sp>
          <p:nvSpPr>
            <p:cNvPr id="13258" name="Google Shape;13258;p8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80"/>
          <p:cNvGrpSpPr/>
          <p:nvPr/>
        </p:nvGrpSpPr>
        <p:grpSpPr>
          <a:xfrm>
            <a:off x="6099375" y="2532275"/>
            <a:ext cx="337684" cy="314194"/>
            <a:chOff x="6099375" y="2456075"/>
            <a:chExt cx="337684" cy="314194"/>
          </a:xfrm>
        </p:grpSpPr>
        <p:sp>
          <p:nvSpPr>
            <p:cNvPr id="13273" name="Google Shape;13273;p8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80"/>
          <p:cNvGrpSpPr/>
          <p:nvPr/>
        </p:nvGrpSpPr>
        <p:grpSpPr>
          <a:xfrm>
            <a:off x="2312623" y="2544784"/>
            <a:ext cx="312698" cy="286534"/>
            <a:chOff x="2312623" y="2468584"/>
            <a:chExt cx="312698" cy="286534"/>
          </a:xfrm>
        </p:grpSpPr>
        <p:sp>
          <p:nvSpPr>
            <p:cNvPr id="13276" name="Google Shape;13276;p8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80"/>
          <p:cNvGrpSpPr/>
          <p:nvPr/>
        </p:nvGrpSpPr>
        <p:grpSpPr>
          <a:xfrm>
            <a:off x="5618805" y="2517124"/>
            <a:ext cx="345292" cy="342618"/>
            <a:chOff x="5618805" y="2440924"/>
            <a:chExt cx="345292" cy="342618"/>
          </a:xfrm>
        </p:grpSpPr>
        <p:sp>
          <p:nvSpPr>
            <p:cNvPr id="13280" name="Google Shape;13280;p8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0"/>
          <p:cNvGrpSpPr/>
          <p:nvPr/>
        </p:nvGrpSpPr>
        <p:grpSpPr>
          <a:xfrm>
            <a:off x="4653179" y="2522790"/>
            <a:ext cx="377886" cy="331255"/>
            <a:chOff x="4653179" y="2446590"/>
            <a:chExt cx="377886" cy="331255"/>
          </a:xfrm>
        </p:grpSpPr>
        <p:sp>
          <p:nvSpPr>
            <p:cNvPr id="13286" name="Google Shape;13286;p8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0" name="Google Shape;13290;p80"/>
          <p:cNvGrpSpPr/>
          <p:nvPr/>
        </p:nvGrpSpPr>
        <p:grpSpPr>
          <a:xfrm>
            <a:off x="5184517" y="2535681"/>
            <a:ext cx="252062" cy="305122"/>
            <a:chOff x="5184517" y="2459481"/>
            <a:chExt cx="252062" cy="305122"/>
          </a:xfrm>
        </p:grpSpPr>
        <p:sp>
          <p:nvSpPr>
            <p:cNvPr id="13291" name="Google Shape;13291;p8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7" name="Google Shape;13297;p80"/>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8" name="Google Shape;13298;p80"/>
          <p:cNvGrpSpPr/>
          <p:nvPr/>
        </p:nvGrpSpPr>
        <p:grpSpPr>
          <a:xfrm>
            <a:off x="6155459" y="2045308"/>
            <a:ext cx="249770" cy="363849"/>
            <a:chOff x="6155459" y="1969108"/>
            <a:chExt cx="249770" cy="363849"/>
          </a:xfrm>
        </p:grpSpPr>
        <p:sp>
          <p:nvSpPr>
            <p:cNvPr id="13299" name="Google Shape;13299;p8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0"/>
          <p:cNvGrpSpPr/>
          <p:nvPr/>
        </p:nvGrpSpPr>
        <p:grpSpPr>
          <a:xfrm>
            <a:off x="2280029" y="2046804"/>
            <a:ext cx="353631" cy="354395"/>
            <a:chOff x="2280029" y="1970604"/>
            <a:chExt cx="353631" cy="354395"/>
          </a:xfrm>
        </p:grpSpPr>
        <p:sp>
          <p:nvSpPr>
            <p:cNvPr id="13309" name="Google Shape;13309;p8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80"/>
          <p:cNvGrpSpPr/>
          <p:nvPr/>
        </p:nvGrpSpPr>
        <p:grpSpPr>
          <a:xfrm>
            <a:off x="8065100" y="2076374"/>
            <a:ext cx="255086" cy="301685"/>
            <a:chOff x="8065100" y="2000174"/>
            <a:chExt cx="255086" cy="301685"/>
          </a:xfrm>
        </p:grpSpPr>
        <p:sp>
          <p:nvSpPr>
            <p:cNvPr id="13314" name="Google Shape;13314;p8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80"/>
          <p:cNvGrpSpPr/>
          <p:nvPr/>
        </p:nvGrpSpPr>
        <p:grpSpPr>
          <a:xfrm>
            <a:off x="6633705" y="2045308"/>
            <a:ext cx="249420" cy="363849"/>
            <a:chOff x="6633705" y="1969108"/>
            <a:chExt cx="249420" cy="363849"/>
          </a:xfrm>
        </p:grpSpPr>
        <p:sp>
          <p:nvSpPr>
            <p:cNvPr id="13319" name="Google Shape;13319;p8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80"/>
          <p:cNvGrpSpPr/>
          <p:nvPr/>
        </p:nvGrpSpPr>
        <p:grpSpPr>
          <a:xfrm>
            <a:off x="5211031" y="2045308"/>
            <a:ext cx="226661" cy="363467"/>
            <a:chOff x="5211031" y="1969108"/>
            <a:chExt cx="226661" cy="363467"/>
          </a:xfrm>
        </p:grpSpPr>
        <p:sp>
          <p:nvSpPr>
            <p:cNvPr id="13328" name="Google Shape;13328;p8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0" name="Google Shape;13330;p80"/>
          <p:cNvGrpSpPr/>
          <p:nvPr/>
        </p:nvGrpSpPr>
        <p:grpSpPr>
          <a:xfrm>
            <a:off x="3712952" y="2046804"/>
            <a:ext cx="354363" cy="354395"/>
            <a:chOff x="3712952" y="1970604"/>
            <a:chExt cx="354363" cy="354395"/>
          </a:xfrm>
        </p:grpSpPr>
        <p:sp>
          <p:nvSpPr>
            <p:cNvPr id="13331" name="Google Shape;13331;p8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0" name="Google Shape;13340;p80"/>
          <p:cNvGrpSpPr/>
          <p:nvPr/>
        </p:nvGrpSpPr>
        <p:grpSpPr>
          <a:xfrm>
            <a:off x="3235438" y="2046804"/>
            <a:ext cx="354363" cy="354745"/>
            <a:chOff x="3235438" y="1970604"/>
            <a:chExt cx="354363" cy="354745"/>
          </a:xfrm>
        </p:grpSpPr>
        <p:sp>
          <p:nvSpPr>
            <p:cNvPr id="13341" name="Google Shape;13341;p8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4" name="Google Shape;13354;p80"/>
          <p:cNvGrpSpPr/>
          <p:nvPr/>
        </p:nvGrpSpPr>
        <p:grpSpPr>
          <a:xfrm>
            <a:off x="1329585" y="2066125"/>
            <a:ext cx="341472" cy="335074"/>
            <a:chOff x="1329585" y="1989925"/>
            <a:chExt cx="341472" cy="335074"/>
          </a:xfrm>
        </p:grpSpPr>
        <p:sp>
          <p:nvSpPr>
            <p:cNvPr id="13355" name="Google Shape;13355;p8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80"/>
          <p:cNvGrpSpPr/>
          <p:nvPr/>
        </p:nvGrpSpPr>
        <p:grpSpPr>
          <a:xfrm>
            <a:off x="5591871" y="2066106"/>
            <a:ext cx="416649" cy="325597"/>
            <a:chOff x="5626763" y="2013829"/>
            <a:chExt cx="351722" cy="274788"/>
          </a:xfrm>
        </p:grpSpPr>
        <p:sp>
          <p:nvSpPr>
            <p:cNvPr id="13359" name="Google Shape;13359;p8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9" name="Google Shape;13369;p80"/>
          <p:cNvGrpSpPr/>
          <p:nvPr/>
        </p:nvGrpSpPr>
        <p:grpSpPr>
          <a:xfrm>
            <a:off x="7576605" y="2060077"/>
            <a:ext cx="276698" cy="333133"/>
            <a:chOff x="7576605" y="1983877"/>
            <a:chExt cx="276698" cy="333133"/>
          </a:xfrm>
        </p:grpSpPr>
        <p:sp>
          <p:nvSpPr>
            <p:cNvPr id="13370" name="Google Shape;13370;p8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80"/>
          <p:cNvGrpSpPr/>
          <p:nvPr/>
        </p:nvGrpSpPr>
        <p:grpSpPr>
          <a:xfrm>
            <a:off x="853568" y="2051738"/>
            <a:ext cx="337334" cy="353599"/>
            <a:chOff x="853568" y="1975538"/>
            <a:chExt cx="337334" cy="353599"/>
          </a:xfrm>
        </p:grpSpPr>
        <p:sp>
          <p:nvSpPr>
            <p:cNvPr id="13373" name="Google Shape;13373;p8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7" name="Google Shape;13377;p80"/>
          <p:cNvGrpSpPr/>
          <p:nvPr/>
        </p:nvGrpSpPr>
        <p:grpSpPr>
          <a:xfrm>
            <a:off x="2770052" y="2085828"/>
            <a:ext cx="327085" cy="277080"/>
            <a:chOff x="2770052" y="2009628"/>
            <a:chExt cx="327085" cy="277080"/>
          </a:xfrm>
        </p:grpSpPr>
        <p:sp>
          <p:nvSpPr>
            <p:cNvPr id="13378" name="Google Shape;13378;p8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0" name="Google Shape;13380;p80"/>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1" name="Google Shape;13381;p80"/>
          <p:cNvGrpSpPr/>
          <p:nvPr/>
        </p:nvGrpSpPr>
        <p:grpSpPr>
          <a:xfrm>
            <a:off x="4195399" y="2046804"/>
            <a:ext cx="344878" cy="343573"/>
            <a:chOff x="4195399" y="1970604"/>
            <a:chExt cx="344878" cy="343573"/>
          </a:xfrm>
        </p:grpSpPr>
        <p:sp>
          <p:nvSpPr>
            <p:cNvPr id="13382" name="Google Shape;13382;p8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6" name="Google Shape;13386;p80"/>
          <p:cNvGrpSpPr/>
          <p:nvPr/>
        </p:nvGrpSpPr>
        <p:grpSpPr>
          <a:xfrm>
            <a:off x="4674791" y="2053647"/>
            <a:ext cx="344528" cy="344114"/>
            <a:chOff x="4674791" y="1977447"/>
            <a:chExt cx="344528" cy="344114"/>
          </a:xfrm>
        </p:grpSpPr>
        <p:sp>
          <p:nvSpPr>
            <p:cNvPr id="13387" name="Google Shape;13387;p8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80"/>
          <p:cNvGrpSpPr/>
          <p:nvPr/>
        </p:nvGrpSpPr>
        <p:grpSpPr>
          <a:xfrm>
            <a:off x="6083810" y="1623497"/>
            <a:ext cx="382819" cy="310788"/>
            <a:chOff x="6083810" y="1547297"/>
            <a:chExt cx="382819" cy="310788"/>
          </a:xfrm>
        </p:grpSpPr>
        <p:sp>
          <p:nvSpPr>
            <p:cNvPr id="13414" name="Google Shape;13414;p8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80"/>
          <p:cNvGrpSpPr/>
          <p:nvPr/>
        </p:nvGrpSpPr>
        <p:grpSpPr>
          <a:xfrm>
            <a:off x="6558300" y="1614393"/>
            <a:ext cx="382788" cy="328613"/>
            <a:chOff x="6558300" y="1538193"/>
            <a:chExt cx="382788" cy="328613"/>
          </a:xfrm>
        </p:grpSpPr>
        <p:sp>
          <p:nvSpPr>
            <p:cNvPr id="13433" name="Google Shape;13433;p8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80"/>
          <p:cNvGrpSpPr/>
          <p:nvPr/>
        </p:nvGrpSpPr>
        <p:grpSpPr>
          <a:xfrm>
            <a:off x="5194002" y="1587497"/>
            <a:ext cx="259605" cy="346024"/>
            <a:chOff x="5194002" y="1511297"/>
            <a:chExt cx="259605" cy="346024"/>
          </a:xfrm>
        </p:grpSpPr>
        <p:sp>
          <p:nvSpPr>
            <p:cNvPr id="13436" name="Google Shape;13436;p8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80"/>
          <p:cNvGrpSpPr/>
          <p:nvPr/>
        </p:nvGrpSpPr>
        <p:grpSpPr>
          <a:xfrm>
            <a:off x="1394741" y="1588261"/>
            <a:ext cx="252444" cy="351722"/>
            <a:chOff x="1394741" y="1512061"/>
            <a:chExt cx="252444" cy="351722"/>
          </a:xfrm>
        </p:grpSpPr>
        <p:sp>
          <p:nvSpPr>
            <p:cNvPr id="13441" name="Google Shape;13441;p8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8" name="Google Shape;13458;p80"/>
          <p:cNvGrpSpPr/>
          <p:nvPr/>
        </p:nvGrpSpPr>
        <p:grpSpPr>
          <a:xfrm>
            <a:off x="855096" y="1580685"/>
            <a:ext cx="380910" cy="339594"/>
            <a:chOff x="855096" y="1504485"/>
            <a:chExt cx="380910" cy="339594"/>
          </a:xfrm>
        </p:grpSpPr>
        <p:sp>
          <p:nvSpPr>
            <p:cNvPr id="13459" name="Google Shape;13459;p8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80"/>
          <p:cNvGrpSpPr/>
          <p:nvPr/>
        </p:nvGrpSpPr>
        <p:grpSpPr>
          <a:xfrm>
            <a:off x="1819576" y="1587879"/>
            <a:ext cx="352103" cy="352103"/>
            <a:chOff x="1819576" y="1511679"/>
            <a:chExt cx="352103" cy="352103"/>
          </a:xfrm>
        </p:grpSpPr>
        <p:sp>
          <p:nvSpPr>
            <p:cNvPr id="13465" name="Google Shape;13465;p8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80"/>
          <p:cNvGrpSpPr/>
          <p:nvPr/>
        </p:nvGrpSpPr>
        <p:grpSpPr>
          <a:xfrm>
            <a:off x="5621097" y="1576961"/>
            <a:ext cx="371424" cy="355446"/>
            <a:chOff x="5621097" y="1500761"/>
            <a:chExt cx="371424" cy="355446"/>
          </a:xfrm>
        </p:grpSpPr>
        <p:sp>
          <p:nvSpPr>
            <p:cNvPr id="13470" name="Google Shape;13470;p8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2" name="Google Shape;13472;p80"/>
          <p:cNvGrpSpPr/>
          <p:nvPr/>
        </p:nvGrpSpPr>
        <p:grpSpPr>
          <a:xfrm>
            <a:off x="4670239" y="1617799"/>
            <a:ext cx="359679" cy="321833"/>
            <a:chOff x="4670239" y="1541599"/>
            <a:chExt cx="359679" cy="321833"/>
          </a:xfrm>
        </p:grpSpPr>
        <p:sp>
          <p:nvSpPr>
            <p:cNvPr id="13473" name="Google Shape;13473;p8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8" name="Google Shape;13478;p80"/>
          <p:cNvGrpSpPr/>
          <p:nvPr/>
        </p:nvGrpSpPr>
        <p:grpSpPr>
          <a:xfrm>
            <a:off x="4212429" y="1578585"/>
            <a:ext cx="321037" cy="353822"/>
            <a:chOff x="4212429" y="1502385"/>
            <a:chExt cx="321037" cy="353822"/>
          </a:xfrm>
        </p:grpSpPr>
        <p:sp>
          <p:nvSpPr>
            <p:cNvPr id="13479" name="Google Shape;13479;p8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3" name="Google Shape;13483;p80"/>
          <p:cNvGrpSpPr/>
          <p:nvPr/>
        </p:nvGrpSpPr>
        <p:grpSpPr>
          <a:xfrm>
            <a:off x="2302788" y="1582181"/>
            <a:ext cx="336188" cy="335425"/>
            <a:chOff x="2302788" y="1505981"/>
            <a:chExt cx="336188" cy="335425"/>
          </a:xfrm>
        </p:grpSpPr>
        <p:sp>
          <p:nvSpPr>
            <p:cNvPr id="13484" name="Google Shape;13484;p8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80"/>
          <p:cNvGrpSpPr/>
          <p:nvPr/>
        </p:nvGrpSpPr>
        <p:grpSpPr>
          <a:xfrm>
            <a:off x="2780301" y="1598096"/>
            <a:ext cx="333133" cy="321037"/>
            <a:chOff x="2780301" y="1521896"/>
            <a:chExt cx="333133" cy="321037"/>
          </a:xfrm>
        </p:grpSpPr>
        <p:sp>
          <p:nvSpPr>
            <p:cNvPr id="13502" name="Google Shape;13502;p8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80"/>
          <p:cNvGrpSpPr/>
          <p:nvPr/>
        </p:nvGrpSpPr>
        <p:grpSpPr>
          <a:xfrm>
            <a:off x="3316159" y="1591285"/>
            <a:ext cx="211892" cy="339594"/>
            <a:chOff x="3316159" y="1515085"/>
            <a:chExt cx="211892" cy="339594"/>
          </a:xfrm>
        </p:grpSpPr>
        <p:sp>
          <p:nvSpPr>
            <p:cNvPr id="13523" name="Google Shape;13523;p8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6" name="Google Shape;13526;p80"/>
            <p:cNvGrpSpPr/>
            <p:nvPr/>
          </p:nvGrpSpPr>
          <p:grpSpPr>
            <a:xfrm>
              <a:off x="3316159" y="1515085"/>
              <a:ext cx="211892" cy="339594"/>
              <a:chOff x="3316159" y="1515085"/>
              <a:chExt cx="211892" cy="339594"/>
            </a:xfrm>
          </p:grpSpPr>
          <p:sp>
            <p:nvSpPr>
              <p:cNvPr id="13527" name="Google Shape;13527;p8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33" name="Google Shape;13533;p80"/>
          <p:cNvGrpSpPr/>
          <p:nvPr/>
        </p:nvGrpSpPr>
        <p:grpSpPr>
          <a:xfrm>
            <a:off x="3716358" y="1620855"/>
            <a:ext cx="361971" cy="314958"/>
            <a:chOff x="3716358" y="1544655"/>
            <a:chExt cx="361971" cy="314958"/>
          </a:xfrm>
        </p:grpSpPr>
        <p:sp>
          <p:nvSpPr>
            <p:cNvPr id="13534" name="Google Shape;13534;p8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9" name="Google Shape;13539;p80"/>
            <p:cNvGrpSpPr/>
            <p:nvPr/>
          </p:nvGrpSpPr>
          <p:grpSpPr>
            <a:xfrm>
              <a:off x="3716358" y="1544655"/>
              <a:ext cx="361971" cy="314958"/>
              <a:chOff x="3716358" y="1544655"/>
              <a:chExt cx="361971" cy="314958"/>
            </a:xfrm>
          </p:grpSpPr>
          <p:sp>
            <p:nvSpPr>
              <p:cNvPr id="13540" name="Google Shape;13540;p8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45" name="Google Shape;13545;p80"/>
          <p:cNvGrpSpPr/>
          <p:nvPr/>
        </p:nvGrpSpPr>
        <p:grpSpPr>
          <a:xfrm>
            <a:off x="7011924" y="1633752"/>
            <a:ext cx="499533" cy="305136"/>
            <a:chOff x="7009649" y="1541981"/>
            <a:chExt cx="524940" cy="320655"/>
          </a:xfrm>
        </p:grpSpPr>
        <p:sp>
          <p:nvSpPr>
            <p:cNvPr id="13546" name="Google Shape;13546;p8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4" name="Google Shape;13554;p80"/>
          <p:cNvGrpSpPr/>
          <p:nvPr/>
        </p:nvGrpSpPr>
        <p:grpSpPr>
          <a:xfrm>
            <a:off x="8034034" y="1594309"/>
            <a:ext cx="282746" cy="340358"/>
            <a:chOff x="8034034" y="1518109"/>
            <a:chExt cx="282746" cy="340358"/>
          </a:xfrm>
        </p:grpSpPr>
        <p:sp>
          <p:nvSpPr>
            <p:cNvPr id="13555" name="Google Shape;13555;p8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80"/>
          <p:cNvGrpSpPr/>
          <p:nvPr/>
        </p:nvGrpSpPr>
        <p:grpSpPr>
          <a:xfrm>
            <a:off x="7582302" y="1576134"/>
            <a:ext cx="369133" cy="360411"/>
            <a:chOff x="7582302" y="1499934"/>
            <a:chExt cx="369133" cy="360411"/>
          </a:xfrm>
        </p:grpSpPr>
        <p:sp>
          <p:nvSpPr>
            <p:cNvPr id="13560" name="Google Shape;13560;p8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80"/>
          <p:cNvGrpSpPr/>
          <p:nvPr/>
        </p:nvGrpSpPr>
        <p:grpSpPr>
          <a:xfrm>
            <a:off x="6196089" y="3893352"/>
            <a:ext cx="346056" cy="345674"/>
            <a:chOff x="2238181" y="4120624"/>
            <a:chExt cx="346056" cy="345674"/>
          </a:xfrm>
        </p:grpSpPr>
        <p:grpSp>
          <p:nvGrpSpPr>
            <p:cNvPr id="13566" name="Google Shape;13566;p80"/>
            <p:cNvGrpSpPr/>
            <p:nvPr/>
          </p:nvGrpSpPr>
          <p:grpSpPr>
            <a:xfrm>
              <a:off x="2309155" y="4177413"/>
              <a:ext cx="203862" cy="231903"/>
              <a:chOff x="1512725" y="258500"/>
              <a:chExt cx="4570900" cy="5199625"/>
            </a:xfrm>
          </p:grpSpPr>
          <p:sp>
            <p:nvSpPr>
              <p:cNvPr id="13567" name="Google Shape;13567;p8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9" name="Google Shape;13569;p8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0" name="Google Shape;13570;p8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74"/>
        <p:cNvGrpSpPr/>
        <p:nvPr/>
      </p:nvGrpSpPr>
      <p:grpSpPr>
        <a:xfrm>
          <a:off x="0" y="0"/>
          <a:ext cx="0" cy="0"/>
          <a:chOff x="0" y="0"/>
          <a:chExt cx="0" cy="0"/>
        </a:xfrm>
      </p:grpSpPr>
      <p:pic>
        <p:nvPicPr>
          <p:cNvPr id="13575" name="Google Shape;13575;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44"/>
          <p:cNvSpPr txBox="1">
            <a:spLocks noGrp="1"/>
          </p:cNvSpPr>
          <p:nvPr>
            <p:ph type="title"/>
          </p:nvPr>
        </p:nvSpPr>
        <p:spPr>
          <a:xfrm>
            <a:off x="751350" y="462650"/>
            <a:ext cx="7785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Sora SemiBold"/>
                <a:ea typeface="Sora SemiBold"/>
                <a:cs typeface="Sora SemiBold"/>
                <a:sym typeface="Sora SemiBold"/>
              </a:rPr>
              <a:t>Dimensions</a:t>
            </a:r>
            <a:endParaRPr sz="3000" dirty="0">
              <a:latin typeface="Sora SemiBold"/>
              <a:ea typeface="Sora SemiBold"/>
              <a:cs typeface="Sora SemiBold"/>
              <a:sym typeface="Sora SemiBold"/>
            </a:endParaRPr>
          </a:p>
        </p:txBody>
      </p:sp>
      <p:sp>
        <p:nvSpPr>
          <p:cNvPr id="995" name="Google Shape;995;p44"/>
          <p:cNvSpPr/>
          <p:nvPr/>
        </p:nvSpPr>
        <p:spPr>
          <a:xfrm>
            <a:off x="-6" y="3001463"/>
            <a:ext cx="3485100" cy="15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44"/>
          <p:cNvSpPr/>
          <p:nvPr/>
        </p:nvSpPr>
        <p:spPr>
          <a:xfrm>
            <a:off x="3485159" y="3001465"/>
            <a:ext cx="2173800" cy="15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44"/>
          <p:cNvSpPr/>
          <p:nvPr/>
        </p:nvSpPr>
        <p:spPr>
          <a:xfrm>
            <a:off x="5658945" y="3001463"/>
            <a:ext cx="3485100" cy="15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98" name="Google Shape;998;p44"/>
          <p:cNvCxnSpPr>
            <a:cxnSpLocks/>
          </p:cNvCxnSpPr>
          <p:nvPr/>
        </p:nvCxnSpPr>
        <p:spPr>
          <a:xfrm rot="10800000" flipH="1">
            <a:off x="1645775" y="2601743"/>
            <a:ext cx="300" cy="388500"/>
          </a:xfrm>
          <a:prstGeom prst="straightConnector1">
            <a:avLst/>
          </a:prstGeom>
          <a:noFill/>
          <a:ln w="38100" cap="flat" cmpd="sng">
            <a:solidFill>
              <a:schemeClr val="accent6"/>
            </a:solidFill>
            <a:prstDash val="solid"/>
            <a:round/>
            <a:headEnd type="none" w="med" len="med"/>
            <a:tailEnd type="oval" w="med" len="med"/>
          </a:ln>
        </p:spPr>
      </p:cxnSp>
      <p:sp>
        <p:nvSpPr>
          <p:cNvPr id="999" name="Google Shape;999;p44"/>
          <p:cNvSpPr txBox="1"/>
          <p:nvPr/>
        </p:nvSpPr>
        <p:spPr>
          <a:xfrm flipH="1">
            <a:off x="457324" y="2107476"/>
            <a:ext cx="2376900" cy="51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Location</a:t>
            </a:r>
            <a:endParaRPr sz="2000" dirty="0">
              <a:solidFill>
                <a:schemeClr val="accent3"/>
              </a:solidFill>
              <a:latin typeface="Sora SemiBold"/>
              <a:ea typeface="Sora SemiBold"/>
              <a:cs typeface="Sora SemiBold"/>
              <a:sym typeface="Sora SemiBold"/>
            </a:endParaRPr>
          </a:p>
        </p:txBody>
      </p:sp>
      <p:sp>
        <p:nvSpPr>
          <p:cNvPr id="1000" name="Google Shape;1000;p44"/>
          <p:cNvSpPr txBox="1"/>
          <p:nvPr/>
        </p:nvSpPr>
        <p:spPr>
          <a:xfrm flipH="1">
            <a:off x="457324" y="1513310"/>
            <a:ext cx="23775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dirty="0">
                <a:solidFill>
                  <a:schemeClr val="dk1"/>
                </a:solidFill>
                <a:latin typeface="Sora"/>
                <a:ea typeface="Sora"/>
                <a:cs typeface="Sora"/>
                <a:sym typeface="Sora"/>
              </a:rPr>
              <a:t>N</a:t>
            </a:r>
            <a:r>
              <a:rPr lang="en" dirty="0" err="1">
                <a:solidFill>
                  <a:schemeClr val="dk1"/>
                </a:solidFill>
                <a:latin typeface="Sora"/>
                <a:ea typeface="Sora"/>
                <a:cs typeface="Sora"/>
                <a:sym typeface="Sora"/>
              </a:rPr>
              <a:t>ame</a:t>
            </a:r>
            <a:r>
              <a:rPr lang="en" dirty="0">
                <a:solidFill>
                  <a:schemeClr val="dk1"/>
                </a:solidFill>
                <a:latin typeface="Sora"/>
                <a:ea typeface="Sora"/>
                <a:cs typeface="Sora"/>
                <a:sym typeface="Sora"/>
              </a:rPr>
              <a:t>, street, </a:t>
            </a:r>
          </a:p>
          <a:p>
            <a:pPr marL="0" lvl="0" indent="0" algn="ctr" rtl="0">
              <a:spcBef>
                <a:spcPts val="0"/>
              </a:spcBef>
              <a:spcAft>
                <a:spcPts val="0"/>
              </a:spcAft>
              <a:buNone/>
            </a:pPr>
            <a:r>
              <a:rPr lang="en" dirty="0">
                <a:solidFill>
                  <a:schemeClr val="dk1"/>
                </a:solidFill>
                <a:latin typeface="Sora"/>
                <a:ea typeface="Sora"/>
                <a:cs typeface="Sora"/>
                <a:sym typeface="Sora"/>
              </a:rPr>
              <a:t>zip, city, region</a:t>
            </a:r>
            <a:endParaRPr dirty="0">
              <a:solidFill>
                <a:schemeClr val="dk1"/>
              </a:solidFill>
              <a:latin typeface="Sora"/>
              <a:ea typeface="Sora"/>
              <a:cs typeface="Sora"/>
              <a:sym typeface="Sora"/>
            </a:endParaRPr>
          </a:p>
        </p:txBody>
      </p:sp>
      <p:sp>
        <p:nvSpPr>
          <p:cNvPr id="1001" name="Google Shape;1001;p44"/>
          <p:cNvSpPr txBox="1"/>
          <p:nvPr/>
        </p:nvSpPr>
        <p:spPr>
          <a:xfrm flipH="1">
            <a:off x="2296344" y="3499778"/>
            <a:ext cx="2377500" cy="51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Profile</a:t>
            </a:r>
            <a:endParaRPr sz="2000" dirty="0">
              <a:solidFill>
                <a:schemeClr val="accent3"/>
              </a:solidFill>
              <a:latin typeface="Sora SemiBold"/>
              <a:ea typeface="Sora SemiBold"/>
              <a:cs typeface="Sora SemiBold"/>
              <a:sym typeface="Sora SemiBold"/>
            </a:endParaRPr>
          </a:p>
        </p:txBody>
      </p:sp>
      <p:sp>
        <p:nvSpPr>
          <p:cNvPr id="1002" name="Google Shape;1002;p44"/>
          <p:cNvSpPr txBox="1"/>
          <p:nvPr/>
        </p:nvSpPr>
        <p:spPr>
          <a:xfrm flipH="1">
            <a:off x="2127897" y="4028667"/>
            <a:ext cx="2650005" cy="74283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dirty="0">
                <a:solidFill>
                  <a:schemeClr val="dk1"/>
                </a:solidFill>
                <a:latin typeface="Sora"/>
                <a:ea typeface="Sora"/>
                <a:cs typeface="Sora"/>
                <a:sym typeface="Sora"/>
              </a:rPr>
              <a:t>P</a:t>
            </a:r>
            <a:r>
              <a:rPr lang="en" dirty="0" err="1">
                <a:solidFill>
                  <a:schemeClr val="dk1"/>
                </a:solidFill>
                <a:latin typeface="Sora"/>
                <a:ea typeface="Sora"/>
                <a:cs typeface="Sora"/>
                <a:sym typeface="Sora"/>
              </a:rPr>
              <a:t>rofile</a:t>
            </a:r>
            <a:r>
              <a:rPr lang="en" dirty="0">
                <a:solidFill>
                  <a:schemeClr val="dk1"/>
                </a:solidFill>
                <a:latin typeface="Sora"/>
                <a:ea typeface="Sora"/>
                <a:cs typeface="Sora"/>
                <a:sym typeface="Sora"/>
              </a:rPr>
              <a:t> name, first and last name, description, </a:t>
            </a:r>
            <a:r>
              <a:rPr lang="en" dirty="0" err="1">
                <a:solidFill>
                  <a:schemeClr val="dk1"/>
                </a:solidFill>
                <a:latin typeface="Sora"/>
                <a:ea typeface="Sora"/>
                <a:cs typeface="Sora"/>
                <a:sym typeface="Sora"/>
              </a:rPr>
              <a:t>url</a:t>
            </a:r>
            <a:endParaRPr dirty="0">
              <a:solidFill>
                <a:schemeClr val="dk1"/>
              </a:solidFill>
              <a:latin typeface="Sora"/>
              <a:ea typeface="Sora"/>
              <a:cs typeface="Sora"/>
              <a:sym typeface="Sora"/>
            </a:endParaRPr>
          </a:p>
        </p:txBody>
      </p:sp>
      <p:cxnSp>
        <p:nvCxnSpPr>
          <p:cNvPr id="1003" name="Google Shape;1003;p44"/>
          <p:cNvCxnSpPr>
            <a:cxnSpLocks/>
          </p:cNvCxnSpPr>
          <p:nvPr/>
        </p:nvCxnSpPr>
        <p:spPr>
          <a:xfrm rot="10800000">
            <a:off x="3547391" y="3153500"/>
            <a:ext cx="0" cy="366000"/>
          </a:xfrm>
          <a:prstGeom prst="straightConnector1">
            <a:avLst/>
          </a:prstGeom>
          <a:noFill/>
          <a:ln w="38100" cap="flat" cmpd="sng">
            <a:solidFill>
              <a:schemeClr val="accent6"/>
            </a:solidFill>
            <a:prstDash val="solid"/>
            <a:round/>
            <a:headEnd type="oval" w="med" len="med"/>
            <a:tailEnd type="none" w="med" len="med"/>
          </a:ln>
        </p:spPr>
      </p:cxnSp>
      <p:sp>
        <p:nvSpPr>
          <p:cNvPr id="1004" name="Google Shape;1004;p44"/>
          <p:cNvSpPr txBox="1"/>
          <p:nvPr/>
        </p:nvSpPr>
        <p:spPr>
          <a:xfrm flipH="1">
            <a:off x="4469895" y="2138050"/>
            <a:ext cx="2377500" cy="51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Date</a:t>
            </a:r>
            <a:endParaRPr sz="2000" dirty="0">
              <a:solidFill>
                <a:schemeClr val="accent3"/>
              </a:solidFill>
              <a:latin typeface="Sora SemiBold"/>
              <a:ea typeface="Sora SemiBold"/>
              <a:cs typeface="Sora SemiBold"/>
              <a:sym typeface="Sora SemiBold"/>
            </a:endParaRPr>
          </a:p>
        </p:txBody>
      </p:sp>
      <p:sp>
        <p:nvSpPr>
          <p:cNvPr id="1005" name="Google Shape;1005;p44"/>
          <p:cNvSpPr txBox="1"/>
          <p:nvPr/>
        </p:nvSpPr>
        <p:spPr>
          <a:xfrm flipH="1">
            <a:off x="4470495" y="1513310"/>
            <a:ext cx="23769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dirty="0">
                <a:solidFill>
                  <a:schemeClr val="dk1"/>
                </a:solidFill>
                <a:latin typeface="Sora"/>
                <a:ea typeface="Sora"/>
                <a:cs typeface="Sora"/>
                <a:sym typeface="Sora"/>
              </a:rPr>
              <a:t>D</a:t>
            </a:r>
            <a:r>
              <a:rPr lang="en" dirty="0">
                <a:solidFill>
                  <a:schemeClr val="dk1"/>
                </a:solidFill>
                <a:latin typeface="Sora"/>
                <a:ea typeface="Sora"/>
                <a:cs typeface="Sora"/>
                <a:sym typeface="Sora"/>
              </a:rPr>
              <a:t>ay, month, year</a:t>
            </a:r>
            <a:endParaRPr dirty="0">
              <a:solidFill>
                <a:schemeClr val="dk1"/>
              </a:solidFill>
              <a:latin typeface="Sora"/>
              <a:ea typeface="Sora"/>
              <a:cs typeface="Sora"/>
              <a:sym typeface="Sora"/>
            </a:endParaRPr>
          </a:p>
        </p:txBody>
      </p:sp>
      <p:cxnSp>
        <p:nvCxnSpPr>
          <p:cNvPr id="1006" name="Google Shape;1006;p44"/>
          <p:cNvCxnSpPr>
            <a:cxnSpLocks/>
          </p:cNvCxnSpPr>
          <p:nvPr/>
        </p:nvCxnSpPr>
        <p:spPr>
          <a:xfrm rot="10800000">
            <a:off x="5658945" y="2609372"/>
            <a:ext cx="0" cy="388500"/>
          </a:xfrm>
          <a:prstGeom prst="straightConnector1">
            <a:avLst/>
          </a:prstGeom>
          <a:noFill/>
          <a:ln w="38100" cap="flat" cmpd="sng">
            <a:solidFill>
              <a:schemeClr val="accent6"/>
            </a:solidFill>
            <a:prstDash val="solid"/>
            <a:round/>
            <a:headEnd type="none" w="med" len="med"/>
            <a:tailEnd type="oval" w="med" len="med"/>
          </a:ln>
        </p:spPr>
      </p:cxnSp>
      <p:sp>
        <p:nvSpPr>
          <p:cNvPr id="1007" name="Google Shape;1007;p44"/>
          <p:cNvSpPr/>
          <p:nvPr/>
        </p:nvSpPr>
        <p:spPr>
          <a:xfrm rot="2700000">
            <a:off x="431448" y="3859066"/>
            <a:ext cx="1064054" cy="1064054"/>
          </a:xfrm>
          <a:prstGeom prst="plus">
            <a:avLst>
              <a:gd name="adj" fmla="val 3733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1008" name="Google Shape;1008;p44"/>
          <p:cNvSpPr/>
          <p:nvPr/>
        </p:nvSpPr>
        <p:spPr>
          <a:xfrm>
            <a:off x="7816925" y="166000"/>
            <a:ext cx="738000" cy="738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 name="Google Shape;1003;p44">
            <a:extLst>
              <a:ext uri="{FF2B5EF4-FFF2-40B4-BE49-F238E27FC236}">
                <a16:creationId xmlns:a16="http://schemas.microsoft.com/office/drawing/2014/main" id="{CA1FAE35-8412-7EA2-A4A4-3EC449B9465A}"/>
              </a:ext>
            </a:extLst>
          </p:cNvPr>
          <p:cNvCxnSpPr>
            <a:cxnSpLocks/>
          </p:cNvCxnSpPr>
          <p:nvPr/>
        </p:nvCxnSpPr>
        <p:spPr>
          <a:xfrm rot="10800000">
            <a:off x="7599619" y="3151318"/>
            <a:ext cx="0" cy="366000"/>
          </a:xfrm>
          <a:prstGeom prst="straightConnector1">
            <a:avLst/>
          </a:prstGeom>
          <a:noFill/>
          <a:ln w="38100" cap="flat" cmpd="sng">
            <a:solidFill>
              <a:schemeClr val="accent6"/>
            </a:solidFill>
            <a:prstDash val="solid"/>
            <a:round/>
            <a:headEnd type="oval" w="med" len="med"/>
            <a:tailEnd type="none" w="med" len="med"/>
          </a:ln>
        </p:spPr>
      </p:cxnSp>
      <p:sp>
        <p:nvSpPr>
          <p:cNvPr id="3" name="Google Shape;1001;p44">
            <a:extLst>
              <a:ext uri="{FF2B5EF4-FFF2-40B4-BE49-F238E27FC236}">
                <a16:creationId xmlns:a16="http://schemas.microsoft.com/office/drawing/2014/main" id="{3463DC09-CDDC-8F9C-0B59-8697CD580738}"/>
              </a:ext>
            </a:extLst>
          </p:cNvPr>
          <p:cNvSpPr txBox="1"/>
          <p:nvPr/>
        </p:nvSpPr>
        <p:spPr>
          <a:xfrm flipH="1">
            <a:off x="6410869" y="3508046"/>
            <a:ext cx="2377500" cy="51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accent3"/>
                </a:solidFill>
                <a:latin typeface="Sora SemiBold"/>
                <a:ea typeface="Sora SemiBold"/>
                <a:cs typeface="Sora SemiBold"/>
                <a:sym typeface="Sora SemiBold"/>
              </a:rPr>
              <a:t>Time</a:t>
            </a:r>
            <a:endParaRPr sz="2000" dirty="0">
              <a:solidFill>
                <a:schemeClr val="accent3"/>
              </a:solidFill>
              <a:latin typeface="Sora SemiBold"/>
              <a:ea typeface="Sora SemiBold"/>
              <a:cs typeface="Sora SemiBold"/>
              <a:sym typeface="Sora SemiBold"/>
            </a:endParaRPr>
          </a:p>
        </p:txBody>
      </p:sp>
      <p:sp>
        <p:nvSpPr>
          <p:cNvPr id="4" name="Google Shape;1002;p44">
            <a:extLst>
              <a:ext uri="{FF2B5EF4-FFF2-40B4-BE49-F238E27FC236}">
                <a16:creationId xmlns:a16="http://schemas.microsoft.com/office/drawing/2014/main" id="{9E120BB2-5D3C-050E-5900-37D3EF7D109D}"/>
              </a:ext>
            </a:extLst>
          </p:cNvPr>
          <p:cNvSpPr txBox="1"/>
          <p:nvPr/>
        </p:nvSpPr>
        <p:spPr>
          <a:xfrm flipH="1">
            <a:off x="6411469" y="3934371"/>
            <a:ext cx="2376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dirty="0">
                <a:solidFill>
                  <a:schemeClr val="dk1"/>
                </a:solidFill>
                <a:latin typeface="Sora"/>
                <a:ea typeface="Sora"/>
                <a:cs typeface="Sora"/>
                <a:sym typeface="Sora"/>
              </a:rPr>
              <a:t>H</a:t>
            </a:r>
            <a:r>
              <a:rPr lang="en" dirty="0">
                <a:solidFill>
                  <a:schemeClr val="dk1"/>
                </a:solidFill>
                <a:latin typeface="Sora"/>
                <a:ea typeface="Sora"/>
                <a:cs typeface="Sora"/>
                <a:sym typeface="Sora"/>
              </a:rPr>
              <a:t>our, minute, second</a:t>
            </a:r>
            <a:endParaRPr dirty="0">
              <a:solidFill>
                <a:schemeClr val="dk1"/>
              </a:solidFill>
              <a:latin typeface="Sora"/>
              <a:ea typeface="Sora"/>
              <a:cs typeface="Sora"/>
              <a:sym typeface="Sora"/>
            </a:endParaRPr>
          </a:p>
        </p:txBody>
      </p:sp>
    </p:spTree>
    <p:extLst>
      <p:ext uri="{BB962C8B-B14F-4D97-AF65-F5344CB8AC3E}">
        <p14:creationId xmlns:p14="http://schemas.microsoft.com/office/powerpoint/2010/main" val="4098183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4" name="Google Shape;1014;p45"/>
          <p:cNvSpPr txBox="1">
            <a:spLocks noGrp="1"/>
          </p:cNvSpPr>
          <p:nvPr>
            <p:ph type="subTitle" idx="15"/>
          </p:nvPr>
        </p:nvSpPr>
        <p:spPr>
          <a:xfrm>
            <a:off x="6438875" y="2571750"/>
            <a:ext cx="20964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Statistics</a:t>
            </a:r>
            <a:endParaRPr dirty="0"/>
          </a:p>
        </p:txBody>
      </p:sp>
      <p:sp>
        <p:nvSpPr>
          <p:cNvPr id="1015" name="Google Shape;1015;p45"/>
          <p:cNvSpPr txBox="1">
            <a:spLocks noGrp="1"/>
          </p:cNvSpPr>
          <p:nvPr>
            <p:ph type="subTitle" idx="7"/>
          </p:nvPr>
        </p:nvSpPr>
        <p:spPr>
          <a:xfrm>
            <a:off x="3943362" y="710250"/>
            <a:ext cx="20988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Post</a:t>
            </a:r>
            <a:endParaRPr dirty="0"/>
          </a:p>
        </p:txBody>
      </p:sp>
      <p:sp>
        <p:nvSpPr>
          <p:cNvPr id="1019" name="Google Shape;1019;p45"/>
          <p:cNvSpPr txBox="1">
            <a:spLocks noGrp="1"/>
          </p:cNvSpPr>
          <p:nvPr>
            <p:ph type="title"/>
          </p:nvPr>
        </p:nvSpPr>
        <p:spPr>
          <a:xfrm>
            <a:off x="528825" y="2009400"/>
            <a:ext cx="2970900" cy="112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3"/>
                </a:solidFill>
              </a:rPr>
              <a:t>Fact </a:t>
            </a:r>
            <a:br>
              <a:rPr lang="en" dirty="0">
                <a:solidFill>
                  <a:schemeClr val="accent3"/>
                </a:solidFill>
              </a:rPr>
            </a:br>
            <a:r>
              <a:rPr lang="en" dirty="0">
                <a:solidFill>
                  <a:schemeClr val="accent3"/>
                </a:solidFill>
                <a:latin typeface="Sora ExtraBold"/>
                <a:cs typeface="Sora ExtraBold"/>
                <a:sym typeface="Sora ExtraBold"/>
              </a:rPr>
              <a:t>Tables</a:t>
            </a:r>
            <a:endParaRPr dirty="0">
              <a:solidFill>
                <a:schemeClr val="accent3"/>
              </a:solidFill>
              <a:latin typeface="Sora ExtraBold"/>
              <a:ea typeface="Sora ExtraBold"/>
              <a:cs typeface="Sora ExtraBold"/>
              <a:sym typeface="Sora ExtraBold"/>
            </a:endParaRPr>
          </a:p>
        </p:txBody>
      </p:sp>
      <p:sp>
        <p:nvSpPr>
          <p:cNvPr id="1022" name="Google Shape;1022;p45"/>
          <p:cNvSpPr txBox="1">
            <a:spLocks noGrp="1"/>
          </p:cNvSpPr>
          <p:nvPr>
            <p:ph type="subTitle" idx="1"/>
          </p:nvPr>
        </p:nvSpPr>
        <p:spPr>
          <a:xfrm>
            <a:off x="3947761" y="1149160"/>
            <a:ext cx="2369911" cy="156078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Number of likes</a:t>
            </a:r>
          </a:p>
          <a:p>
            <a:pPr marL="0" lvl="0" indent="0" algn="ctr" rtl="0">
              <a:spcBef>
                <a:spcPts val="0"/>
              </a:spcBef>
              <a:spcAft>
                <a:spcPts val="0"/>
              </a:spcAft>
              <a:buNone/>
            </a:pPr>
            <a:r>
              <a:rPr lang="en" dirty="0"/>
              <a:t>Number of comments</a:t>
            </a:r>
          </a:p>
          <a:p>
            <a:pPr marL="0" lvl="0" indent="0" algn="ctr" rtl="0">
              <a:spcBef>
                <a:spcPts val="0"/>
              </a:spcBef>
              <a:spcAft>
                <a:spcPts val="0"/>
              </a:spcAft>
              <a:buNone/>
            </a:pPr>
            <a:r>
              <a:rPr lang="en" dirty="0"/>
              <a:t>Description</a:t>
            </a:r>
          </a:p>
          <a:p>
            <a:pPr marL="0" lvl="0" indent="0" algn="ctr" rtl="0">
              <a:spcBef>
                <a:spcPts val="0"/>
              </a:spcBef>
              <a:spcAft>
                <a:spcPts val="0"/>
              </a:spcAft>
              <a:buNone/>
            </a:pPr>
            <a:r>
              <a:rPr lang="en-GB" dirty="0"/>
              <a:t>C</a:t>
            </a:r>
            <a:r>
              <a:rPr lang="en" dirty="0" err="1"/>
              <a:t>ts</a:t>
            </a:r>
            <a:endParaRPr lang="en" dirty="0"/>
          </a:p>
          <a:p>
            <a:pPr marL="0" lvl="0" indent="0" algn="ctr" rtl="0">
              <a:spcBef>
                <a:spcPts val="0"/>
              </a:spcBef>
              <a:spcAft>
                <a:spcPts val="0"/>
              </a:spcAft>
              <a:buNone/>
            </a:pPr>
            <a:r>
              <a:rPr lang="en" dirty="0"/>
              <a:t>Post type</a:t>
            </a:r>
          </a:p>
          <a:p>
            <a:pPr marL="0" lvl="0" indent="0" algn="ctr" rtl="0">
              <a:spcBef>
                <a:spcPts val="0"/>
              </a:spcBef>
              <a:spcAft>
                <a:spcPts val="0"/>
              </a:spcAft>
              <a:buNone/>
            </a:pPr>
            <a:r>
              <a:rPr lang="en" dirty="0"/>
              <a:t>Foreign keys</a:t>
            </a:r>
          </a:p>
          <a:p>
            <a:pPr marL="0" lvl="0" indent="0" algn="ctr" rtl="0">
              <a:spcBef>
                <a:spcPts val="0"/>
              </a:spcBef>
              <a:spcAft>
                <a:spcPts val="0"/>
              </a:spcAft>
              <a:buNone/>
            </a:pPr>
            <a:endParaRPr lang="en" dirty="0"/>
          </a:p>
          <a:p>
            <a:pPr marL="0" lvl="0" indent="0" algn="ctr" rtl="0">
              <a:spcBef>
                <a:spcPts val="0"/>
              </a:spcBef>
              <a:spcAft>
                <a:spcPts val="0"/>
              </a:spcAft>
              <a:buNone/>
            </a:pPr>
            <a:endParaRPr dirty="0"/>
          </a:p>
        </p:txBody>
      </p:sp>
      <p:sp>
        <p:nvSpPr>
          <p:cNvPr id="1025" name="Google Shape;1025;p45"/>
          <p:cNvSpPr txBox="1">
            <a:spLocks noGrp="1"/>
          </p:cNvSpPr>
          <p:nvPr>
            <p:ph type="subTitle" idx="6"/>
          </p:nvPr>
        </p:nvSpPr>
        <p:spPr>
          <a:xfrm>
            <a:off x="6438875" y="3027477"/>
            <a:ext cx="2096400" cy="13283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Number of followers</a:t>
            </a:r>
          </a:p>
          <a:p>
            <a:pPr marL="0" lvl="0" indent="0" algn="ctr" rtl="0">
              <a:spcBef>
                <a:spcPts val="0"/>
              </a:spcBef>
              <a:spcAft>
                <a:spcPts val="0"/>
              </a:spcAft>
              <a:buNone/>
            </a:pPr>
            <a:r>
              <a:rPr lang="pt-PT" dirty="0" err="1"/>
              <a:t>Number</a:t>
            </a:r>
            <a:r>
              <a:rPr lang="pt-PT" dirty="0"/>
              <a:t> </a:t>
            </a:r>
            <a:r>
              <a:rPr lang="pt-PT" dirty="0" err="1"/>
              <a:t>of</a:t>
            </a:r>
            <a:r>
              <a:rPr lang="pt-PT" dirty="0"/>
              <a:t> </a:t>
            </a:r>
            <a:r>
              <a:rPr lang="pt-PT" dirty="0" err="1"/>
              <a:t>following</a:t>
            </a:r>
            <a:endParaRPr lang="pt-PT" dirty="0"/>
          </a:p>
          <a:p>
            <a:pPr marL="0" lvl="0" indent="0" algn="ctr" rtl="0">
              <a:spcBef>
                <a:spcPts val="0"/>
              </a:spcBef>
              <a:spcAft>
                <a:spcPts val="0"/>
              </a:spcAft>
              <a:buNone/>
            </a:pPr>
            <a:r>
              <a:rPr lang="pt-PT" dirty="0" err="1"/>
              <a:t>Number</a:t>
            </a:r>
            <a:r>
              <a:rPr lang="pt-PT" dirty="0"/>
              <a:t> </a:t>
            </a:r>
            <a:r>
              <a:rPr lang="pt-PT" dirty="0" err="1"/>
              <a:t>of</a:t>
            </a:r>
            <a:r>
              <a:rPr lang="pt-PT" dirty="0"/>
              <a:t> </a:t>
            </a:r>
            <a:r>
              <a:rPr lang="pt-PT" dirty="0" err="1"/>
              <a:t>posts</a:t>
            </a:r>
            <a:endParaRPr lang="pt-PT" dirty="0"/>
          </a:p>
          <a:p>
            <a:pPr marL="0" lvl="0" indent="0" algn="ctr" rtl="0">
              <a:spcBef>
                <a:spcPts val="0"/>
              </a:spcBef>
              <a:spcAft>
                <a:spcPts val="0"/>
              </a:spcAft>
              <a:buNone/>
            </a:pPr>
            <a:r>
              <a:rPr lang="pt-PT" dirty="0" err="1"/>
              <a:t>Foreign</a:t>
            </a:r>
            <a:r>
              <a:rPr lang="pt-PT" dirty="0"/>
              <a:t> </a:t>
            </a:r>
            <a:r>
              <a:rPr lang="pt-PT" dirty="0" err="1"/>
              <a:t>keys</a:t>
            </a:r>
            <a:endParaRPr dirty="0"/>
          </a:p>
        </p:txBody>
      </p:sp>
      <p:sp>
        <p:nvSpPr>
          <p:cNvPr id="1026" name="Google Shape;1026;p45"/>
          <p:cNvSpPr/>
          <p:nvPr/>
        </p:nvSpPr>
        <p:spPr>
          <a:xfrm rot="10800000">
            <a:off x="2481926" y="3970926"/>
            <a:ext cx="877800" cy="877800"/>
          </a:xfrm>
          <a:prstGeom prst="plus">
            <a:avLst>
              <a:gd name="adj" fmla="val 3733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45"/>
          <p:cNvSpPr/>
          <p:nvPr/>
        </p:nvSpPr>
        <p:spPr>
          <a:xfrm rot="10800000">
            <a:off x="480300" y="347543"/>
            <a:ext cx="801600" cy="801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87763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445AB7F4-8A57-1541-58FF-D44953B7D6EA}"/>
              </a:ext>
            </a:extLst>
          </p:cNvPr>
          <p:cNvSpPr>
            <a:spLocks noGrp="1"/>
          </p:cNvSpPr>
          <p:nvPr>
            <p:ph type="title" idx="15"/>
          </p:nvPr>
        </p:nvSpPr>
        <p:spPr/>
        <p:txBody>
          <a:bodyPr/>
          <a:lstStyle/>
          <a:p>
            <a:r>
              <a:rPr lang="en-PT" sz="2600" dirty="0"/>
              <a:t>Dimensional Model</a:t>
            </a:r>
          </a:p>
        </p:txBody>
      </p:sp>
      <p:pic>
        <p:nvPicPr>
          <p:cNvPr id="3" name="Picture 2" descr="Diagram&#10;&#10;Description automatically generated">
            <a:extLst>
              <a:ext uri="{FF2B5EF4-FFF2-40B4-BE49-F238E27FC236}">
                <a16:creationId xmlns:a16="http://schemas.microsoft.com/office/drawing/2014/main" id="{C6246562-0C7D-21C6-0B40-83B93CDA2383}"/>
              </a:ext>
            </a:extLst>
          </p:cNvPr>
          <p:cNvPicPr>
            <a:picLocks noChangeAspect="1"/>
          </p:cNvPicPr>
          <p:nvPr/>
        </p:nvPicPr>
        <p:blipFill>
          <a:blip r:embed="rId2"/>
          <a:stretch>
            <a:fillRect/>
          </a:stretch>
        </p:blipFill>
        <p:spPr>
          <a:xfrm>
            <a:off x="3273512" y="652795"/>
            <a:ext cx="5870488" cy="3837910"/>
          </a:xfrm>
          <a:prstGeom prst="rect">
            <a:avLst/>
          </a:prstGeom>
        </p:spPr>
      </p:pic>
    </p:spTree>
    <p:extLst>
      <p:ext uri="{BB962C8B-B14F-4D97-AF65-F5344CB8AC3E}">
        <p14:creationId xmlns:p14="http://schemas.microsoft.com/office/powerpoint/2010/main" val="1825590546"/>
      </p:ext>
    </p:extLst>
  </p:cSld>
  <p:clrMapOvr>
    <a:masterClrMapping/>
  </p:clrMapOvr>
</p:sld>
</file>

<file path=ppt/theme/theme1.xml><?xml version="1.0" encoding="utf-8"?>
<a:theme xmlns:a="http://schemas.openxmlformats.org/drawingml/2006/main" name="Strategy for Social Media MK Plan by Slidesgo">
  <a:themeElements>
    <a:clrScheme name="Simple Light">
      <a:dk1>
        <a:srgbClr val="281F12"/>
      </a:dk1>
      <a:lt1>
        <a:srgbClr val="EEF0E9"/>
      </a:lt1>
      <a:dk2>
        <a:srgbClr val="48392E"/>
      </a:dk2>
      <a:lt2>
        <a:srgbClr val="B1B4A6"/>
      </a:lt2>
      <a:accent1>
        <a:srgbClr val="935C3B"/>
      </a:accent1>
      <a:accent2>
        <a:srgbClr val="B59089"/>
      </a:accent2>
      <a:accent3>
        <a:srgbClr val="899AA3"/>
      </a:accent3>
      <a:accent4>
        <a:srgbClr val="C38A67"/>
      </a:accent4>
      <a:accent5>
        <a:srgbClr val="E4CFCB"/>
      </a:accent5>
      <a:accent6>
        <a:srgbClr val="C0D0D8"/>
      </a:accent6>
      <a:hlink>
        <a:srgbClr val="4839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2329</Words>
  <Application>Microsoft Macintosh PowerPoint</Application>
  <PresentationFormat>On-screen Show (16:9)</PresentationFormat>
  <Paragraphs>478</Paragraphs>
  <Slides>63</Slides>
  <Notes>61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63</vt:i4>
      </vt:variant>
    </vt:vector>
  </HeadingPairs>
  <TitlesOfParts>
    <vt:vector size="77" baseType="lpstr">
      <vt:lpstr>Sora ExtraLight</vt:lpstr>
      <vt:lpstr>Calibri</vt:lpstr>
      <vt:lpstr>Roboto Medium</vt:lpstr>
      <vt:lpstr>Sora SemiBold</vt:lpstr>
      <vt:lpstr>Sora Medium</vt:lpstr>
      <vt:lpstr>Sora</vt:lpstr>
      <vt:lpstr>Sora Light</vt:lpstr>
      <vt:lpstr>Proxima Nova</vt:lpstr>
      <vt:lpstr>Arial</vt:lpstr>
      <vt:lpstr>Roboto</vt:lpstr>
      <vt:lpstr>Amatic SC</vt:lpstr>
      <vt:lpstr>Sora ExtraBold</vt:lpstr>
      <vt:lpstr>Strategy for Social Media MK Plan by Slidesgo</vt:lpstr>
      <vt:lpstr>Slidesgo Final Pages</vt:lpstr>
      <vt:lpstr>Instagram</vt:lpstr>
      <vt:lpstr>Introduction</vt:lpstr>
      <vt:lpstr>Assignment Requirements</vt:lpstr>
      <vt:lpstr>Subject Description</vt:lpstr>
      <vt:lpstr>Data Source Selection</vt:lpstr>
      <vt:lpstr>Dimensional bus matrix</vt:lpstr>
      <vt:lpstr>Dimensions</vt:lpstr>
      <vt:lpstr>Fact  Tables</vt:lpstr>
      <vt:lpstr>Dimensional Model</vt:lpstr>
      <vt:lpstr>Conclusion</vt:lpstr>
      <vt:lpstr>Thanks!</vt:lpstr>
      <vt:lpstr>Strategy for Social Media MK PLAN</vt:lpstr>
      <vt:lpstr>Contents of this template</vt:lpstr>
      <vt:lpstr>01</vt:lpstr>
      <vt:lpstr>Our company</vt:lpstr>
      <vt:lpstr>Our company</vt:lpstr>
      <vt:lpstr>Our evolution</vt:lpstr>
      <vt:lpstr>Our evolution</vt:lpstr>
      <vt:lpstr>What sets us apart?</vt:lpstr>
      <vt:lpstr>Guiding principles</vt:lpstr>
      <vt:lpstr>—Someone Famous</vt:lpstr>
      <vt:lpstr>Market share</vt:lpstr>
      <vt:lpstr>Buyer personal profile</vt:lpstr>
      <vt:lpstr>Awesome words</vt:lpstr>
      <vt:lpstr>Sales funnel</vt:lpstr>
      <vt:lpstr>Buyer journey</vt:lpstr>
      <vt:lpstr>Competitor analysis</vt:lpstr>
      <vt:lpstr>150,000</vt:lpstr>
      <vt:lpstr>SWOT analysis</vt:lpstr>
      <vt:lpstr>Goals</vt:lpstr>
      <vt:lpstr>A picture is worth a thousand words</vt:lpstr>
      <vt:lpstr>Strategy</vt:lpstr>
      <vt:lpstr>Market analysis</vt:lpstr>
      <vt:lpstr>Key actions items</vt:lpstr>
      <vt:lpstr>Timeline</vt:lpstr>
      <vt:lpstr>Timeline</vt:lpstr>
      <vt:lpstr>50%</vt:lpstr>
      <vt:lpstr>KPI overview</vt:lpstr>
      <vt:lpstr>Our team</vt:lpstr>
      <vt:lpstr>A picture always reinforces the concept</vt:lpstr>
      <vt:lpstr>Product demo</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Instagram</dc:title>
  <cp:lastModifiedBy>Farzam Salimi</cp:lastModifiedBy>
  <cp:revision>5</cp:revision>
  <dcterms:modified xsi:type="dcterms:W3CDTF">2023-03-29T11:12:53Z</dcterms:modified>
</cp:coreProperties>
</file>